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6" r:id="rId6"/>
    <p:sldId id="275" r:id="rId7"/>
    <p:sldId id="259" r:id="rId8"/>
    <p:sldId id="260" r:id="rId9"/>
    <p:sldId id="280" r:id="rId10"/>
    <p:sldId id="281" r:id="rId11"/>
    <p:sldId id="272" r:id="rId12"/>
    <p:sldId id="279" r:id="rId13"/>
    <p:sldId id="283" r:id="rId14"/>
    <p:sldId id="282" r:id="rId15"/>
    <p:sldId id="285" r:id="rId16"/>
    <p:sldId id="286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9A4F12-FCEB-45F7-B637-CA890481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16/08/43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075E7D0-2547-44DA-8E94-E6648E98C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F955A08-4120-45C9-BB90-46DF47B94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14" name="نصف إطار 13">
            <a:extLst>
              <a:ext uri="{FF2B5EF4-FFF2-40B4-BE49-F238E27FC236}">
                <a16:creationId xmlns:a16="http://schemas.microsoft.com/office/drawing/2014/main" id="{944F39AA-0E0D-44F8-BAC0-DAC4BB047A4A}"/>
              </a:ext>
            </a:extLst>
          </p:cNvPr>
          <p:cNvSpPr/>
          <p:nvPr userDrawn="1"/>
        </p:nvSpPr>
        <p:spPr>
          <a:xfrm flipH="1">
            <a:off x="11402807" y="0"/>
            <a:ext cx="789193" cy="6858000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5" name="نصف إطار 14">
            <a:extLst>
              <a:ext uri="{FF2B5EF4-FFF2-40B4-BE49-F238E27FC236}">
                <a16:creationId xmlns:a16="http://schemas.microsoft.com/office/drawing/2014/main" id="{84FCB82C-8CF8-40A7-B806-99E50563D713}"/>
              </a:ext>
            </a:extLst>
          </p:cNvPr>
          <p:cNvSpPr/>
          <p:nvPr userDrawn="1"/>
        </p:nvSpPr>
        <p:spPr>
          <a:xfrm rot="10800000" flipH="1">
            <a:off x="0" y="6194680"/>
            <a:ext cx="12192000" cy="641800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6" name="علامة القسمة 15">
            <a:extLst>
              <a:ext uri="{FF2B5EF4-FFF2-40B4-BE49-F238E27FC236}">
                <a16:creationId xmlns:a16="http://schemas.microsoft.com/office/drawing/2014/main" id="{CB6DC51D-6905-4A3B-93B5-1AC5EBCE1B17}"/>
              </a:ext>
            </a:extLst>
          </p:cNvPr>
          <p:cNvSpPr/>
          <p:nvPr userDrawn="1"/>
        </p:nvSpPr>
        <p:spPr>
          <a:xfrm>
            <a:off x="-78568" y="-35379"/>
            <a:ext cx="1080000" cy="1080000"/>
          </a:xfrm>
          <a:prstGeom prst="mathDivid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3109238-3EFF-401C-9822-FB8CF7B83506}"/>
              </a:ext>
            </a:extLst>
          </p:cNvPr>
          <p:cNvSpPr/>
          <p:nvPr userDrawn="1"/>
        </p:nvSpPr>
        <p:spPr>
          <a:xfrm>
            <a:off x="861841" y="809055"/>
            <a:ext cx="11045238" cy="5790528"/>
          </a:xfrm>
          <a:custGeom>
            <a:avLst/>
            <a:gdLst>
              <a:gd name="connsiteX0" fmla="*/ 0 w 11045238"/>
              <a:gd name="connsiteY0" fmla="*/ 965107 h 5790528"/>
              <a:gd name="connsiteX1" fmla="*/ 965107 w 11045238"/>
              <a:gd name="connsiteY1" fmla="*/ 0 h 5790528"/>
              <a:gd name="connsiteX2" fmla="*/ 1261345 w 11045238"/>
              <a:gd name="connsiteY2" fmla="*/ 0 h 5790528"/>
              <a:gd name="connsiteX3" fmla="*/ 1739884 w 11045238"/>
              <a:gd name="connsiteY3" fmla="*/ 0 h 5790528"/>
              <a:gd name="connsiteX4" fmla="*/ 2218423 w 11045238"/>
              <a:gd name="connsiteY4" fmla="*/ 0 h 5790528"/>
              <a:gd name="connsiteX5" fmla="*/ 2970412 w 11045238"/>
              <a:gd name="connsiteY5" fmla="*/ 0 h 5790528"/>
              <a:gd name="connsiteX6" fmla="*/ 3631252 w 11045238"/>
              <a:gd name="connsiteY6" fmla="*/ 0 h 5790528"/>
              <a:gd name="connsiteX7" fmla="*/ 4109790 w 11045238"/>
              <a:gd name="connsiteY7" fmla="*/ 0 h 5790528"/>
              <a:gd name="connsiteX8" fmla="*/ 4497179 w 11045238"/>
              <a:gd name="connsiteY8" fmla="*/ 0 h 5790528"/>
              <a:gd name="connsiteX9" fmla="*/ 4793417 w 11045238"/>
              <a:gd name="connsiteY9" fmla="*/ 0 h 5790528"/>
              <a:gd name="connsiteX10" fmla="*/ 5363106 w 11045238"/>
              <a:gd name="connsiteY10" fmla="*/ 0 h 5790528"/>
              <a:gd name="connsiteX11" fmla="*/ 5841645 w 11045238"/>
              <a:gd name="connsiteY11" fmla="*/ 0 h 5790528"/>
              <a:gd name="connsiteX12" fmla="*/ 6593634 w 11045238"/>
              <a:gd name="connsiteY12" fmla="*/ 0 h 5790528"/>
              <a:gd name="connsiteX13" fmla="*/ 7254474 w 11045238"/>
              <a:gd name="connsiteY13" fmla="*/ 0 h 5790528"/>
              <a:gd name="connsiteX14" fmla="*/ 7733012 w 11045238"/>
              <a:gd name="connsiteY14" fmla="*/ 0 h 5790528"/>
              <a:gd name="connsiteX15" fmla="*/ 8302701 w 11045238"/>
              <a:gd name="connsiteY15" fmla="*/ 0 h 5790528"/>
              <a:gd name="connsiteX16" fmla="*/ 8872390 w 11045238"/>
              <a:gd name="connsiteY16" fmla="*/ 0 h 5790528"/>
              <a:gd name="connsiteX17" fmla="*/ 9168629 w 11045238"/>
              <a:gd name="connsiteY17" fmla="*/ 0 h 5790528"/>
              <a:gd name="connsiteX18" fmla="*/ 10080131 w 11045238"/>
              <a:gd name="connsiteY18" fmla="*/ 0 h 5790528"/>
              <a:gd name="connsiteX19" fmla="*/ 11045238 w 11045238"/>
              <a:gd name="connsiteY19" fmla="*/ 965107 h 5790528"/>
              <a:gd name="connsiteX20" fmla="*/ 11045238 w 11045238"/>
              <a:gd name="connsiteY20" fmla="*/ 1555184 h 5790528"/>
              <a:gd name="connsiteX21" fmla="*/ 11045238 w 11045238"/>
              <a:gd name="connsiteY21" fmla="*/ 2145260 h 5790528"/>
              <a:gd name="connsiteX22" fmla="*/ 11045238 w 11045238"/>
              <a:gd name="connsiteY22" fmla="*/ 2773940 h 5790528"/>
              <a:gd name="connsiteX23" fmla="*/ 11045238 w 11045238"/>
              <a:gd name="connsiteY23" fmla="*/ 3209604 h 5790528"/>
              <a:gd name="connsiteX24" fmla="*/ 11045238 w 11045238"/>
              <a:gd name="connsiteY24" fmla="*/ 3761077 h 5790528"/>
              <a:gd name="connsiteX25" fmla="*/ 11045238 w 11045238"/>
              <a:gd name="connsiteY25" fmla="*/ 4825421 h 5790528"/>
              <a:gd name="connsiteX26" fmla="*/ 10080131 w 11045238"/>
              <a:gd name="connsiteY26" fmla="*/ 5790528 h 5790528"/>
              <a:gd name="connsiteX27" fmla="*/ 9601592 w 11045238"/>
              <a:gd name="connsiteY27" fmla="*/ 5790528 h 5790528"/>
              <a:gd name="connsiteX28" fmla="*/ 9214204 w 11045238"/>
              <a:gd name="connsiteY28" fmla="*/ 5790528 h 5790528"/>
              <a:gd name="connsiteX29" fmla="*/ 8462214 w 11045238"/>
              <a:gd name="connsiteY29" fmla="*/ 5790528 h 5790528"/>
              <a:gd name="connsiteX30" fmla="*/ 8165976 w 11045238"/>
              <a:gd name="connsiteY30" fmla="*/ 5790528 h 5790528"/>
              <a:gd name="connsiteX31" fmla="*/ 7596287 w 11045238"/>
              <a:gd name="connsiteY31" fmla="*/ 5790528 h 5790528"/>
              <a:gd name="connsiteX32" fmla="*/ 6935448 w 11045238"/>
              <a:gd name="connsiteY32" fmla="*/ 5790528 h 5790528"/>
              <a:gd name="connsiteX33" fmla="*/ 6183458 w 11045238"/>
              <a:gd name="connsiteY33" fmla="*/ 5790528 h 5790528"/>
              <a:gd name="connsiteX34" fmla="*/ 5796070 w 11045238"/>
              <a:gd name="connsiteY34" fmla="*/ 5790528 h 5790528"/>
              <a:gd name="connsiteX35" fmla="*/ 5044080 w 11045238"/>
              <a:gd name="connsiteY35" fmla="*/ 5790528 h 5790528"/>
              <a:gd name="connsiteX36" fmla="*/ 4656692 w 11045238"/>
              <a:gd name="connsiteY36" fmla="*/ 5790528 h 5790528"/>
              <a:gd name="connsiteX37" fmla="*/ 4360453 w 11045238"/>
              <a:gd name="connsiteY37" fmla="*/ 5790528 h 5790528"/>
              <a:gd name="connsiteX38" fmla="*/ 3790764 w 11045238"/>
              <a:gd name="connsiteY38" fmla="*/ 5790528 h 5790528"/>
              <a:gd name="connsiteX39" fmla="*/ 3038775 w 11045238"/>
              <a:gd name="connsiteY39" fmla="*/ 5790528 h 5790528"/>
              <a:gd name="connsiteX40" fmla="*/ 2560236 w 11045238"/>
              <a:gd name="connsiteY40" fmla="*/ 5790528 h 5790528"/>
              <a:gd name="connsiteX41" fmla="*/ 1808247 w 11045238"/>
              <a:gd name="connsiteY41" fmla="*/ 5790528 h 5790528"/>
              <a:gd name="connsiteX42" fmla="*/ 965107 w 11045238"/>
              <a:gd name="connsiteY42" fmla="*/ 5790528 h 5790528"/>
              <a:gd name="connsiteX43" fmla="*/ 0 w 11045238"/>
              <a:gd name="connsiteY43" fmla="*/ 4825421 h 5790528"/>
              <a:gd name="connsiteX44" fmla="*/ 0 w 11045238"/>
              <a:gd name="connsiteY44" fmla="*/ 4351154 h 5790528"/>
              <a:gd name="connsiteX45" fmla="*/ 0 w 11045238"/>
              <a:gd name="connsiteY45" fmla="*/ 3915490 h 5790528"/>
              <a:gd name="connsiteX46" fmla="*/ 0 w 11045238"/>
              <a:gd name="connsiteY46" fmla="*/ 3364016 h 5790528"/>
              <a:gd name="connsiteX47" fmla="*/ 0 w 11045238"/>
              <a:gd name="connsiteY47" fmla="*/ 2928352 h 5790528"/>
              <a:gd name="connsiteX48" fmla="*/ 0 w 11045238"/>
              <a:gd name="connsiteY48" fmla="*/ 2338276 h 5790528"/>
              <a:gd name="connsiteX49" fmla="*/ 0 w 11045238"/>
              <a:gd name="connsiteY49" fmla="*/ 1825406 h 5790528"/>
              <a:gd name="connsiteX50" fmla="*/ 0 w 11045238"/>
              <a:gd name="connsiteY50" fmla="*/ 965107 h 579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045238" h="5790528" fill="none" extrusionOk="0">
                <a:moveTo>
                  <a:pt x="0" y="965107"/>
                </a:moveTo>
                <a:cubicBezTo>
                  <a:pt x="115709" y="538275"/>
                  <a:pt x="481339" y="-2524"/>
                  <a:pt x="965107" y="0"/>
                </a:cubicBezTo>
                <a:cubicBezTo>
                  <a:pt x="1077847" y="-136"/>
                  <a:pt x="1160149" y="19410"/>
                  <a:pt x="1261345" y="0"/>
                </a:cubicBezTo>
                <a:cubicBezTo>
                  <a:pt x="1362541" y="-19410"/>
                  <a:pt x="1597113" y="29035"/>
                  <a:pt x="1739884" y="0"/>
                </a:cubicBezTo>
                <a:cubicBezTo>
                  <a:pt x="1882655" y="-29035"/>
                  <a:pt x="2112193" y="481"/>
                  <a:pt x="2218423" y="0"/>
                </a:cubicBezTo>
                <a:cubicBezTo>
                  <a:pt x="2324653" y="-481"/>
                  <a:pt x="2630927" y="81326"/>
                  <a:pt x="2970412" y="0"/>
                </a:cubicBezTo>
                <a:cubicBezTo>
                  <a:pt x="3309897" y="-81326"/>
                  <a:pt x="3416116" y="42777"/>
                  <a:pt x="3631252" y="0"/>
                </a:cubicBezTo>
                <a:cubicBezTo>
                  <a:pt x="3846388" y="-42777"/>
                  <a:pt x="3951881" y="2604"/>
                  <a:pt x="4109790" y="0"/>
                </a:cubicBezTo>
                <a:cubicBezTo>
                  <a:pt x="4267699" y="-2604"/>
                  <a:pt x="4413924" y="26402"/>
                  <a:pt x="4497179" y="0"/>
                </a:cubicBezTo>
                <a:cubicBezTo>
                  <a:pt x="4580434" y="-26402"/>
                  <a:pt x="4662691" y="23962"/>
                  <a:pt x="4793417" y="0"/>
                </a:cubicBezTo>
                <a:cubicBezTo>
                  <a:pt x="4924143" y="-23962"/>
                  <a:pt x="5241068" y="1715"/>
                  <a:pt x="5363106" y="0"/>
                </a:cubicBezTo>
                <a:cubicBezTo>
                  <a:pt x="5485144" y="-1715"/>
                  <a:pt x="5731446" y="17203"/>
                  <a:pt x="5841645" y="0"/>
                </a:cubicBezTo>
                <a:cubicBezTo>
                  <a:pt x="5951844" y="-17203"/>
                  <a:pt x="6332918" y="76094"/>
                  <a:pt x="6593634" y="0"/>
                </a:cubicBezTo>
                <a:cubicBezTo>
                  <a:pt x="6854350" y="-76094"/>
                  <a:pt x="7063040" y="64079"/>
                  <a:pt x="7254474" y="0"/>
                </a:cubicBezTo>
                <a:cubicBezTo>
                  <a:pt x="7445908" y="-64079"/>
                  <a:pt x="7513145" y="1517"/>
                  <a:pt x="7733012" y="0"/>
                </a:cubicBezTo>
                <a:cubicBezTo>
                  <a:pt x="7952879" y="-1517"/>
                  <a:pt x="8105595" y="21023"/>
                  <a:pt x="8302701" y="0"/>
                </a:cubicBezTo>
                <a:cubicBezTo>
                  <a:pt x="8499807" y="-21023"/>
                  <a:pt x="8679425" y="55212"/>
                  <a:pt x="8872390" y="0"/>
                </a:cubicBezTo>
                <a:cubicBezTo>
                  <a:pt x="9065355" y="-55212"/>
                  <a:pt x="9038191" y="18393"/>
                  <a:pt x="9168629" y="0"/>
                </a:cubicBezTo>
                <a:cubicBezTo>
                  <a:pt x="9299067" y="-18393"/>
                  <a:pt x="9658425" y="54386"/>
                  <a:pt x="10080131" y="0"/>
                </a:cubicBezTo>
                <a:cubicBezTo>
                  <a:pt x="10502896" y="30463"/>
                  <a:pt x="11173592" y="372707"/>
                  <a:pt x="11045238" y="965107"/>
                </a:cubicBezTo>
                <a:cubicBezTo>
                  <a:pt x="11100426" y="1104869"/>
                  <a:pt x="11007364" y="1362377"/>
                  <a:pt x="11045238" y="1555184"/>
                </a:cubicBezTo>
                <a:cubicBezTo>
                  <a:pt x="11083112" y="1747991"/>
                  <a:pt x="11027496" y="1908314"/>
                  <a:pt x="11045238" y="2145260"/>
                </a:cubicBezTo>
                <a:cubicBezTo>
                  <a:pt x="11062980" y="2382206"/>
                  <a:pt x="10978988" y="2549867"/>
                  <a:pt x="11045238" y="2773940"/>
                </a:cubicBezTo>
                <a:cubicBezTo>
                  <a:pt x="11111488" y="2998013"/>
                  <a:pt x="10994619" y="3023956"/>
                  <a:pt x="11045238" y="3209604"/>
                </a:cubicBezTo>
                <a:cubicBezTo>
                  <a:pt x="11095857" y="3395252"/>
                  <a:pt x="11041267" y="3623296"/>
                  <a:pt x="11045238" y="3761077"/>
                </a:cubicBezTo>
                <a:cubicBezTo>
                  <a:pt x="11049209" y="3898858"/>
                  <a:pt x="10927791" y="4390599"/>
                  <a:pt x="11045238" y="4825421"/>
                </a:cubicBezTo>
                <a:cubicBezTo>
                  <a:pt x="11147772" y="5338763"/>
                  <a:pt x="10614980" y="5775485"/>
                  <a:pt x="10080131" y="5790528"/>
                </a:cubicBezTo>
                <a:cubicBezTo>
                  <a:pt x="9877166" y="5797648"/>
                  <a:pt x="9808156" y="5743851"/>
                  <a:pt x="9601592" y="5790528"/>
                </a:cubicBezTo>
                <a:cubicBezTo>
                  <a:pt x="9395028" y="5837205"/>
                  <a:pt x="9326006" y="5770583"/>
                  <a:pt x="9214204" y="5790528"/>
                </a:cubicBezTo>
                <a:cubicBezTo>
                  <a:pt x="9102402" y="5810473"/>
                  <a:pt x="8760996" y="5775680"/>
                  <a:pt x="8462214" y="5790528"/>
                </a:cubicBezTo>
                <a:cubicBezTo>
                  <a:pt x="8163432" y="5805376"/>
                  <a:pt x="8227030" y="5765775"/>
                  <a:pt x="8165976" y="5790528"/>
                </a:cubicBezTo>
                <a:cubicBezTo>
                  <a:pt x="8104922" y="5815281"/>
                  <a:pt x="7834139" y="5783843"/>
                  <a:pt x="7596287" y="5790528"/>
                </a:cubicBezTo>
                <a:cubicBezTo>
                  <a:pt x="7358435" y="5797213"/>
                  <a:pt x="7117450" y="5789580"/>
                  <a:pt x="6935448" y="5790528"/>
                </a:cubicBezTo>
                <a:cubicBezTo>
                  <a:pt x="6753446" y="5791476"/>
                  <a:pt x="6384981" y="5768893"/>
                  <a:pt x="6183458" y="5790528"/>
                </a:cubicBezTo>
                <a:cubicBezTo>
                  <a:pt x="5981935" y="5812163"/>
                  <a:pt x="5902013" y="5745655"/>
                  <a:pt x="5796070" y="5790528"/>
                </a:cubicBezTo>
                <a:cubicBezTo>
                  <a:pt x="5690127" y="5835401"/>
                  <a:pt x="5378322" y="5767501"/>
                  <a:pt x="5044080" y="5790528"/>
                </a:cubicBezTo>
                <a:cubicBezTo>
                  <a:pt x="4709838" y="5813555"/>
                  <a:pt x="4736691" y="5778569"/>
                  <a:pt x="4656692" y="5790528"/>
                </a:cubicBezTo>
                <a:cubicBezTo>
                  <a:pt x="4576693" y="5802487"/>
                  <a:pt x="4441886" y="5779902"/>
                  <a:pt x="4360453" y="5790528"/>
                </a:cubicBezTo>
                <a:cubicBezTo>
                  <a:pt x="4279020" y="5801154"/>
                  <a:pt x="3932409" y="5723032"/>
                  <a:pt x="3790764" y="5790528"/>
                </a:cubicBezTo>
                <a:cubicBezTo>
                  <a:pt x="3649119" y="5858024"/>
                  <a:pt x="3197740" y="5725572"/>
                  <a:pt x="3038775" y="5790528"/>
                </a:cubicBezTo>
                <a:cubicBezTo>
                  <a:pt x="2879810" y="5855484"/>
                  <a:pt x="2788592" y="5781405"/>
                  <a:pt x="2560236" y="5790528"/>
                </a:cubicBezTo>
                <a:cubicBezTo>
                  <a:pt x="2331880" y="5799651"/>
                  <a:pt x="2089627" y="5713143"/>
                  <a:pt x="1808247" y="5790528"/>
                </a:cubicBezTo>
                <a:cubicBezTo>
                  <a:pt x="1526867" y="5867913"/>
                  <a:pt x="1207119" y="5786699"/>
                  <a:pt x="965107" y="5790528"/>
                </a:cubicBezTo>
                <a:cubicBezTo>
                  <a:pt x="498064" y="5848471"/>
                  <a:pt x="118717" y="5458134"/>
                  <a:pt x="0" y="4825421"/>
                </a:cubicBezTo>
                <a:cubicBezTo>
                  <a:pt x="-2912" y="4629864"/>
                  <a:pt x="40656" y="4503621"/>
                  <a:pt x="0" y="4351154"/>
                </a:cubicBezTo>
                <a:cubicBezTo>
                  <a:pt x="-40656" y="4198687"/>
                  <a:pt x="36323" y="4056033"/>
                  <a:pt x="0" y="3915490"/>
                </a:cubicBezTo>
                <a:cubicBezTo>
                  <a:pt x="-36323" y="3774947"/>
                  <a:pt x="29535" y="3544973"/>
                  <a:pt x="0" y="3364016"/>
                </a:cubicBezTo>
                <a:cubicBezTo>
                  <a:pt x="-29535" y="3183059"/>
                  <a:pt x="50462" y="3143081"/>
                  <a:pt x="0" y="2928352"/>
                </a:cubicBezTo>
                <a:cubicBezTo>
                  <a:pt x="-50462" y="2713623"/>
                  <a:pt x="55899" y="2623887"/>
                  <a:pt x="0" y="2338276"/>
                </a:cubicBezTo>
                <a:cubicBezTo>
                  <a:pt x="-55899" y="2052665"/>
                  <a:pt x="50943" y="2077273"/>
                  <a:pt x="0" y="1825406"/>
                </a:cubicBezTo>
                <a:cubicBezTo>
                  <a:pt x="-50943" y="1573539"/>
                  <a:pt x="47313" y="1254648"/>
                  <a:pt x="0" y="965107"/>
                </a:cubicBezTo>
                <a:close/>
              </a:path>
              <a:path w="11045238" h="5790528" stroke="0" extrusionOk="0">
                <a:moveTo>
                  <a:pt x="0" y="965107"/>
                </a:moveTo>
                <a:cubicBezTo>
                  <a:pt x="-88158" y="381197"/>
                  <a:pt x="533957" y="88183"/>
                  <a:pt x="965107" y="0"/>
                </a:cubicBezTo>
                <a:cubicBezTo>
                  <a:pt x="1088384" y="-43592"/>
                  <a:pt x="1255552" y="12821"/>
                  <a:pt x="1352496" y="0"/>
                </a:cubicBezTo>
                <a:cubicBezTo>
                  <a:pt x="1449440" y="-12821"/>
                  <a:pt x="1730237" y="49079"/>
                  <a:pt x="1831034" y="0"/>
                </a:cubicBezTo>
                <a:cubicBezTo>
                  <a:pt x="1931831" y="-49079"/>
                  <a:pt x="2292620" y="15768"/>
                  <a:pt x="2583024" y="0"/>
                </a:cubicBezTo>
                <a:cubicBezTo>
                  <a:pt x="2873428" y="-15768"/>
                  <a:pt x="2860006" y="22858"/>
                  <a:pt x="3061563" y="0"/>
                </a:cubicBezTo>
                <a:cubicBezTo>
                  <a:pt x="3263120" y="-22858"/>
                  <a:pt x="3487867" y="54274"/>
                  <a:pt x="3813552" y="0"/>
                </a:cubicBezTo>
                <a:cubicBezTo>
                  <a:pt x="4139237" y="-54274"/>
                  <a:pt x="4215177" y="2216"/>
                  <a:pt x="4474391" y="0"/>
                </a:cubicBezTo>
                <a:cubicBezTo>
                  <a:pt x="4733605" y="-2216"/>
                  <a:pt x="4945348" y="20860"/>
                  <a:pt x="5226381" y="0"/>
                </a:cubicBezTo>
                <a:cubicBezTo>
                  <a:pt x="5507414" y="-20860"/>
                  <a:pt x="5611403" y="19325"/>
                  <a:pt x="5887220" y="0"/>
                </a:cubicBezTo>
                <a:cubicBezTo>
                  <a:pt x="6163037" y="-19325"/>
                  <a:pt x="6234177" y="39979"/>
                  <a:pt x="6365759" y="0"/>
                </a:cubicBezTo>
                <a:cubicBezTo>
                  <a:pt x="6497341" y="-39979"/>
                  <a:pt x="6769606" y="5313"/>
                  <a:pt x="7117748" y="0"/>
                </a:cubicBezTo>
                <a:cubicBezTo>
                  <a:pt x="7465890" y="-5313"/>
                  <a:pt x="7334938" y="10321"/>
                  <a:pt x="7505137" y="0"/>
                </a:cubicBezTo>
                <a:cubicBezTo>
                  <a:pt x="7675336" y="-10321"/>
                  <a:pt x="7850645" y="23724"/>
                  <a:pt x="8074826" y="0"/>
                </a:cubicBezTo>
                <a:cubicBezTo>
                  <a:pt x="8299007" y="-23724"/>
                  <a:pt x="8380217" y="44505"/>
                  <a:pt x="8462214" y="0"/>
                </a:cubicBezTo>
                <a:cubicBezTo>
                  <a:pt x="8544211" y="-44505"/>
                  <a:pt x="8814045" y="22639"/>
                  <a:pt x="9031903" y="0"/>
                </a:cubicBezTo>
                <a:cubicBezTo>
                  <a:pt x="9249761" y="-22639"/>
                  <a:pt x="9239387" y="35148"/>
                  <a:pt x="9419292" y="0"/>
                </a:cubicBezTo>
                <a:cubicBezTo>
                  <a:pt x="9599197" y="-35148"/>
                  <a:pt x="9759873" y="45453"/>
                  <a:pt x="10080131" y="0"/>
                </a:cubicBezTo>
                <a:cubicBezTo>
                  <a:pt x="10554205" y="34747"/>
                  <a:pt x="11132755" y="409319"/>
                  <a:pt x="11045238" y="965107"/>
                </a:cubicBezTo>
                <a:cubicBezTo>
                  <a:pt x="11068901" y="1149577"/>
                  <a:pt x="10998066" y="1254183"/>
                  <a:pt x="11045238" y="1516580"/>
                </a:cubicBezTo>
                <a:cubicBezTo>
                  <a:pt x="11092410" y="1778977"/>
                  <a:pt x="11026644" y="1956626"/>
                  <a:pt x="11045238" y="2106657"/>
                </a:cubicBezTo>
                <a:cubicBezTo>
                  <a:pt x="11063832" y="2256688"/>
                  <a:pt x="11043860" y="2412553"/>
                  <a:pt x="11045238" y="2542321"/>
                </a:cubicBezTo>
                <a:cubicBezTo>
                  <a:pt x="11046616" y="2672089"/>
                  <a:pt x="10991043" y="2921298"/>
                  <a:pt x="11045238" y="3016588"/>
                </a:cubicBezTo>
                <a:cubicBezTo>
                  <a:pt x="11099433" y="3111878"/>
                  <a:pt x="11009117" y="3357810"/>
                  <a:pt x="11045238" y="3568062"/>
                </a:cubicBezTo>
                <a:cubicBezTo>
                  <a:pt x="11081359" y="3778314"/>
                  <a:pt x="11007131" y="3864405"/>
                  <a:pt x="11045238" y="4080932"/>
                </a:cubicBezTo>
                <a:cubicBezTo>
                  <a:pt x="11083345" y="4297459"/>
                  <a:pt x="10989354" y="4626248"/>
                  <a:pt x="11045238" y="4825421"/>
                </a:cubicBezTo>
                <a:cubicBezTo>
                  <a:pt x="10994031" y="5364663"/>
                  <a:pt x="10633240" y="5919203"/>
                  <a:pt x="10080131" y="5790528"/>
                </a:cubicBezTo>
                <a:cubicBezTo>
                  <a:pt x="9862883" y="5803272"/>
                  <a:pt x="9799248" y="5750263"/>
                  <a:pt x="9601592" y="5790528"/>
                </a:cubicBezTo>
                <a:cubicBezTo>
                  <a:pt x="9403936" y="5830793"/>
                  <a:pt x="9268866" y="5765417"/>
                  <a:pt x="9123053" y="5790528"/>
                </a:cubicBezTo>
                <a:cubicBezTo>
                  <a:pt x="8977240" y="5815639"/>
                  <a:pt x="8792335" y="5775189"/>
                  <a:pt x="8644515" y="5790528"/>
                </a:cubicBezTo>
                <a:cubicBezTo>
                  <a:pt x="8496695" y="5805867"/>
                  <a:pt x="8093506" y="5738908"/>
                  <a:pt x="7892525" y="5790528"/>
                </a:cubicBezTo>
                <a:cubicBezTo>
                  <a:pt x="7691544" y="5842148"/>
                  <a:pt x="7691067" y="5786703"/>
                  <a:pt x="7596287" y="5790528"/>
                </a:cubicBezTo>
                <a:cubicBezTo>
                  <a:pt x="7501507" y="5794353"/>
                  <a:pt x="7344900" y="5768329"/>
                  <a:pt x="7117748" y="5790528"/>
                </a:cubicBezTo>
                <a:cubicBezTo>
                  <a:pt x="6890596" y="5812727"/>
                  <a:pt x="6766178" y="5744096"/>
                  <a:pt x="6639209" y="5790528"/>
                </a:cubicBezTo>
                <a:cubicBezTo>
                  <a:pt x="6512240" y="5836960"/>
                  <a:pt x="6222141" y="5764735"/>
                  <a:pt x="6069520" y="5790528"/>
                </a:cubicBezTo>
                <a:cubicBezTo>
                  <a:pt x="5916899" y="5816321"/>
                  <a:pt x="5634111" y="5731270"/>
                  <a:pt x="5499831" y="5790528"/>
                </a:cubicBezTo>
                <a:cubicBezTo>
                  <a:pt x="5365551" y="5849786"/>
                  <a:pt x="5071184" y="5756881"/>
                  <a:pt x="4747842" y="5790528"/>
                </a:cubicBezTo>
                <a:cubicBezTo>
                  <a:pt x="4424500" y="5824175"/>
                  <a:pt x="4478255" y="5750802"/>
                  <a:pt x="4269303" y="5790528"/>
                </a:cubicBezTo>
                <a:cubicBezTo>
                  <a:pt x="4060351" y="5830254"/>
                  <a:pt x="4027385" y="5778429"/>
                  <a:pt x="3881915" y="5790528"/>
                </a:cubicBezTo>
                <a:cubicBezTo>
                  <a:pt x="3736445" y="5802627"/>
                  <a:pt x="3425882" y="5718413"/>
                  <a:pt x="3221075" y="5790528"/>
                </a:cubicBezTo>
                <a:cubicBezTo>
                  <a:pt x="3016268" y="5862643"/>
                  <a:pt x="2857779" y="5769376"/>
                  <a:pt x="2560236" y="5790528"/>
                </a:cubicBezTo>
                <a:cubicBezTo>
                  <a:pt x="2262693" y="5811680"/>
                  <a:pt x="2304247" y="5789822"/>
                  <a:pt x="2172848" y="5790528"/>
                </a:cubicBezTo>
                <a:cubicBezTo>
                  <a:pt x="2041449" y="5791234"/>
                  <a:pt x="1883163" y="5759226"/>
                  <a:pt x="1694309" y="5790528"/>
                </a:cubicBezTo>
                <a:cubicBezTo>
                  <a:pt x="1505455" y="5821830"/>
                  <a:pt x="1275483" y="5704283"/>
                  <a:pt x="965107" y="5790528"/>
                </a:cubicBezTo>
                <a:cubicBezTo>
                  <a:pt x="279544" y="5765746"/>
                  <a:pt x="-50129" y="5327879"/>
                  <a:pt x="0" y="4825421"/>
                </a:cubicBezTo>
                <a:cubicBezTo>
                  <a:pt x="-54245" y="4679835"/>
                  <a:pt x="37736" y="4421056"/>
                  <a:pt x="0" y="4312551"/>
                </a:cubicBezTo>
                <a:cubicBezTo>
                  <a:pt x="-37736" y="4204046"/>
                  <a:pt x="23802" y="4062965"/>
                  <a:pt x="0" y="3876887"/>
                </a:cubicBezTo>
                <a:cubicBezTo>
                  <a:pt x="-23802" y="3690809"/>
                  <a:pt x="37641" y="3615150"/>
                  <a:pt x="0" y="3364016"/>
                </a:cubicBezTo>
                <a:cubicBezTo>
                  <a:pt x="-37641" y="3112883"/>
                  <a:pt x="11521" y="3115144"/>
                  <a:pt x="0" y="2889749"/>
                </a:cubicBezTo>
                <a:cubicBezTo>
                  <a:pt x="-11521" y="2664354"/>
                  <a:pt x="62726" y="2435575"/>
                  <a:pt x="0" y="2261070"/>
                </a:cubicBezTo>
                <a:cubicBezTo>
                  <a:pt x="-62726" y="2086565"/>
                  <a:pt x="22138" y="1877582"/>
                  <a:pt x="0" y="1670993"/>
                </a:cubicBezTo>
                <a:cubicBezTo>
                  <a:pt x="-22138" y="1464404"/>
                  <a:pt x="31575" y="1294082"/>
                  <a:pt x="0" y="965107"/>
                </a:cubicBezTo>
                <a:close/>
              </a:path>
            </a:pathLst>
          </a:custGeom>
          <a:solidFill>
            <a:schemeClr val="bg1">
              <a:alpha val="50196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33492557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53B9A22-F3D9-4BA4-8456-FC0CCA0C5409}"/>
              </a:ext>
            </a:extLst>
          </p:cNvPr>
          <p:cNvSpPr/>
          <p:nvPr userDrawn="1"/>
        </p:nvSpPr>
        <p:spPr>
          <a:xfrm>
            <a:off x="3119120" y="21519"/>
            <a:ext cx="5953760" cy="787536"/>
          </a:xfrm>
          <a:prstGeom prst="roundRect">
            <a:avLst/>
          </a:prstGeom>
          <a:solidFill>
            <a:schemeClr val="bg1">
              <a:alpha val="50196"/>
            </a:schemeClr>
          </a:solidFill>
          <a:ln w="1905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334925579">
                  <a:custGeom>
                    <a:avLst/>
                    <a:gdLst>
                      <a:gd name="connsiteX0" fmla="*/ 0 w 5953760"/>
                      <a:gd name="connsiteY0" fmla="*/ 120002 h 720000"/>
                      <a:gd name="connsiteX1" fmla="*/ 120002 w 5953760"/>
                      <a:gd name="connsiteY1" fmla="*/ 0 h 720000"/>
                      <a:gd name="connsiteX2" fmla="*/ 748515 w 5953760"/>
                      <a:gd name="connsiteY2" fmla="*/ 0 h 720000"/>
                      <a:gd name="connsiteX3" fmla="*/ 1434166 w 5953760"/>
                      <a:gd name="connsiteY3" fmla="*/ 0 h 720000"/>
                      <a:gd name="connsiteX4" fmla="*/ 1834129 w 5953760"/>
                      <a:gd name="connsiteY4" fmla="*/ 0 h 720000"/>
                      <a:gd name="connsiteX5" fmla="*/ 2348367 w 5953760"/>
                      <a:gd name="connsiteY5" fmla="*/ 0 h 720000"/>
                      <a:gd name="connsiteX6" fmla="*/ 2862605 w 5953760"/>
                      <a:gd name="connsiteY6" fmla="*/ 0 h 720000"/>
                      <a:gd name="connsiteX7" fmla="*/ 3433980 w 5953760"/>
                      <a:gd name="connsiteY7" fmla="*/ 0 h 720000"/>
                      <a:gd name="connsiteX8" fmla="*/ 4005356 w 5953760"/>
                      <a:gd name="connsiteY8" fmla="*/ 0 h 720000"/>
                      <a:gd name="connsiteX9" fmla="*/ 4691007 w 5953760"/>
                      <a:gd name="connsiteY9" fmla="*/ 0 h 720000"/>
                      <a:gd name="connsiteX10" fmla="*/ 5205245 w 5953760"/>
                      <a:gd name="connsiteY10" fmla="*/ 0 h 720000"/>
                      <a:gd name="connsiteX11" fmla="*/ 5833758 w 5953760"/>
                      <a:gd name="connsiteY11" fmla="*/ 0 h 720000"/>
                      <a:gd name="connsiteX12" fmla="*/ 5953760 w 5953760"/>
                      <a:gd name="connsiteY12" fmla="*/ 120002 h 720000"/>
                      <a:gd name="connsiteX13" fmla="*/ 5953760 w 5953760"/>
                      <a:gd name="connsiteY13" fmla="*/ 599998 h 720000"/>
                      <a:gd name="connsiteX14" fmla="*/ 5833758 w 5953760"/>
                      <a:gd name="connsiteY14" fmla="*/ 720000 h 720000"/>
                      <a:gd name="connsiteX15" fmla="*/ 5148107 w 5953760"/>
                      <a:gd name="connsiteY15" fmla="*/ 720000 h 720000"/>
                      <a:gd name="connsiteX16" fmla="*/ 4633869 w 5953760"/>
                      <a:gd name="connsiteY16" fmla="*/ 720000 h 720000"/>
                      <a:gd name="connsiteX17" fmla="*/ 4062494 w 5953760"/>
                      <a:gd name="connsiteY17" fmla="*/ 720000 h 720000"/>
                      <a:gd name="connsiteX18" fmla="*/ 3662531 w 5953760"/>
                      <a:gd name="connsiteY18" fmla="*/ 720000 h 720000"/>
                      <a:gd name="connsiteX19" fmla="*/ 3148293 w 5953760"/>
                      <a:gd name="connsiteY19" fmla="*/ 720000 h 720000"/>
                      <a:gd name="connsiteX20" fmla="*/ 2691192 w 5953760"/>
                      <a:gd name="connsiteY20" fmla="*/ 720000 h 720000"/>
                      <a:gd name="connsiteX21" fmla="*/ 2005541 w 5953760"/>
                      <a:gd name="connsiteY21" fmla="*/ 720000 h 720000"/>
                      <a:gd name="connsiteX22" fmla="*/ 1377028 w 5953760"/>
                      <a:gd name="connsiteY22" fmla="*/ 720000 h 720000"/>
                      <a:gd name="connsiteX23" fmla="*/ 919928 w 5953760"/>
                      <a:gd name="connsiteY23" fmla="*/ 720000 h 720000"/>
                      <a:gd name="connsiteX24" fmla="*/ 120002 w 5953760"/>
                      <a:gd name="connsiteY24" fmla="*/ 720000 h 720000"/>
                      <a:gd name="connsiteX25" fmla="*/ 0 w 5953760"/>
                      <a:gd name="connsiteY25" fmla="*/ 599998 h 720000"/>
                      <a:gd name="connsiteX26" fmla="*/ 0 w 5953760"/>
                      <a:gd name="connsiteY26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5953760" h="720000" fill="none" extrusionOk="0">
                        <a:moveTo>
                          <a:pt x="0" y="120002"/>
                        </a:moveTo>
                        <a:cubicBezTo>
                          <a:pt x="1618" y="54588"/>
                          <a:pt x="48937" y="-11595"/>
                          <a:pt x="120002" y="0"/>
                        </a:cubicBezTo>
                        <a:cubicBezTo>
                          <a:pt x="399100" y="-717"/>
                          <a:pt x="469049" y="8260"/>
                          <a:pt x="748515" y="0"/>
                        </a:cubicBezTo>
                        <a:cubicBezTo>
                          <a:pt x="1027981" y="-8260"/>
                          <a:pt x="1133777" y="57613"/>
                          <a:pt x="1434166" y="0"/>
                        </a:cubicBezTo>
                        <a:cubicBezTo>
                          <a:pt x="1734555" y="-57613"/>
                          <a:pt x="1681798" y="31858"/>
                          <a:pt x="1834129" y="0"/>
                        </a:cubicBezTo>
                        <a:cubicBezTo>
                          <a:pt x="1986460" y="-31858"/>
                          <a:pt x="2129042" y="46765"/>
                          <a:pt x="2348367" y="0"/>
                        </a:cubicBezTo>
                        <a:cubicBezTo>
                          <a:pt x="2567692" y="-46765"/>
                          <a:pt x="2732558" y="7880"/>
                          <a:pt x="2862605" y="0"/>
                        </a:cubicBezTo>
                        <a:cubicBezTo>
                          <a:pt x="2992652" y="-7880"/>
                          <a:pt x="3184593" y="54369"/>
                          <a:pt x="3433980" y="0"/>
                        </a:cubicBezTo>
                        <a:cubicBezTo>
                          <a:pt x="3683368" y="-54369"/>
                          <a:pt x="3750481" y="33895"/>
                          <a:pt x="4005356" y="0"/>
                        </a:cubicBezTo>
                        <a:cubicBezTo>
                          <a:pt x="4260231" y="-33895"/>
                          <a:pt x="4355200" y="4033"/>
                          <a:pt x="4691007" y="0"/>
                        </a:cubicBezTo>
                        <a:cubicBezTo>
                          <a:pt x="5026814" y="-4033"/>
                          <a:pt x="5056435" y="18275"/>
                          <a:pt x="5205245" y="0"/>
                        </a:cubicBezTo>
                        <a:cubicBezTo>
                          <a:pt x="5354055" y="-18275"/>
                          <a:pt x="5701597" y="50165"/>
                          <a:pt x="5833758" y="0"/>
                        </a:cubicBezTo>
                        <a:cubicBezTo>
                          <a:pt x="5902126" y="15204"/>
                          <a:pt x="5952081" y="50692"/>
                          <a:pt x="5953760" y="120002"/>
                        </a:cubicBezTo>
                        <a:cubicBezTo>
                          <a:pt x="5978004" y="352243"/>
                          <a:pt x="5939233" y="497980"/>
                          <a:pt x="5953760" y="599998"/>
                        </a:cubicBezTo>
                        <a:cubicBezTo>
                          <a:pt x="5954731" y="667435"/>
                          <a:pt x="5915498" y="725448"/>
                          <a:pt x="5833758" y="720000"/>
                        </a:cubicBezTo>
                        <a:cubicBezTo>
                          <a:pt x="5523864" y="736887"/>
                          <a:pt x="5301824" y="702745"/>
                          <a:pt x="5148107" y="720000"/>
                        </a:cubicBezTo>
                        <a:cubicBezTo>
                          <a:pt x="4994390" y="737255"/>
                          <a:pt x="4866946" y="670040"/>
                          <a:pt x="4633869" y="720000"/>
                        </a:cubicBezTo>
                        <a:cubicBezTo>
                          <a:pt x="4400792" y="769960"/>
                          <a:pt x="4275774" y="716593"/>
                          <a:pt x="4062494" y="720000"/>
                        </a:cubicBezTo>
                        <a:cubicBezTo>
                          <a:pt x="3849215" y="723407"/>
                          <a:pt x="3842631" y="694836"/>
                          <a:pt x="3662531" y="720000"/>
                        </a:cubicBezTo>
                        <a:cubicBezTo>
                          <a:pt x="3482431" y="745164"/>
                          <a:pt x="3404211" y="715011"/>
                          <a:pt x="3148293" y="720000"/>
                        </a:cubicBezTo>
                        <a:cubicBezTo>
                          <a:pt x="2892375" y="724989"/>
                          <a:pt x="2860633" y="718771"/>
                          <a:pt x="2691192" y="720000"/>
                        </a:cubicBezTo>
                        <a:cubicBezTo>
                          <a:pt x="2521751" y="721229"/>
                          <a:pt x="2288667" y="667251"/>
                          <a:pt x="2005541" y="720000"/>
                        </a:cubicBezTo>
                        <a:cubicBezTo>
                          <a:pt x="1722415" y="772749"/>
                          <a:pt x="1508602" y="709191"/>
                          <a:pt x="1377028" y="720000"/>
                        </a:cubicBezTo>
                        <a:cubicBezTo>
                          <a:pt x="1245454" y="730809"/>
                          <a:pt x="1070474" y="705460"/>
                          <a:pt x="919928" y="720000"/>
                        </a:cubicBezTo>
                        <a:cubicBezTo>
                          <a:pt x="769382" y="734540"/>
                          <a:pt x="375119" y="686611"/>
                          <a:pt x="120002" y="720000"/>
                        </a:cubicBezTo>
                        <a:cubicBezTo>
                          <a:pt x="53320" y="729451"/>
                          <a:pt x="-8411" y="664741"/>
                          <a:pt x="0" y="599998"/>
                        </a:cubicBezTo>
                        <a:cubicBezTo>
                          <a:pt x="-12336" y="437165"/>
                          <a:pt x="49262" y="220794"/>
                          <a:pt x="0" y="120002"/>
                        </a:cubicBezTo>
                        <a:close/>
                      </a:path>
                      <a:path w="5953760" h="720000" stroke="0" extrusionOk="0">
                        <a:moveTo>
                          <a:pt x="0" y="120002"/>
                        </a:moveTo>
                        <a:cubicBezTo>
                          <a:pt x="-9712" y="48120"/>
                          <a:pt x="67240" y="11698"/>
                          <a:pt x="120002" y="0"/>
                        </a:cubicBezTo>
                        <a:cubicBezTo>
                          <a:pt x="232789" y="-2535"/>
                          <a:pt x="427899" y="24588"/>
                          <a:pt x="577102" y="0"/>
                        </a:cubicBezTo>
                        <a:cubicBezTo>
                          <a:pt x="726305" y="-24588"/>
                          <a:pt x="936719" y="43129"/>
                          <a:pt x="1091341" y="0"/>
                        </a:cubicBezTo>
                        <a:cubicBezTo>
                          <a:pt x="1245963" y="-43129"/>
                          <a:pt x="1599991" y="60228"/>
                          <a:pt x="1776991" y="0"/>
                        </a:cubicBezTo>
                        <a:cubicBezTo>
                          <a:pt x="1953991" y="-60228"/>
                          <a:pt x="2157225" y="30490"/>
                          <a:pt x="2291229" y="0"/>
                        </a:cubicBezTo>
                        <a:cubicBezTo>
                          <a:pt x="2425233" y="-30490"/>
                          <a:pt x="2806576" y="25589"/>
                          <a:pt x="2976880" y="0"/>
                        </a:cubicBezTo>
                        <a:cubicBezTo>
                          <a:pt x="3147184" y="-25589"/>
                          <a:pt x="3310628" y="52847"/>
                          <a:pt x="3605393" y="0"/>
                        </a:cubicBezTo>
                        <a:cubicBezTo>
                          <a:pt x="3900158" y="-52847"/>
                          <a:pt x="3956213" y="38107"/>
                          <a:pt x="4291044" y="0"/>
                        </a:cubicBezTo>
                        <a:cubicBezTo>
                          <a:pt x="4625875" y="-38107"/>
                          <a:pt x="4662586" y="68737"/>
                          <a:pt x="4919557" y="0"/>
                        </a:cubicBezTo>
                        <a:cubicBezTo>
                          <a:pt x="5176528" y="-68737"/>
                          <a:pt x="5445283" y="55564"/>
                          <a:pt x="5833758" y="0"/>
                        </a:cubicBezTo>
                        <a:cubicBezTo>
                          <a:pt x="5895272" y="7881"/>
                          <a:pt x="5953882" y="37981"/>
                          <a:pt x="5953760" y="120002"/>
                        </a:cubicBezTo>
                        <a:cubicBezTo>
                          <a:pt x="5954865" y="291212"/>
                          <a:pt x="5948374" y="430971"/>
                          <a:pt x="5953760" y="599998"/>
                        </a:cubicBezTo>
                        <a:cubicBezTo>
                          <a:pt x="5942222" y="664891"/>
                          <a:pt x="5913973" y="728397"/>
                          <a:pt x="5833758" y="720000"/>
                        </a:cubicBezTo>
                        <a:cubicBezTo>
                          <a:pt x="5668119" y="785827"/>
                          <a:pt x="5384594" y="686310"/>
                          <a:pt x="5205245" y="720000"/>
                        </a:cubicBezTo>
                        <a:cubicBezTo>
                          <a:pt x="5025896" y="753690"/>
                          <a:pt x="4801215" y="719504"/>
                          <a:pt x="4576732" y="720000"/>
                        </a:cubicBezTo>
                        <a:cubicBezTo>
                          <a:pt x="4352249" y="720496"/>
                          <a:pt x="4161476" y="650731"/>
                          <a:pt x="3948219" y="720000"/>
                        </a:cubicBezTo>
                        <a:cubicBezTo>
                          <a:pt x="3734962" y="789269"/>
                          <a:pt x="3653828" y="688449"/>
                          <a:pt x="3491118" y="720000"/>
                        </a:cubicBezTo>
                        <a:cubicBezTo>
                          <a:pt x="3328408" y="751551"/>
                          <a:pt x="3078854" y="657496"/>
                          <a:pt x="2805467" y="720000"/>
                        </a:cubicBezTo>
                        <a:cubicBezTo>
                          <a:pt x="2532080" y="782504"/>
                          <a:pt x="2463587" y="700729"/>
                          <a:pt x="2176954" y="720000"/>
                        </a:cubicBezTo>
                        <a:cubicBezTo>
                          <a:pt x="1890321" y="739271"/>
                          <a:pt x="1912831" y="689157"/>
                          <a:pt x="1776991" y="720000"/>
                        </a:cubicBezTo>
                        <a:cubicBezTo>
                          <a:pt x="1641151" y="750843"/>
                          <a:pt x="1427952" y="717280"/>
                          <a:pt x="1319891" y="720000"/>
                        </a:cubicBezTo>
                        <a:cubicBezTo>
                          <a:pt x="1211830" y="722720"/>
                          <a:pt x="881047" y="708935"/>
                          <a:pt x="748515" y="720000"/>
                        </a:cubicBezTo>
                        <a:cubicBezTo>
                          <a:pt x="615983" y="731065"/>
                          <a:pt x="417502" y="666634"/>
                          <a:pt x="120002" y="720000"/>
                        </a:cubicBezTo>
                        <a:cubicBezTo>
                          <a:pt x="38376" y="710699"/>
                          <a:pt x="6315" y="656525"/>
                          <a:pt x="0" y="599998"/>
                        </a:cubicBezTo>
                        <a:cubicBezTo>
                          <a:pt x="-16527" y="388911"/>
                          <a:pt x="22229" y="253400"/>
                          <a:pt x="0" y="12000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علامة الضرب 18">
            <a:extLst>
              <a:ext uri="{FF2B5EF4-FFF2-40B4-BE49-F238E27FC236}">
                <a16:creationId xmlns:a16="http://schemas.microsoft.com/office/drawing/2014/main" id="{4F3627DD-2A30-48EB-B3FC-EC4436289620}"/>
              </a:ext>
            </a:extLst>
          </p:cNvPr>
          <p:cNvSpPr/>
          <p:nvPr userDrawn="1"/>
        </p:nvSpPr>
        <p:spPr>
          <a:xfrm>
            <a:off x="-117750" y="741519"/>
            <a:ext cx="1080000" cy="1080000"/>
          </a:xfrm>
          <a:prstGeom prst="mathMultiply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علامة الجمع 19">
            <a:extLst>
              <a:ext uri="{FF2B5EF4-FFF2-40B4-BE49-F238E27FC236}">
                <a16:creationId xmlns:a16="http://schemas.microsoft.com/office/drawing/2014/main" id="{DB70D1BF-8F74-4A82-A281-952F41F3B11C}"/>
              </a:ext>
            </a:extLst>
          </p:cNvPr>
          <p:cNvSpPr/>
          <p:nvPr userDrawn="1"/>
        </p:nvSpPr>
        <p:spPr>
          <a:xfrm>
            <a:off x="-101323" y="1577531"/>
            <a:ext cx="1080000" cy="10800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E1F31B25-6A8B-4276-8DF7-079B9745B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1" y="5957271"/>
            <a:ext cx="792000" cy="7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48D283-19E8-48E7-B091-037234E3CF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49963" y="3816350"/>
            <a:ext cx="46037" cy="46038"/>
          </a:xfrm>
        </p:spPr>
        <p:txBody>
          <a:bodyPr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89E3BE47-3425-425C-9ACF-5B4DDD99802D}"/>
              </a:ext>
            </a:extLst>
          </p:cNvPr>
          <p:cNvSpPr/>
          <p:nvPr userDrawn="1"/>
        </p:nvSpPr>
        <p:spPr>
          <a:xfrm>
            <a:off x="-11869" y="6599583"/>
            <a:ext cx="1080000" cy="247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cs typeface="Akhbar MT" pitchFamily="2" charset="-78"/>
              </a:rPr>
              <a:t>أ.غزيل المطرفي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674F2EE9-6CA2-4871-A7CD-441AF3E3F9CC}"/>
              </a:ext>
            </a:extLst>
          </p:cNvPr>
          <p:cNvSpPr/>
          <p:nvPr userDrawn="1"/>
        </p:nvSpPr>
        <p:spPr>
          <a:xfrm>
            <a:off x="924131" y="877122"/>
            <a:ext cx="10899274" cy="5694665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20626F7C-0DDE-4EEC-ACC0-46192392D7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3936" y="75579"/>
            <a:ext cx="5844127" cy="679416"/>
          </a:xfrm>
          <a:prstGeom prst="roundRect">
            <a:avLst>
              <a:gd name="adj" fmla="val 16667"/>
            </a:avLst>
          </a:prstGeom>
          <a:ln w="1905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9004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8C8B39-F9D2-47A4-9715-6CF87BA9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FAE42C0-9DE8-41E9-9AF0-1B0EF14A5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64EE74-B9AA-4FAD-97FA-A043BD5FE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16/08/43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1190CA5-FC9B-4176-AFF3-E6B86EFB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EE07CF-6462-426E-9A12-17934566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892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29BA63F-7F2A-4B22-829F-9B80450BB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17ACD22-5159-4FA9-888C-B55EECD44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02B6A1-32F9-4B87-A3C5-966ADDA3F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16/08/43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5CF5A0-6DEB-499C-B200-9FD133B19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E26949-91BE-463C-A4F9-58073020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885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5192EF-1493-42D4-B236-E4241FAB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72FB499-340D-40E4-BA0F-8C136E5D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4693F8-C80C-4F9B-AC2B-1D67AD338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16/08/43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CAF7F14-18A4-485C-9639-C8AFE2D15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F913E0-9140-4644-A7CF-5E42DABE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154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B3836B-09A9-44EE-973A-7C7B1B7F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54B5730-8823-4493-940E-C35070116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ED9B761-5A44-4D09-AD8B-511D8E37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16/08/43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948CFC-B1DC-4B58-B547-E36C923E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FD4163-513E-4C5A-A8E3-DD202B27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122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C02C46-D5CC-45C6-BEAE-937B549CB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13BE80B-2BBD-4057-BA2C-5140665A7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93D349B-F467-4C3B-8C88-6521366E7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27A4F9A-0B6C-434D-AA5E-7EA2B2F0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16/08/43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1EEB4E-3E93-4E15-AD25-1DF57B4FD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E83F7ED-312B-4BCE-98DC-1CA0F049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053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17C617-C86F-4303-B303-0D74E0ED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CD6A8C-6B2F-436F-8CFB-30389176A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8B00E94-11E6-4FE7-82F6-094EFFB57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1A8A2BC-6758-4566-9BA6-232D12A4C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49DDAFF-56CD-4083-BE2E-6017FE97E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D8E878A-0610-4786-A454-DAB287F6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16/08/43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1102845-F973-49A2-89EA-9B26B986A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900FF80-96BE-4D18-BFFF-DB2B96A8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106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F93EF5-45FB-4A9C-BE19-17E7CE398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5B77065-061C-46BC-AC92-2A2AD95AD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16/08/43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538B8D6-4E0E-4EA8-8F49-C429ECD2F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033FED4-7F8E-47F5-B388-6B7423C3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68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06CEA44-04FE-4B8B-8B2C-EF040BFD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16/08/43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E52C732-A77B-4938-A998-FA227F2E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74BAC3A-17F9-4DE5-80BF-73AFBBAC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869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6C67CA-B6A9-4C95-B9E1-CBB5ED90C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B42E63F-2A25-4E21-9748-66AC5A858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AEB4A50-4D9E-4675-81ED-B7C1EF750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25F7DA7-8D1F-4FEB-9E7B-D2E6804F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16/08/43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012954B-BA98-4F9C-8904-067B93696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C1F2BA5-87D7-4597-B816-8E64029A8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63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E7A9CE-7993-46B8-A8D2-14ED5F2D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9C4CDE1-0848-451B-906A-5CA7953103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14B3DF8-E725-4B62-B6F8-5B901998D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2DDC68D-16CD-429E-8C72-9CCA3078B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16/08/43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9088988-BD8C-48E4-AD65-F85C770C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3FBC8CE-6579-4CBA-BF0D-0972048D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224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4D85C5-80F7-4806-8FAF-AF604B92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E4DD0CD-A1B5-4712-9464-674610023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D5033A-21FA-47C1-BA5E-5B00B05E9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F1D3E-6E6A-4EC9-A150-1EEC8178A7E4}" type="datetimeFigureOut">
              <a:rPr lang="ar-SA" smtClean="0"/>
              <a:t>16/08/43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07C3F1-6C2C-4AD9-8027-D21A30F58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EE7F52-DFC4-4C0C-A7F9-BB8C6D68A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090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svg"/><Relationship Id="rId10" Type="http://schemas.openxmlformats.org/officeDocument/2006/relationships/hyperlink" Target="https://ien.edu.sa/qr/L-GE-ME-K07-SM2-math-CH6-L8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6.svg"/><Relationship Id="rId7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g"/><Relationship Id="rId5" Type="http://schemas.openxmlformats.org/officeDocument/2006/relationships/hyperlink" Target="https://youtu.be/mxt6RfYMN-I" TargetMode="External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45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7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12" Type="http://schemas.openxmlformats.org/officeDocument/2006/relationships/image" Target="../media/image6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65.png"/><Relationship Id="rId4" Type="http://schemas.openxmlformats.org/officeDocument/2006/relationships/image" Target="../media/image62.png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.svg"/><Relationship Id="rId7" Type="http://schemas.openxmlformats.org/officeDocument/2006/relationships/image" Target="../media/image7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67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sv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sv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svg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9.png"/><Relationship Id="rId10" Type="http://schemas.openxmlformats.org/officeDocument/2006/relationships/image" Target="../media/image29.png"/><Relationship Id="rId4" Type="http://schemas.openxmlformats.org/officeDocument/2006/relationships/image" Target="../media/image17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svg"/><Relationship Id="rId7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17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0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6.svg"/><Relationship Id="rId5" Type="http://schemas.openxmlformats.org/officeDocument/2006/relationships/image" Target="../media/image43.png"/><Relationship Id="rId10" Type="http://schemas.openxmlformats.org/officeDocument/2006/relationships/image" Target="../media/image5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96D98C6B-8216-4962-A007-D131B1BC2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105" y="2277000"/>
            <a:ext cx="1783895" cy="576000"/>
          </a:xfrm>
          <a:custGeom>
            <a:avLst/>
            <a:gdLst>
              <a:gd name="connsiteX0" fmla="*/ 0 w 1783895"/>
              <a:gd name="connsiteY0" fmla="*/ 0 h 576000"/>
              <a:gd name="connsiteX1" fmla="*/ 612471 w 1783895"/>
              <a:gd name="connsiteY1" fmla="*/ 0 h 576000"/>
              <a:gd name="connsiteX2" fmla="*/ 1189263 w 1783895"/>
              <a:gd name="connsiteY2" fmla="*/ 0 h 576000"/>
              <a:gd name="connsiteX3" fmla="*/ 1783895 w 1783895"/>
              <a:gd name="connsiteY3" fmla="*/ 0 h 576000"/>
              <a:gd name="connsiteX4" fmla="*/ 1783895 w 1783895"/>
              <a:gd name="connsiteY4" fmla="*/ 576000 h 576000"/>
              <a:gd name="connsiteX5" fmla="*/ 1189263 w 1783895"/>
              <a:gd name="connsiteY5" fmla="*/ 576000 h 576000"/>
              <a:gd name="connsiteX6" fmla="*/ 576793 w 1783895"/>
              <a:gd name="connsiteY6" fmla="*/ 576000 h 576000"/>
              <a:gd name="connsiteX7" fmla="*/ 0 w 1783895"/>
              <a:gd name="connsiteY7" fmla="*/ 576000 h 576000"/>
              <a:gd name="connsiteX8" fmla="*/ 0 w 1783895"/>
              <a:gd name="connsiteY8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3895" h="576000" fill="none" extrusionOk="0">
                <a:moveTo>
                  <a:pt x="0" y="0"/>
                </a:moveTo>
                <a:cubicBezTo>
                  <a:pt x="158799" y="-43767"/>
                  <a:pt x="365323" y="44843"/>
                  <a:pt x="612471" y="0"/>
                </a:cubicBezTo>
                <a:cubicBezTo>
                  <a:pt x="859619" y="-44843"/>
                  <a:pt x="911260" y="25564"/>
                  <a:pt x="1189263" y="0"/>
                </a:cubicBezTo>
                <a:cubicBezTo>
                  <a:pt x="1467266" y="-25564"/>
                  <a:pt x="1627890" y="37050"/>
                  <a:pt x="1783895" y="0"/>
                </a:cubicBezTo>
                <a:cubicBezTo>
                  <a:pt x="1819431" y="132586"/>
                  <a:pt x="1758984" y="367258"/>
                  <a:pt x="1783895" y="576000"/>
                </a:cubicBezTo>
                <a:cubicBezTo>
                  <a:pt x="1579992" y="596713"/>
                  <a:pt x="1340140" y="508188"/>
                  <a:pt x="1189263" y="576000"/>
                </a:cubicBezTo>
                <a:cubicBezTo>
                  <a:pt x="1038386" y="643812"/>
                  <a:pt x="865670" y="541162"/>
                  <a:pt x="576793" y="576000"/>
                </a:cubicBezTo>
                <a:cubicBezTo>
                  <a:pt x="287916" y="610838"/>
                  <a:pt x="239338" y="517359"/>
                  <a:pt x="0" y="576000"/>
                </a:cubicBezTo>
                <a:cubicBezTo>
                  <a:pt x="-8147" y="428729"/>
                  <a:pt x="16701" y="260563"/>
                  <a:pt x="0" y="0"/>
                </a:cubicBezTo>
                <a:close/>
              </a:path>
              <a:path w="1783895" h="576000" stroke="0" extrusionOk="0">
                <a:moveTo>
                  <a:pt x="0" y="0"/>
                </a:moveTo>
                <a:cubicBezTo>
                  <a:pt x="234569" y="-25914"/>
                  <a:pt x="473017" y="50164"/>
                  <a:pt x="594632" y="0"/>
                </a:cubicBezTo>
                <a:cubicBezTo>
                  <a:pt x="716247" y="-50164"/>
                  <a:pt x="963519" y="60315"/>
                  <a:pt x="1171424" y="0"/>
                </a:cubicBezTo>
                <a:cubicBezTo>
                  <a:pt x="1379329" y="-60315"/>
                  <a:pt x="1590535" y="2920"/>
                  <a:pt x="1783895" y="0"/>
                </a:cubicBezTo>
                <a:cubicBezTo>
                  <a:pt x="1820519" y="217117"/>
                  <a:pt x="1719750" y="403299"/>
                  <a:pt x="1783895" y="576000"/>
                </a:cubicBezTo>
                <a:cubicBezTo>
                  <a:pt x="1520381" y="598889"/>
                  <a:pt x="1450136" y="532503"/>
                  <a:pt x="1242780" y="576000"/>
                </a:cubicBezTo>
                <a:cubicBezTo>
                  <a:pt x="1035424" y="619497"/>
                  <a:pt x="803685" y="530185"/>
                  <a:pt x="683826" y="576000"/>
                </a:cubicBezTo>
                <a:cubicBezTo>
                  <a:pt x="563967" y="621815"/>
                  <a:pt x="225567" y="562865"/>
                  <a:pt x="0" y="576000"/>
                </a:cubicBezTo>
                <a:cubicBezTo>
                  <a:pt x="-46146" y="314824"/>
                  <a:pt x="55996" y="175941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690582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8439E7A-C03B-4653-8B25-3A0B0D882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831" y="3024576"/>
            <a:ext cx="1349298" cy="2617941"/>
          </a:xfrm>
          <a:prstGeom prst="rect">
            <a:avLst/>
          </a:prstGeom>
        </p:spPr>
      </p:pic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1B82DD28-CF20-4554-ADAB-B82A3B234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16CE61F-A314-40C6-8439-E19521954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8151" y="1548238"/>
            <a:ext cx="3019048" cy="1304762"/>
          </a:xfrm>
          <a:custGeom>
            <a:avLst/>
            <a:gdLst>
              <a:gd name="connsiteX0" fmla="*/ 0 w 3019048"/>
              <a:gd name="connsiteY0" fmla="*/ 0 h 1304762"/>
              <a:gd name="connsiteX1" fmla="*/ 533365 w 3019048"/>
              <a:gd name="connsiteY1" fmla="*/ 0 h 1304762"/>
              <a:gd name="connsiteX2" fmla="*/ 1036540 w 3019048"/>
              <a:gd name="connsiteY2" fmla="*/ 0 h 1304762"/>
              <a:gd name="connsiteX3" fmla="*/ 1479334 w 3019048"/>
              <a:gd name="connsiteY3" fmla="*/ 0 h 1304762"/>
              <a:gd name="connsiteX4" fmla="*/ 1922127 w 3019048"/>
              <a:gd name="connsiteY4" fmla="*/ 0 h 1304762"/>
              <a:gd name="connsiteX5" fmla="*/ 2485683 w 3019048"/>
              <a:gd name="connsiteY5" fmla="*/ 0 h 1304762"/>
              <a:gd name="connsiteX6" fmla="*/ 3019048 w 3019048"/>
              <a:gd name="connsiteY6" fmla="*/ 0 h 1304762"/>
              <a:gd name="connsiteX7" fmla="*/ 3019048 w 3019048"/>
              <a:gd name="connsiteY7" fmla="*/ 461016 h 1304762"/>
              <a:gd name="connsiteX8" fmla="*/ 3019048 w 3019048"/>
              <a:gd name="connsiteY8" fmla="*/ 882889 h 1304762"/>
              <a:gd name="connsiteX9" fmla="*/ 3019048 w 3019048"/>
              <a:gd name="connsiteY9" fmla="*/ 1304762 h 1304762"/>
              <a:gd name="connsiteX10" fmla="*/ 2606445 w 3019048"/>
              <a:gd name="connsiteY10" fmla="*/ 1304762 h 1304762"/>
              <a:gd name="connsiteX11" fmla="*/ 2103270 w 3019048"/>
              <a:gd name="connsiteY11" fmla="*/ 1304762 h 1304762"/>
              <a:gd name="connsiteX12" fmla="*/ 1539714 w 3019048"/>
              <a:gd name="connsiteY12" fmla="*/ 1304762 h 1304762"/>
              <a:gd name="connsiteX13" fmla="*/ 1066730 w 3019048"/>
              <a:gd name="connsiteY13" fmla="*/ 1304762 h 1304762"/>
              <a:gd name="connsiteX14" fmla="*/ 503175 w 3019048"/>
              <a:gd name="connsiteY14" fmla="*/ 1304762 h 1304762"/>
              <a:gd name="connsiteX15" fmla="*/ 0 w 3019048"/>
              <a:gd name="connsiteY15" fmla="*/ 1304762 h 1304762"/>
              <a:gd name="connsiteX16" fmla="*/ 0 w 3019048"/>
              <a:gd name="connsiteY16" fmla="*/ 856794 h 1304762"/>
              <a:gd name="connsiteX17" fmla="*/ 0 w 3019048"/>
              <a:gd name="connsiteY17" fmla="*/ 434921 h 1304762"/>
              <a:gd name="connsiteX18" fmla="*/ 0 w 3019048"/>
              <a:gd name="connsiteY18" fmla="*/ 0 h 130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19048" h="1304762" fill="none" extrusionOk="0">
                <a:moveTo>
                  <a:pt x="0" y="0"/>
                </a:moveTo>
                <a:cubicBezTo>
                  <a:pt x="181085" y="-14462"/>
                  <a:pt x="381983" y="28394"/>
                  <a:pt x="533365" y="0"/>
                </a:cubicBezTo>
                <a:cubicBezTo>
                  <a:pt x="684747" y="-28394"/>
                  <a:pt x="857693" y="12098"/>
                  <a:pt x="1036540" y="0"/>
                </a:cubicBezTo>
                <a:cubicBezTo>
                  <a:pt x="1215388" y="-12098"/>
                  <a:pt x="1258006" y="26124"/>
                  <a:pt x="1479334" y="0"/>
                </a:cubicBezTo>
                <a:cubicBezTo>
                  <a:pt x="1700662" y="-26124"/>
                  <a:pt x="1751660" y="10958"/>
                  <a:pt x="1922127" y="0"/>
                </a:cubicBezTo>
                <a:cubicBezTo>
                  <a:pt x="2092594" y="-10958"/>
                  <a:pt x="2322288" y="11425"/>
                  <a:pt x="2485683" y="0"/>
                </a:cubicBezTo>
                <a:cubicBezTo>
                  <a:pt x="2649078" y="-11425"/>
                  <a:pt x="2811087" y="32128"/>
                  <a:pt x="3019048" y="0"/>
                </a:cubicBezTo>
                <a:cubicBezTo>
                  <a:pt x="3057189" y="230220"/>
                  <a:pt x="2984058" y="283813"/>
                  <a:pt x="3019048" y="461016"/>
                </a:cubicBezTo>
                <a:cubicBezTo>
                  <a:pt x="3054038" y="638219"/>
                  <a:pt x="2989705" y="767485"/>
                  <a:pt x="3019048" y="882889"/>
                </a:cubicBezTo>
                <a:cubicBezTo>
                  <a:pt x="3048391" y="998293"/>
                  <a:pt x="2976066" y="1179126"/>
                  <a:pt x="3019048" y="1304762"/>
                </a:cubicBezTo>
                <a:cubicBezTo>
                  <a:pt x="2907765" y="1342806"/>
                  <a:pt x="2800438" y="1299725"/>
                  <a:pt x="2606445" y="1304762"/>
                </a:cubicBezTo>
                <a:cubicBezTo>
                  <a:pt x="2412452" y="1309799"/>
                  <a:pt x="2276494" y="1292394"/>
                  <a:pt x="2103270" y="1304762"/>
                </a:cubicBezTo>
                <a:cubicBezTo>
                  <a:pt x="1930046" y="1317130"/>
                  <a:pt x="1817662" y="1270920"/>
                  <a:pt x="1539714" y="1304762"/>
                </a:cubicBezTo>
                <a:cubicBezTo>
                  <a:pt x="1261766" y="1338604"/>
                  <a:pt x="1172764" y="1250034"/>
                  <a:pt x="1066730" y="1304762"/>
                </a:cubicBezTo>
                <a:cubicBezTo>
                  <a:pt x="960696" y="1359490"/>
                  <a:pt x="682992" y="1242794"/>
                  <a:pt x="503175" y="1304762"/>
                </a:cubicBezTo>
                <a:cubicBezTo>
                  <a:pt x="323358" y="1366730"/>
                  <a:pt x="211305" y="1250239"/>
                  <a:pt x="0" y="1304762"/>
                </a:cubicBezTo>
                <a:cubicBezTo>
                  <a:pt x="-40802" y="1164791"/>
                  <a:pt x="12592" y="982019"/>
                  <a:pt x="0" y="856794"/>
                </a:cubicBezTo>
                <a:cubicBezTo>
                  <a:pt x="-12592" y="731569"/>
                  <a:pt x="40512" y="597480"/>
                  <a:pt x="0" y="434921"/>
                </a:cubicBezTo>
                <a:cubicBezTo>
                  <a:pt x="-40512" y="272362"/>
                  <a:pt x="30246" y="118129"/>
                  <a:pt x="0" y="0"/>
                </a:cubicBezTo>
                <a:close/>
              </a:path>
              <a:path w="3019048" h="1304762" stroke="0" extrusionOk="0">
                <a:moveTo>
                  <a:pt x="0" y="0"/>
                </a:moveTo>
                <a:cubicBezTo>
                  <a:pt x="133128" y="-46948"/>
                  <a:pt x="282044" y="32374"/>
                  <a:pt x="412603" y="0"/>
                </a:cubicBezTo>
                <a:cubicBezTo>
                  <a:pt x="543162" y="-32374"/>
                  <a:pt x="694868" y="29933"/>
                  <a:pt x="885587" y="0"/>
                </a:cubicBezTo>
                <a:cubicBezTo>
                  <a:pt x="1076306" y="-29933"/>
                  <a:pt x="1174666" y="17048"/>
                  <a:pt x="1358572" y="0"/>
                </a:cubicBezTo>
                <a:cubicBezTo>
                  <a:pt x="1542479" y="-17048"/>
                  <a:pt x="1626636" y="40730"/>
                  <a:pt x="1831556" y="0"/>
                </a:cubicBezTo>
                <a:cubicBezTo>
                  <a:pt x="2036476" y="-40730"/>
                  <a:pt x="2041493" y="14145"/>
                  <a:pt x="2244159" y="0"/>
                </a:cubicBezTo>
                <a:cubicBezTo>
                  <a:pt x="2446825" y="-14145"/>
                  <a:pt x="2821850" y="87141"/>
                  <a:pt x="3019048" y="0"/>
                </a:cubicBezTo>
                <a:cubicBezTo>
                  <a:pt x="3050578" y="187423"/>
                  <a:pt x="2981749" y="304309"/>
                  <a:pt x="3019048" y="434921"/>
                </a:cubicBezTo>
                <a:cubicBezTo>
                  <a:pt x="3056347" y="565533"/>
                  <a:pt x="3018355" y="729997"/>
                  <a:pt x="3019048" y="856794"/>
                </a:cubicBezTo>
                <a:cubicBezTo>
                  <a:pt x="3019741" y="983591"/>
                  <a:pt x="2991751" y="1148660"/>
                  <a:pt x="3019048" y="1304762"/>
                </a:cubicBezTo>
                <a:cubicBezTo>
                  <a:pt x="2903300" y="1321435"/>
                  <a:pt x="2727006" y="1264477"/>
                  <a:pt x="2515873" y="1304762"/>
                </a:cubicBezTo>
                <a:cubicBezTo>
                  <a:pt x="2304740" y="1345047"/>
                  <a:pt x="2274453" y="1268132"/>
                  <a:pt x="2103270" y="1304762"/>
                </a:cubicBezTo>
                <a:cubicBezTo>
                  <a:pt x="1932087" y="1341392"/>
                  <a:pt x="1776660" y="1266889"/>
                  <a:pt x="1690667" y="1304762"/>
                </a:cubicBezTo>
                <a:cubicBezTo>
                  <a:pt x="1604674" y="1342635"/>
                  <a:pt x="1439761" y="1268570"/>
                  <a:pt x="1217683" y="1304762"/>
                </a:cubicBezTo>
                <a:cubicBezTo>
                  <a:pt x="995605" y="1340954"/>
                  <a:pt x="919481" y="1246924"/>
                  <a:pt x="654127" y="1304762"/>
                </a:cubicBezTo>
                <a:cubicBezTo>
                  <a:pt x="388773" y="1362600"/>
                  <a:pt x="233714" y="1235645"/>
                  <a:pt x="0" y="1304762"/>
                </a:cubicBezTo>
                <a:cubicBezTo>
                  <a:pt x="-2481" y="1190668"/>
                  <a:pt x="41269" y="1010822"/>
                  <a:pt x="0" y="882889"/>
                </a:cubicBezTo>
                <a:cubicBezTo>
                  <a:pt x="-41269" y="754956"/>
                  <a:pt x="27681" y="584894"/>
                  <a:pt x="0" y="421873"/>
                </a:cubicBezTo>
                <a:cubicBezTo>
                  <a:pt x="-27681" y="258852"/>
                  <a:pt x="20665" y="87328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79804683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93D7362-ED10-4CCF-B8E5-A42D6B55C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720810" y="2810357"/>
            <a:ext cx="760371" cy="121195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4DBE71F8-061C-44DA-953B-AFA41870A0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4379" y="2997995"/>
            <a:ext cx="2142857" cy="3333333"/>
          </a:xfrm>
          <a:custGeom>
            <a:avLst/>
            <a:gdLst>
              <a:gd name="connsiteX0" fmla="*/ 0 w 2142857"/>
              <a:gd name="connsiteY0" fmla="*/ 0 h 3333333"/>
              <a:gd name="connsiteX1" fmla="*/ 471429 w 2142857"/>
              <a:gd name="connsiteY1" fmla="*/ 0 h 3333333"/>
              <a:gd name="connsiteX2" fmla="*/ 1028571 w 2142857"/>
              <a:gd name="connsiteY2" fmla="*/ 0 h 3333333"/>
              <a:gd name="connsiteX3" fmla="*/ 1500000 w 2142857"/>
              <a:gd name="connsiteY3" fmla="*/ 0 h 3333333"/>
              <a:gd name="connsiteX4" fmla="*/ 2142857 w 2142857"/>
              <a:gd name="connsiteY4" fmla="*/ 0 h 3333333"/>
              <a:gd name="connsiteX5" fmla="*/ 2142857 w 2142857"/>
              <a:gd name="connsiteY5" fmla="*/ 455556 h 3333333"/>
              <a:gd name="connsiteX6" fmla="*/ 2142857 w 2142857"/>
              <a:gd name="connsiteY6" fmla="*/ 1044444 h 3333333"/>
              <a:gd name="connsiteX7" fmla="*/ 2142857 w 2142857"/>
              <a:gd name="connsiteY7" fmla="*/ 1600000 h 3333333"/>
              <a:gd name="connsiteX8" fmla="*/ 2142857 w 2142857"/>
              <a:gd name="connsiteY8" fmla="*/ 2188889 h 3333333"/>
              <a:gd name="connsiteX9" fmla="*/ 2142857 w 2142857"/>
              <a:gd name="connsiteY9" fmla="*/ 2711111 h 3333333"/>
              <a:gd name="connsiteX10" fmla="*/ 2142857 w 2142857"/>
              <a:gd name="connsiteY10" fmla="*/ 3333333 h 3333333"/>
              <a:gd name="connsiteX11" fmla="*/ 1628571 w 2142857"/>
              <a:gd name="connsiteY11" fmla="*/ 3333333 h 3333333"/>
              <a:gd name="connsiteX12" fmla="*/ 1050000 w 2142857"/>
              <a:gd name="connsiteY12" fmla="*/ 3333333 h 3333333"/>
              <a:gd name="connsiteX13" fmla="*/ 514286 w 2142857"/>
              <a:gd name="connsiteY13" fmla="*/ 3333333 h 3333333"/>
              <a:gd name="connsiteX14" fmla="*/ 0 w 2142857"/>
              <a:gd name="connsiteY14" fmla="*/ 3333333 h 3333333"/>
              <a:gd name="connsiteX15" fmla="*/ 0 w 2142857"/>
              <a:gd name="connsiteY15" fmla="*/ 2844444 h 3333333"/>
              <a:gd name="connsiteX16" fmla="*/ 0 w 2142857"/>
              <a:gd name="connsiteY16" fmla="*/ 2288889 h 3333333"/>
              <a:gd name="connsiteX17" fmla="*/ 0 w 2142857"/>
              <a:gd name="connsiteY17" fmla="*/ 1833333 h 3333333"/>
              <a:gd name="connsiteX18" fmla="*/ 0 w 2142857"/>
              <a:gd name="connsiteY18" fmla="*/ 1377778 h 3333333"/>
              <a:gd name="connsiteX19" fmla="*/ 0 w 2142857"/>
              <a:gd name="connsiteY19" fmla="*/ 888889 h 3333333"/>
              <a:gd name="connsiteX20" fmla="*/ 0 w 2142857"/>
              <a:gd name="connsiteY20" fmla="*/ 0 h 333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42857" h="3333333" fill="none" extrusionOk="0">
                <a:moveTo>
                  <a:pt x="0" y="0"/>
                </a:moveTo>
                <a:cubicBezTo>
                  <a:pt x="193437" y="-29797"/>
                  <a:pt x="283683" y="36693"/>
                  <a:pt x="471429" y="0"/>
                </a:cubicBezTo>
                <a:cubicBezTo>
                  <a:pt x="659175" y="-36693"/>
                  <a:pt x="771967" y="6437"/>
                  <a:pt x="1028571" y="0"/>
                </a:cubicBezTo>
                <a:cubicBezTo>
                  <a:pt x="1285175" y="-6437"/>
                  <a:pt x="1404518" y="2267"/>
                  <a:pt x="1500000" y="0"/>
                </a:cubicBezTo>
                <a:cubicBezTo>
                  <a:pt x="1595482" y="-2267"/>
                  <a:pt x="1989651" y="35435"/>
                  <a:pt x="2142857" y="0"/>
                </a:cubicBezTo>
                <a:cubicBezTo>
                  <a:pt x="2159245" y="181005"/>
                  <a:pt x="2137098" y="296083"/>
                  <a:pt x="2142857" y="455556"/>
                </a:cubicBezTo>
                <a:cubicBezTo>
                  <a:pt x="2148616" y="615029"/>
                  <a:pt x="2109973" y="787066"/>
                  <a:pt x="2142857" y="1044444"/>
                </a:cubicBezTo>
                <a:cubicBezTo>
                  <a:pt x="2175741" y="1301822"/>
                  <a:pt x="2127972" y="1376626"/>
                  <a:pt x="2142857" y="1600000"/>
                </a:cubicBezTo>
                <a:cubicBezTo>
                  <a:pt x="2157742" y="1823374"/>
                  <a:pt x="2132520" y="1975323"/>
                  <a:pt x="2142857" y="2188889"/>
                </a:cubicBezTo>
                <a:cubicBezTo>
                  <a:pt x="2153194" y="2402455"/>
                  <a:pt x="2092523" y="2508977"/>
                  <a:pt x="2142857" y="2711111"/>
                </a:cubicBezTo>
                <a:cubicBezTo>
                  <a:pt x="2193191" y="2913245"/>
                  <a:pt x="2130248" y="3147032"/>
                  <a:pt x="2142857" y="3333333"/>
                </a:cubicBezTo>
                <a:cubicBezTo>
                  <a:pt x="1986150" y="3359497"/>
                  <a:pt x="1828869" y="3294746"/>
                  <a:pt x="1628571" y="3333333"/>
                </a:cubicBezTo>
                <a:cubicBezTo>
                  <a:pt x="1428273" y="3371920"/>
                  <a:pt x="1326020" y="3324181"/>
                  <a:pt x="1050000" y="3333333"/>
                </a:cubicBezTo>
                <a:cubicBezTo>
                  <a:pt x="773980" y="3342485"/>
                  <a:pt x="643211" y="3331278"/>
                  <a:pt x="514286" y="3333333"/>
                </a:cubicBezTo>
                <a:cubicBezTo>
                  <a:pt x="385361" y="3335388"/>
                  <a:pt x="143848" y="3294715"/>
                  <a:pt x="0" y="3333333"/>
                </a:cubicBezTo>
                <a:cubicBezTo>
                  <a:pt x="-36621" y="3180600"/>
                  <a:pt x="9580" y="3027705"/>
                  <a:pt x="0" y="2844444"/>
                </a:cubicBezTo>
                <a:cubicBezTo>
                  <a:pt x="-9580" y="2661183"/>
                  <a:pt x="27669" y="2426080"/>
                  <a:pt x="0" y="2288889"/>
                </a:cubicBezTo>
                <a:cubicBezTo>
                  <a:pt x="-27669" y="2151698"/>
                  <a:pt x="52471" y="2036643"/>
                  <a:pt x="0" y="1833333"/>
                </a:cubicBezTo>
                <a:cubicBezTo>
                  <a:pt x="-52471" y="1630023"/>
                  <a:pt x="35833" y="1504115"/>
                  <a:pt x="0" y="1377778"/>
                </a:cubicBezTo>
                <a:cubicBezTo>
                  <a:pt x="-35833" y="1251442"/>
                  <a:pt x="21688" y="1085629"/>
                  <a:pt x="0" y="888889"/>
                </a:cubicBezTo>
                <a:cubicBezTo>
                  <a:pt x="-21688" y="692149"/>
                  <a:pt x="27171" y="437762"/>
                  <a:pt x="0" y="0"/>
                </a:cubicBezTo>
                <a:close/>
              </a:path>
              <a:path w="2142857" h="3333333" stroke="0" extrusionOk="0">
                <a:moveTo>
                  <a:pt x="0" y="0"/>
                </a:moveTo>
                <a:cubicBezTo>
                  <a:pt x="171705" y="-42491"/>
                  <a:pt x="379477" y="38336"/>
                  <a:pt x="535714" y="0"/>
                </a:cubicBezTo>
                <a:cubicBezTo>
                  <a:pt x="691951" y="-38336"/>
                  <a:pt x="902582" y="44596"/>
                  <a:pt x="1028571" y="0"/>
                </a:cubicBezTo>
                <a:cubicBezTo>
                  <a:pt x="1154560" y="-44596"/>
                  <a:pt x="1333708" y="36301"/>
                  <a:pt x="1521428" y="0"/>
                </a:cubicBezTo>
                <a:cubicBezTo>
                  <a:pt x="1709148" y="-36301"/>
                  <a:pt x="1942981" y="11491"/>
                  <a:pt x="2142857" y="0"/>
                </a:cubicBezTo>
                <a:cubicBezTo>
                  <a:pt x="2207750" y="248407"/>
                  <a:pt x="2105550" y="427146"/>
                  <a:pt x="2142857" y="555556"/>
                </a:cubicBezTo>
                <a:cubicBezTo>
                  <a:pt x="2180164" y="683966"/>
                  <a:pt x="2118336" y="944816"/>
                  <a:pt x="2142857" y="1077778"/>
                </a:cubicBezTo>
                <a:cubicBezTo>
                  <a:pt x="2167378" y="1210740"/>
                  <a:pt x="2101448" y="1375772"/>
                  <a:pt x="2142857" y="1600000"/>
                </a:cubicBezTo>
                <a:cubicBezTo>
                  <a:pt x="2184266" y="1824228"/>
                  <a:pt x="2108203" y="1884662"/>
                  <a:pt x="2142857" y="2055555"/>
                </a:cubicBezTo>
                <a:cubicBezTo>
                  <a:pt x="2177511" y="2226448"/>
                  <a:pt x="2113477" y="2355812"/>
                  <a:pt x="2142857" y="2544444"/>
                </a:cubicBezTo>
                <a:cubicBezTo>
                  <a:pt x="2172237" y="2733076"/>
                  <a:pt x="2065157" y="3119243"/>
                  <a:pt x="2142857" y="3333333"/>
                </a:cubicBezTo>
                <a:cubicBezTo>
                  <a:pt x="1960766" y="3395717"/>
                  <a:pt x="1784355" y="3329929"/>
                  <a:pt x="1564286" y="3333333"/>
                </a:cubicBezTo>
                <a:cubicBezTo>
                  <a:pt x="1344217" y="3336737"/>
                  <a:pt x="1181788" y="3302658"/>
                  <a:pt x="985714" y="3333333"/>
                </a:cubicBezTo>
                <a:cubicBezTo>
                  <a:pt x="789640" y="3364008"/>
                  <a:pt x="696032" y="3313029"/>
                  <a:pt x="471429" y="3333333"/>
                </a:cubicBezTo>
                <a:cubicBezTo>
                  <a:pt x="246827" y="3353637"/>
                  <a:pt x="120307" y="3318581"/>
                  <a:pt x="0" y="3333333"/>
                </a:cubicBezTo>
                <a:cubicBezTo>
                  <a:pt x="-17029" y="3185334"/>
                  <a:pt x="43219" y="2981573"/>
                  <a:pt x="0" y="2877777"/>
                </a:cubicBezTo>
                <a:cubicBezTo>
                  <a:pt x="-43219" y="2773981"/>
                  <a:pt x="8569" y="2563098"/>
                  <a:pt x="0" y="2355555"/>
                </a:cubicBezTo>
                <a:cubicBezTo>
                  <a:pt x="-8569" y="2148012"/>
                  <a:pt x="11153" y="2027299"/>
                  <a:pt x="0" y="1733333"/>
                </a:cubicBezTo>
                <a:cubicBezTo>
                  <a:pt x="-11153" y="1439367"/>
                  <a:pt x="36026" y="1469232"/>
                  <a:pt x="0" y="1244444"/>
                </a:cubicBezTo>
                <a:cubicBezTo>
                  <a:pt x="-36026" y="1019656"/>
                  <a:pt x="52242" y="930279"/>
                  <a:pt x="0" y="788889"/>
                </a:cubicBezTo>
                <a:cubicBezTo>
                  <a:pt x="-52242" y="647500"/>
                  <a:pt x="20290" y="369022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7883315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570AF275-095C-40DC-8B3C-0ADE83CEF5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1933" y="3146333"/>
            <a:ext cx="2224067" cy="540000"/>
          </a:xfrm>
          <a:custGeom>
            <a:avLst/>
            <a:gdLst>
              <a:gd name="connsiteX0" fmla="*/ 0 w 2224067"/>
              <a:gd name="connsiteY0" fmla="*/ 0 h 540000"/>
              <a:gd name="connsiteX1" fmla="*/ 578257 w 2224067"/>
              <a:gd name="connsiteY1" fmla="*/ 0 h 540000"/>
              <a:gd name="connsiteX2" fmla="*/ 1178756 w 2224067"/>
              <a:gd name="connsiteY2" fmla="*/ 0 h 540000"/>
              <a:gd name="connsiteX3" fmla="*/ 1690291 w 2224067"/>
              <a:gd name="connsiteY3" fmla="*/ 0 h 540000"/>
              <a:gd name="connsiteX4" fmla="*/ 2224067 w 2224067"/>
              <a:gd name="connsiteY4" fmla="*/ 0 h 540000"/>
              <a:gd name="connsiteX5" fmla="*/ 2224067 w 2224067"/>
              <a:gd name="connsiteY5" fmla="*/ 540000 h 540000"/>
              <a:gd name="connsiteX6" fmla="*/ 1690291 w 2224067"/>
              <a:gd name="connsiteY6" fmla="*/ 540000 h 540000"/>
              <a:gd name="connsiteX7" fmla="*/ 1134274 w 2224067"/>
              <a:gd name="connsiteY7" fmla="*/ 540000 h 540000"/>
              <a:gd name="connsiteX8" fmla="*/ 556017 w 2224067"/>
              <a:gd name="connsiteY8" fmla="*/ 540000 h 540000"/>
              <a:gd name="connsiteX9" fmla="*/ 0 w 2224067"/>
              <a:gd name="connsiteY9" fmla="*/ 540000 h 540000"/>
              <a:gd name="connsiteX10" fmla="*/ 0 w 2224067"/>
              <a:gd name="connsiteY10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4067" h="540000" fill="none" extrusionOk="0">
                <a:moveTo>
                  <a:pt x="0" y="0"/>
                </a:moveTo>
                <a:cubicBezTo>
                  <a:pt x="179322" y="-13575"/>
                  <a:pt x="353779" y="16123"/>
                  <a:pt x="578257" y="0"/>
                </a:cubicBezTo>
                <a:cubicBezTo>
                  <a:pt x="802735" y="-16123"/>
                  <a:pt x="889352" y="41551"/>
                  <a:pt x="1178756" y="0"/>
                </a:cubicBezTo>
                <a:cubicBezTo>
                  <a:pt x="1468160" y="-41551"/>
                  <a:pt x="1489528" y="28170"/>
                  <a:pt x="1690291" y="0"/>
                </a:cubicBezTo>
                <a:cubicBezTo>
                  <a:pt x="1891055" y="-28170"/>
                  <a:pt x="1999156" y="37571"/>
                  <a:pt x="2224067" y="0"/>
                </a:cubicBezTo>
                <a:cubicBezTo>
                  <a:pt x="2272940" y="182872"/>
                  <a:pt x="2161926" y="355015"/>
                  <a:pt x="2224067" y="540000"/>
                </a:cubicBezTo>
                <a:cubicBezTo>
                  <a:pt x="2028853" y="582883"/>
                  <a:pt x="1893561" y="514974"/>
                  <a:pt x="1690291" y="540000"/>
                </a:cubicBezTo>
                <a:cubicBezTo>
                  <a:pt x="1487021" y="565026"/>
                  <a:pt x="1272868" y="500160"/>
                  <a:pt x="1134274" y="540000"/>
                </a:cubicBezTo>
                <a:cubicBezTo>
                  <a:pt x="995680" y="579840"/>
                  <a:pt x="794590" y="478894"/>
                  <a:pt x="556017" y="540000"/>
                </a:cubicBezTo>
                <a:cubicBezTo>
                  <a:pt x="317444" y="601106"/>
                  <a:pt x="237675" y="535708"/>
                  <a:pt x="0" y="540000"/>
                </a:cubicBezTo>
                <a:cubicBezTo>
                  <a:pt x="-15216" y="294406"/>
                  <a:pt x="11506" y="140168"/>
                  <a:pt x="0" y="0"/>
                </a:cubicBezTo>
                <a:close/>
              </a:path>
              <a:path w="2224067" h="540000" stroke="0" extrusionOk="0">
                <a:moveTo>
                  <a:pt x="0" y="0"/>
                </a:moveTo>
                <a:cubicBezTo>
                  <a:pt x="211174" y="-8028"/>
                  <a:pt x="386019" y="12414"/>
                  <a:pt x="578257" y="0"/>
                </a:cubicBezTo>
                <a:cubicBezTo>
                  <a:pt x="770495" y="-12414"/>
                  <a:pt x="919494" y="67071"/>
                  <a:pt x="1178756" y="0"/>
                </a:cubicBezTo>
                <a:cubicBezTo>
                  <a:pt x="1438018" y="-67071"/>
                  <a:pt x="1504563" y="14801"/>
                  <a:pt x="1690291" y="0"/>
                </a:cubicBezTo>
                <a:cubicBezTo>
                  <a:pt x="1876020" y="-14801"/>
                  <a:pt x="1981454" y="26730"/>
                  <a:pt x="2224067" y="0"/>
                </a:cubicBezTo>
                <a:cubicBezTo>
                  <a:pt x="2245309" y="241945"/>
                  <a:pt x="2162981" y="337140"/>
                  <a:pt x="2224067" y="540000"/>
                </a:cubicBezTo>
                <a:cubicBezTo>
                  <a:pt x="2000005" y="564039"/>
                  <a:pt x="1866349" y="534573"/>
                  <a:pt x="1712532" y="540000"/>
                </a:cubicBezTo>
                <a:cubicBezTo>
                  <a:pt x="1558715" y="545427"/>
                  <a:pt x="1360048" y="531461"/>
                  <a:pt x="1112034" y="540000"/>
                </a:cubicBezTo>
                <a:cubicBezTo>
                  <a:pt x="864020" y="548539"/>
                  <a:pt x="801899" y="491009"/>
                  <a:pt x="600498" y="540000"/>
                </a:cubicBezTo>
                <a:cubicBezTo>
                  <a:pt x="399097" y="588991"/>
                  <a:pt x="138666" y="519784"/>
                  <a:pt x="0" y="540000"/>
                </a:cubicBezTo>
                <a:cubicBezTo>
                  <a:pt x="-1347" y="346043"/>
                  <a:pt x="43056" y="264065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30548758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C8A972CF-F7ED-4B81-B5AD-5AAD779018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8453" y="3979666"/>
            <a:ext cx="2567547" cy="540000"/>
          </a:xfrm>
          <a:custGeom>
            <a:avLst/>
            <a:gdLst>
              <a:gd name="connsiteX0" fmla="*/ 0 w 2567547"/>
              <a:gd name="connsiteY0" fmla="*/ 0 h 540000"/>
              <a:gd name="connsiteX1" fmla="*/ 487834 w 2567547"/>
              <a:gd name="connsiteY1" fmla="*/ 0 h 540000"/>
              <a:gd name="connsiteX2" fmla="*/ 1027019 w 2567547"/>
              <a:gd name="connsiteY2" fmla="*/ 0 h 540000"/>
              <a:gd name="connsiteX3" fmla="*/ 1489177 w 2567547"/>
              <a:gd name="connsiteY3" fmla="*/ 0 h 540000"/>
              <a:gd name="connsiteX4" fmla="*/ 2002687 w 2567547"/>
              <a:gd name="connsiteY4" fmla="*/ 0 h 540000"/>
              <a:gd name="connsiteX5" fmla="*/ 2567547 w 2567547"/>
              <a:gd name="connsiteY5" fmla="*/ 0 h 540000"/>
              <a:gd name="connsiteX6" fmla="*/ 2567547 w 2567547"/>
              <a:gd name="connsiteY6" fmla="*/ 540000 h 540000"/>
              <a:gd name="connsiteX7" fmla="*/ 2002687 w 2567547"/>
              <a:gd name="connsiteY7" fmla="*/ 540000 h 540000"/>
              <a:gd name="connsiteX8" fmla="*/ 1463502 w 2567547"/>
              <a:gd name="connsiteY8" fmla="*/ 540000 h 540000"/>
              <a:gd name="connsiteX9" fmla="*/ 898641 w 2567547"/>
              <a:gd name="connsiteY9" fmla="*/ 540000 h 540000"/>
              <a:gd name="connsiteX10" fmla="*/ 462158 w 2567547"/>
              <a:gd name="connsiteY10" fmla="*/ 540000 h 540000"/>
              <a:gd name="connsiteX11" fmla="*/ 0 w 2567547"/>
              <a:gd name="connsiteY11" fmla="*/ 540000 h 540000"/>
              <a:gd name="connsiteX12" fmla="*/ 0 w 2567547"/>
              <a:gd name="connsiteY12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67547" h="540000" fill="none" extrusionOk="0">
                <a:moveTo>
                  <a:pt x="0" y="0"/>
                </a:moveTo>
                <a:cubicBezTo>
                  <a:pt x="198050" y="-36218"/>
                  <a:pt x="281439" y="50611"/>
                  <a:pt x="487834" y="0"/>
                </a:cubicBezTo>
                <a:cubicBezTo>
                  <a:pt x="694229" y="-50611"/>
                  <a:pt x="846997" y="32752"/>
                  <a:pt x="1027019" y="0"/>
                </a:cubicBezTo>
                <a:cubicBezTo>
                  <a:pt x="1207041" y="-32752"/>
                  <a:pt x="1318505" y="36659"/>
                  <a:pt x="1489177" y="0"/>
                </a:cubicBezTo>
                <a:cubicBezTo>
                  <a:pt x="1659849" y="-36659"/>
                  <a:pt x="1888509" y="37983"/>
                  <a:pt x="2002687" y="0"/>
                </a:cubicBezTo>
                <a:cubicBezTo>
                  <a:pt x="2116865" y="-37983"/>
                  <a:pt x="2288942" y="42898"/>
                  <a:pt x="2567547" y="0"/>
                </a:cubicBezTo>
                <a:cubicBezTo>
                  <a:pt x="2579706" y="252766"/>
                  <a:pt x="2546113" y="361979"/>
                  <a:pt x="2567547" y="540000"/>
                </a:cubicBezTo>
                <a:cubicBezTo>
                  <a:pt x="2405991" y="593197"/>
                  <a:pt x="2255622" y="478908"/>
                  <a:pt x="2002687" y="540000"/>
                </a:cubicBezTo>
                <a:cubicBezTo>
                  <a:pt x="1749752" y="601092"/>
                  <a:pt x="1731537" y="522347"/>
                  <a:pt x="1463502" y="540000"/>
                </a:cubicBezTo>
                <a:cubicBezTo>
                  <a:pt x="1195468" y="557653"/>
                  <a:pt x="1142163" y="477454"/>
                  <a:pt x="898641" y="540000"/>
                </a:cubicBezTo>
                <a:cubicBezTo>
                  <a:pt x="655119" y="602546"/>
                  <a:pt x="658893" y="505147"/>
                  <a:pt x="462158" y="540000"/>
                </a:cubicBezTo>
                <a:cubicBezTo>
                  <a:pt x="265423" y="574853"/>
                  <a:pt x="131111" y="530004"/>
                  <a:pt x="0" y="540000"/>
                </a:cubicBezTo>
                <a:cubicBezTo>
                  <a:pt x="-55605" y="375733"/>
                  <a:pt x="41782" y="135370"/>
                  <a:pt x="0" y="0"/>
                </a:cubicBezTo>
                <a:close/>
              </a:path>
              <a:path w="2567547" h="540000" stroke="0" extrusionOk="0">
                <a:moveTo>
                  <a:pt x="0" y="0"/>
                </a:moveTo>
                <a:cubicBezTo>
                  <a:pt x="165777" y="-37447"/>
                  <a:pt x="320228" y="42692"/>
                  <a:pt x="462158" y="0"/>
                </a:cubicBezTo>
                <a:cubicBezTo>
                  <a:pt x="604088" y="-42692"/>
                  <a:pt x="730891" y="24941"/>
                  <a:pt x="924317" y="0"/>
                </a:cubicBezTo>
                <a:cubicBezTo>
                  <a:pt x="1117743" y="-24941"/>
                  <a:pt x="1204496" y="4859"/>
                  <a:pt x="1463502" y="0"/>
                </a:cubicBezTo>
                <a:cubicBezTo>
                  <a:pt x="1722509" y="-4859"/>
                  <a:pt x="1775975" y="39893"/>
                  <a:pt x="1951336" y="0"/>
                </a:cubicBezTo>
                <a:cubicBezTo>
                  <a:pt x="2126697" y="-39893"/>
                  <a:pt x="2266529" y="59404"/>
                  <a:pt x="2567547" y="0"/>
                </a:cubicBezTo>
                <a:cubicBezTo>
                  <a:pt x="2601912" y="209955"/>
                  <a:pt x="2546928" y="388420"/>
                  <a:pt x="2567547" y="540000"/>
                </a:cubicBezTo>
                <a:cubicBezTo>
                  <a:pt x="2372562" y="594870"/>
                  <a:pt x="2263177" y="535553"/>
                  <a:pt x="2079713" y="540000"/>
                </a:cubicBezTo>
                <a:cubicBezTo>
                  <a:pt x="1896249" y="544447"/>
                  <a:pt x="1696689" y="518776"/>
                  <a:pt x="1566204" y="540000"/>
                </a:cubicBezTo>
                <a:cubicBezTo>
                  <a:pt x="1435719" y="561224"/>
                  <a:pt x="1186206" y="531421"/>
                  <a:pt x="1052694" y="540000"/>
                </a:cubicBezTo>
                <a:cubicBezTo>
                  <a:pt x="919182" y="548579"/>
                  <a:pt x="671469" y="485391"/>
                  <a:pt x="539185" y="540000"/>
                </a:cubicBezTo>
                <a:cubicBezTo>
                  <a:pt x="406901" y="594609"/>
                  <a:pt x="231333" y="537862"/>
                  <a:pt x="0" y="540000"/>
                </a:cubicBezTo>
                <a:cubicBezTo>
                  <a:pt x="-34530" y="391875"/>
                  <a:pt x="33591" y="206776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855264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" name="صورة 2">
            <a:hlinkClick r:id="rId10"/>
            <a:extLst>
              <a:ext uri="{FF2B5EF4-FFF2-40B4-BE49-F238E27FC236}">
                <a16:creationId xmlns:a16="http://schemas.microsoft.com/office/drawing/2014/main" id="{46829556-983C-476D-A9BB-57BD0D987F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2158" y="665725"/>
            <a:ext cx="952424" cy="1099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3883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79BD8EEC-8D81-4174-AA6F-A5C855CE4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997" y="1048039"/>
            <a:ext cx="2567547" cy="540000"/>
          </a:xfrm>
          <a:custGeom>
            <a:avLst/>
            <a:gdLst>
              <a:gd name="connsiteX0" fmla="*/ 0 w 2567547"/>
              <a:gd name="connsiteY0" fmla="*/ 0 h 540000"/>
              <a:gd name="connsiteX1" fmla="*/ 487834 w 2567547"/>
              <a:gd name="connsiteY1" fmla="*/ 0 h 540000"/>
              <a:gd name="connsiteX2" fmla="*/ 1027019 w 2567547"/>
              <a:gd name="connsiteY2" fmla="*/ 0 h 540000"/>
              <a:gd name="connsiteX3" fmla="*/ 1489177 w 2567547"/>
              <a:gd name="connsiteY3" fmla="*/ 0 h 540000"/>
              <a:gd name="connsiteX4" fmla="*/ 2002687 w 2567547"/>
              <a:gd name="connsiteY4" fmla="*/ 0 h 540000"/>
              <a:gd name="connsiteX5" fmla="*/ 2567547 w 2567547"/>
              <a:gd name="connsiteY5" fmla="*/ 0 h 540000"/>
              <a:gd name="connsiteX6" fmla="*/ 2567547 w 2567547"/>
              <a:gd name="connsiteY6" fmla="*/ 540000 h 540000"/>
              <a:gd name="connsiteX7" fmla="*/ 2002687 w 2567547"/>
              <a:gd name="connsiteY7" fmla="*/ 540000 h 540000"/>
              <a:gd name="connsiteX8" fmla="*/ 1463502 w 2567547"/>
              <a:gd name="connsiteY8" fmla="*/ 540000 h 540000"/>
              <a:gd name="connsiteX9" fmla="*/ 898641 w 2567547"/>
              <a:gd name="connsiteY9" fmla="*/ 540000 h 540000"/>
              <a:gd name="connsiteX10" fmla="*/ 462158 w 2567547"/>
              <a:gd name="connsiteY10" fmla="*/ 540000 h 540000"/>
              <a:gd name="connsiteX11" fmla="*/ 0 w 2567547"/>
              <a:gd name="connsiteY11" fmla="*/ 540000 h 540000"/>
              <a:gd name="connsiteX12" fmla="*/ 0 w 2567547"/>
              <a:gd name="connsiteY12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67547" h="540000" fill="none" extrusionOk="0">
                <a:moveTo>
                  <a:pt x="0" y="0"/>
                </a:moveTo>
                <a:cubicBezTo>
                  <a:pt x="198050" y="-36218"/>
                  <a:pt x="281439" y="50611"/>
                  <a:pt x="487834" y="0"/>
                </a:cubicBezTo>
                <a:cubicBezTo>
                  <a:pt x="694229" y="-50611"/>
                  <a:pt x="846997" y="32752"/>
                  <a:pt x="1027019" y="0"/>
                </a:cubicBezTo>
                <a:cubicBezTo>
                  <a:pt x="1207041" y="-32752"/>
                  <a:pt x="1318505" y="36659"/>
                  <a:pt x="1489177" y="0"/>
                </a:cubicBezTo>
                <a:cubicBezTo>
                  <a:pt x="1659849" y="-36659"/>
                  <a:pt x="1888509" y="37983"/>
                  <a:pt x="2002687" y="0"/>
                </a:cubicBezTo>
                <a:cubicBezTo>
                  <a:pt x="2116865" y="-37983"/>
                  <a:pt x="2288942" y="42898"/>
                  <a:pt x="2567547" y="0"/>
                </a:cubicBezTo>
                <a:cubicBezTo>
                  <a:pt x="2579706" y="252766"/>
                  <a:pt x="2546113" y="361979"/>
                  <a:pt x="2567547" y="540000"/>
                </a:cubicBezTo>
                <a:cubicBezTo>
                  <a:pt x="2405991" y="593197"/>
                  <a:pt x="2255622" y="478908"/>
                  <a:pt x="2002687" y="540000"/>
                </a:cubicBezTo>
                <a:cubicBezTo>
                  <a:pt x="1749752" y="601092"/>
                  <a:pt x="1731537" y="522347"/>
                  <a:pt x="1463502" y="540000"/>
                </a:cubicBezTo>
                <a:cubicBezTo>
                  <a:pt x="1195468" y="557653"/>
                  <a:pt x="1142163" y="477454"/>
                  <a:pt x="898641" y="540000"/>
                </a:cubicBezTo>
                <a:cubicBezTo>
                  <a:pt x="655119" y="602546"/>
                  <a:pt x="658893" y="505147"/>
                  <a:pt x="462158" y="540000"/>
                </a:cubicBezTo>
                <a:cubicBezTo>
                  <a:pt x="265423" y="574853"/>
                  <a:pt x="131111" y="530004"/>
                  <a:pt x="0" y="540000"/>
                </a:cubicBezTo>
                <a:cubicBezTo>
                  <a:pt x="-55605" y="375733"/>
                  <a:pt x="41782" y="135370"/>
                  <a:pt x="0" y="0"/>
                </a:cubicBezTo>
                <a:close/>
              </a:path>
              <a:path w="2567547" h="540000" stroke="0" extrusionOk="0">
                <a:moveTo>
                  <a:pt x="0" y="0"/>
                </a:moveTo>
                <a:cubicBezTo>
                  <a:pt x="165777" y="-37447"/>
                  <a:pt x="320228" y="42692"/>
                  <a:pt x="462158" y="0"/>
                </a:cubicBezTo>
                <a:cubicBezTo>
                  <a:pt x="604088" y="-42692"/>
                  <a:pt x="730891" y="24941"/>
                  <a:pt x="924317" y="0"/>
                </a:cubicBezTo>
                <a:cubicBezTo>
                  <a:pt x="1117743" y="-24941"/>
                  <a:pt x="1204496" y="4859"/>
                  <a:pt x="1463502" y="0"/>
                </a:cubicBezTo>
                <a:cubicBezTo>
                  <a:pt x="1722509" y="-4859"/>
                  <a:pt x="1775975" y="39893"/>
                  <a:pt x="1951336" y="0"/>
                </a:cubicBezTo>
                <a:cubicBezTo>
                  <a:pt x="2126697" y="-39893"/>
                  <a:pt x="2266529" y="59404"/>
                  <a:pt x="2567547" y="0"/>
                </a:cubicBezTo>
                <a:cubicBezTo>
                  <a:pt x="2601912" y="209955"/>
                  <a:pt x="2546928" y="388420"/>
                  <a:pt x="2567547" y="540000"/>
                </a:cubicBezTo>
                <a:cubicBezTo>
                  <a:pt x="2372562" y="594870"/>
                  <a:pt x="2263177" y="535553"/>
                  <a:pt x="2079713" y="540000"/>
                </a:cubicBezTo>
                <a:cubicBezTo>
                  <a:pt x="1896249" y="544447"/>
                  <a:pt x="1696689" y="518776"/>
                  <a:pt x="1566204" y="540000"/>
                </a:cubicBezTo>
                <a:cubicBezTo>
                  <a:pt x="1435719" y="561224"/>
                  <a:pt x="1186206" y="531421"/>
                  <a:pt x="1052694" y="540000"/>
                </a:cubicBezTo>
                <a:cubicBezTo>
                  <a:pt x="919182" y="548579"/>
                  <a:pt x="671469" y="485391"/>
                  <a:pt x="539185" y="540000"/>
                </a:cubicBezTo>
                <a:cubicBezTo>
                  <a:pt x="406901" y="594609"/>
                  <a:pt x="231333" y="537862"/>
                  <a:pt x="0" y="540000"/>
                </a:cubicBezTo>
                <a:cubicBezTo>
                  <a:pt x="-34530" y="391875"/>
                  <a:pt x="33591" y="206776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855264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8932189-5D68-45CC-8D94-B3CCF2DA9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560" y="5510085"/>
            <a:ext cx="944852" cy="1179263"/>
          </a:xfrm>
          <a:prstGeom prst="rect">
            <a:avLst/>
          </a:prstGeom>
        </p:spPr>
      </p:pic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3C365AB-A053-4B7B-94AF-CA58D44653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7339" y="1073092"/>
            <a:ext cx="1051067" cy="42785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9C74BBF-64B0-47CD-A9A9-B8473719A6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4939" y="1773591"/>
            <a:ext cx="8837462" cy="157347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4071FDE-005A-4938-923C-F50EF5AFAC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3510" y="3099390"/>
            <a:ext cx="2942857" cy="2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76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B87CC52F-D4D4-46CE-8B7C-478FEB2E0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32F11381-856D-4AA6-9EDC-85A53D5E1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1483D768-7700-4ED5-A332-2B1D311A8260}"/>
              </a:ext>
            </a:extLst>
          </p:cNvPr>
          <p:cNvSpPr/>
          <p:nvPr/>
        </p:nvSpPr>
        <p:spPr>
          <a:xfrm>
            <a:off x="3014944" y="4543798"/>
            <a:ext cx="7484630" cy="705527"/>
          </a:xfrm>
          <a:custGeom>
            <a:avLst/>
            <a:gdLst>
              <a:gd name="connsiteX0" fmla="*/ 0 w 7484630"/>
              <a:gd name="connsiteY0" fmla="*/ 0 h 705527"/>
              <a:gd name="connsiteX1" fmla="*/ 680421 w 7484630"/>
              <a:gd name="connsiteY1" fmla="*/ 0 h 705527"/>
              <a:gd name="connsiteX2" fmla="*/ 1211149 w 7484630"/>
              <a:gd name="connsiteY2" fmla="*/ 0 h 705527"/>
              <a:gd name="connsiteX3" fmla="*/ 1667031 w 7484630"/>
              <a:gd name="connsiteY3" fmla="*/ 0 h 705527"/>
              <a:gd name="connsiteX4" fmla="*/ 2497145 w 7484630"/>
              <a:gd name="connsiteY4" fmla="*/ 0 h 705527"/>
              <a:gd name="connsiteX5" fmla="*/ 3102719 w 7484630"/>
              <a:gd name="connsiteY5" fmla="*/ 0 h 705527"/>
              <a:gd name="connsiteX6" fmla="*/ 3932833 w 7484630"/>
              <a:gd name="connsiteY6" fmla="*/ 0 h 705527"/>
              <a:gd name="connsiteX7" fmla="*/ 4388715 w 7484630"/>
              <a:gd name="connsiteY7" fmla="*/ 0 h 705527"/>
              <a:gd name="connsiteX8" fmla="*/ 5143982 w 7484630"/>
              <a:gd name="connsiteY8" fmla="*/ 0 h 705527"/>
              <a:gd name="connsiteX9" fmla="*/ 5974096 w 7484630"/>
              <a:gd name="connsiteY9" fmla="*/ 0 h 705527"/>
              <a:gd name="connsiteX10" fmla="*/ 6729363 w 7484630"/>
              <a:gd name="connsiteY10" fmla="*/ 0 h 705527"/>
              <a:gd name="connsiteX11" fmla="*/ 7484630 w 7484630"/>
              <a:gd name="connsiteY11" fmla="*/ 0 h 705527"/>
              <a:gd name="connsiteX12" fmla="*/ 7484630 w 7484630"/>
              <a:gd name="connsiteY12" fmla="*/ 359819 h 705527"/>
              <a:gd name="connsiteX13" fmla="*/ 7484630 w 7484630"/>
              <a:gd name="connsiteY13" fmla="*/ 705527 h 705527"/>
              <a:gd name="connsiteX14" fmla="*/ 6879055 w 7484630"/>
              <a:gd name="connsiteY14" fmla="*/ 705527 h 705527"/>
              <a:gd name="connsiteX15" fmla="*/ 6048942 w 7484630"/>
              <a:gd name="connsiteY15" fmla="*/ 705527 h 705527"/>
              <a:gd name="connsiteX16" fmla="*/ 5218828 w 7484630"/>
              <a:gd name="connsiteY16" fmla="*/ 705527 h 705527"/>
              <a:gd name="connsiteX17" fmla="*/ 4688100 w 7484630"/>
              <a:gd name="connsiteY17" fmla="*/ 705527 h 705527"/>
              <a:gd name="connsiteX18" fmla="*/ 3932833 w 7484630"/>
              <a:gd name="connsiteY18" fmla="*/ 705527 h 705527"/>
              <a:gd name="connsiteX19" fmla="*/ 3402105 w 7484630"/>
              <a:gd name="connsiteY19" fmla="*/ 705527 h 705527"/>
              <a:gd name="connsiteX20" fmla="*/ 2946223 w 7484630"/>
              <a:gd name="connsiteY20" fmla="*/ 705527 h 705527"/>
              <a:gd name="connsiteX21" fmla="*/ 2340648 w 7484630"/>
              <a:gd name="connsiteY21" fmla="*/ 705527 h 705527"/>
              <a:gd name="connsiteX22" fmla="*/ 1884766 w 7484630"/>
              <a:gd name="connsiteY22" fmla="*/ 705527 h 705527"/>
              <a:gd name="connsiteX23" fmla="*/ 1054652 w 7484630"/>
              <a:gd name="connsiteY23" fmla="*/ 705527 h 705527"/>
              <a:gd name="connsiteX24" fmla="*/ 0 w 7484630"/>
              <a:gd name="connsiteY24" fmla="*/ 705527 h 705527"/>
              <a:gd name="connsiteX25" fmla="*/ 0 w 7484630"/>
              <a:gd name="connsiteY25" fmla="*/ 352764 h 705527"/>
              <a:gd name="connsiteX26" fmla="*/ 0 w 7484630"/>
              <a:gd name="connsiteY26" fmla="*/ 0 h 70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84630" h="705527" fill="none" extrusionOk="0">
                <a:moveTo>
                  <a:pt x="0" y="0"/>
                </a:moveTo>
                <a:cubicBezTo>
                  <a:pt x="142823" y="8521"/>
                  <a:pt x="361630" y="15504"/>
                  <a:pt x="680421" y="0"/>
                </a:cubicBezTo>
                <a:cubicBezTo>
                  <a:pt x="999212" y="-15504"/>
                  <a:pt x="992004" y="-25626"/>
                  <a:pt x="1211149" y="0"/>
                </a:cubicBezTo>
                <a:cubicBezTo>
                  <a:pt x="1430294" y="25626"/>
                  <a:pt x="1552317" y="-9019"/>
                  <a:pt x="1667031" y="0"/>
                </a:cubicBezTo>
                <a:cubicBezTo>
                  <a:pt x="1781745" y="9019"/>
                  <a:pt x="2264570" y="-31888"/>
                  <a:pt x="2497145" y="0"/>
                </a:cubicBezTo>
                <a:cubicBezTo>
                  <a:pt x="2729720" y="31888"/>
                  <a:pt x="2845656" y="29055"/>
                  <a:pt x="3102719" y="0"/>
                </a:cubicBezTo>
                <a:cubicBezTo>
                  <a:pt x="3359782" y="-29055"/>
                  <a:pt x="3766330" y="-29285"/>
                  <a:pt x="3932833" y="0"/>
                </a:cubicBezTo>
                <a:cubicBezTo>
                  <a:pt x="4099336" y="29285"/>
                  <a:pt x="4274026" y="17713"/>
                  <a:pt x="4388715" y="0"/>
                </a:cubicBezTo>
                <a:cubicBezTo>
                  <a:pt x="4503404" y="-17713"/>
                  <a:pt x="4895820" y="9260"/>
                  <a:pt x="5143982" y="0"/>
                </a:cubicBezTo>
                <a:cubicBezTo>
                  <a:pt x="5392144" y="-9260"/>
                  <a:pt x="5670026" y="-5276"/>
                  <a:pt x="5974096" y="0"/>
                </a:cubicBezTo>
                <a:cubicBezTo>
                  <a:pt x="6278166" y="5276"/>
                  <a:pt x="6553389" y="-8211"/>
                  <a:pt x="6729363" y="0"/>
                </a:cubicBezTo>
                <a:cubicBezTo>
                  <a:pt x="6905337" y="8211"/>
                  <a:pt x="7324626" y="6804"/>
                  <a:pt x="7484630" y="0"/>
                </a:cubicBezTo>
                <a:cubicBezTo>
                  <a:pt x="7496674" y="95603"/>
                  <a:pt x="7487142" y="192393"/>
                  <a:pt x="7484630" y="359819"/>
                </a:cubicBezTo>
                <a:cubicBezTo>
                  <a:pt x="7482118" y="527245"/>
                  <a:pt x="7486248" y="588873"/>
                  <a:pt x="7484630" y="705527"/>
                </a:cubicBezTo>
                <a:cubicBezTo>
                  <a:pt x="7264326" y="724862"/>
                  <a:pt x="7037792" y="694577"/>
                  <a:pt x="6879055" y="705527"/>
                </a:cubicBezTo>
                <a:cubicBezTo>
                  <a:pt x="6720319" y="716477"/>
                  <a:pt x="6412940" y="701856"/>
                  <a:pt x="6048942" y="705527"/>
                </a:cubicBezTo>
                <a:cubicBezTo>
                  <a:pt x="5684944" y="709198"/>
                  <a:pt x="5573719" y="700218"/>
                  <a:pt x="5218828" y="705527"/>
                </a:cubicBezTo>
                <a:cubicBezTo>
                  <a:pt x="4863937" y="710836"/>
                  <a:pt x="4894082" y="683750"/>
                  <a:pt x="4688100" y="705527"/>
                </a:cubicBezTo>
                <a:cubicBezTo>
                  <a:pt x="4482118" y="727304"/>
                  <a:pt x="4194237" y="712293"/>
                  <a:pt x="3932833" y="705527"/>
                </a:cubicBezTo>
                <a:cubicBezTo>
                  <a:pt x="3671429" y="698761"/>
                  <a:pt x="3512746" y="694884"/>
                  <a:pt x="3402105" y="705527"/>
                </a:cubicBezTo>
                <a:cubicBezTo>
                  <a:pt x="3291464" y="716170"/>
                  <a:pt x="3059488" y="714215"/>
                  <a:pt x="2946223" y="705527"/>
                </a:cubicBezTo>
                <a:cubicBezTo>
                  <a:pt x="2832958" y="696839"/>
                  <a:pt x="2584965" y="695828"/>
                  <a:pt x="2340648" y="705527"/>
                </a:cubicBezTo>
                <a:cubicBezTo>
                  <a:pt x="2096331" y="715226"/>
                  <a:pt x="2033516" y="719356"/>
                  <a:pt x="1884766" y="705527"/>
                </a:cubicBezTo>
                <a:cubicBezTo>
                  <a:pt x="1736016" y="691698"/>
                  <a:pt x="1262882" y="738913"/>
                  <a:pt x="1054652" y="705527"/>
                </a:cubicBezTo>
                <a:cubicBezTo>
                  <a:pt x="846422" y="672141"/>
                  <a:pt x="476268" y="739411"/>
                  <a:pt x="0" y="705527"/>
                </a:cubicBezTo>
                <a:cubicBezTo>
                  <a:pt x="-2327" y="562238"/>
                  <a:pt x="530" y="504076"/>
                  <a:pt x="0" y="352764"/>
                </a:cubicBezTo>
                <a:cubicBezTo>
                  <a:pt x="-530" y="201452"/>
                  <a:pt x="-9014" y="131421"/>
                  <a:pt x="0" y="0"/>
                </a:cubicBezTo>
                <a:close/>
              </a:path>
              <a:path w="7484630" h="705527" stroke="0" extrusionOk="0">
                <a:moveTo>
                  <a:pt x="0" y="0"/>
                </a:moveTo>
                <a:cubicBezTo>
                  <a:pt x="371841" y="16478"/>
                  <a:pt x="657646" y="-34339"/>
                  <a:pt x="830114" y="0"/>
                </a:cubicBezTo>
                <a:cubicBezTo>
                  <a:pt x="1002582" y="34339"/>
                  <a:pt x="1169221" y="-15388"/>
                  <a:pt x="1360842" y="0"/>
                </a:cubicBezTo>
                <a:cubicBezTo>
                  <a:pt x="1552463" y="15388"/>
                  <a:pt x="1853923" y="-5361"/>
                  <a:pt x="2190955" y="0"/>
                </a:cubicBezTo>
                <a:cubicBezTo>
                  <a:pt x="2527987" y="5361"/>
                  <a:pt x="2839284" y="-22402"/>
                  <a:pt x="3021069" y="0"/>
                </a:cubicBezTo>
                <a:cubicBezTo>
                  <a:pt x="3202854" y="22402"/>
                  <a:pt x="3573964" y="7811"/>
                  <a:pt x="3776336" y="0"/>
                </a:cubicBezTo>
                <a:cubicBezTo>
                  <a:pt x="3978708" y="-7811"/>
                  <a:pt x="4282661" y="-35857"/>
                  <a:pt x="4606450" y="0"/>
                </a:cubicBezTo>
                <a:cubicBezTo>
                  <a:pt x="4930239" y="35857"/>
                  <a:pt x="4920742" y="-24919"/>
                  <a:pt x="5212024" y="0"/>
                </a:cubicBezTo>
                <a:cubicBezTo>
                  <a:pt x="5503306" y="24919"/>
                  <a:pt x="5638120" y="20870"/>
                  <a:pt x="6042138" y="0"/>
                </a:cubicBezTo>
                <a:cubicBezTo>
                  <a:pt x="6446156" y="-20870"/>
                  <a:pt x="6447633" y="-31986"/>
                  <a:pt x="6722559" y="0"/>
                </a:cubicBezTo>
                <a:cubicBezTo>
                  <a:pt x="6997485" y="31986"/>
                  <a:pt x="7238284" y="-22770"/>
                  <a:pt x="7484630" y="0"/>
                </a:cubicBezTo>
                <a:cubicBezTo>
                  <a:pt x="7485213" y="90967"/>
                  <a:pt x="7499736" y="189794"/>
                  <a:pt x="7484630" y="331598"/>
                </a:cubicBezTo>
                <a:cubicBezTo>
                  <a:pt x="7469524" y="473402"/>
                  <a:pt x="7484411" y="528183"/>
                  <a:pt x="7484630" y="705527"/>
                </a:cubicBezTo>
                <a:cubicBezTo>
                  <a:pt x="7318496" y="713619"/>
                  <a:pt x="7206415" y="704681"/>
                  <a:pt x="6953902" y="705527"/>
                </a:cubicBezTo>
                <a:cubicBezTo>
                  <a:pt x="6701389" y="706373"/>
                  <a:pt x="6420324" y="721704"/>
                  <a:pt x="6273481" y="705527"/>
                </a:cubicBezTo>
                <a:cubicBezTo>
                  <a:pt x="6126638" y="689350"/>
                  <a:pt x="5850360" y="684453"/>
                  <a:pt x="5518214" y="705527"/>
                </a:cubicBezTo>
                <a:cubicBezTo>
                  <a:pt x="5186068" y="726601"/>
                  <a:pt x="5214603" y="718446"/>
                  <a:pt x="4912639" y="705527"/>
                </a:cubicBezTo>
                <a:cubicBezTo>
                  <a:pt x="4610676" y="692608"/>
                  <a:pt x="4607787" y="728274"/>
                  <a:pt x="4456757" y="705527"/>
                </a:cubicBezTo>
                <a:cubicBezTo>
                  <a:pt x="4305727" y="682780"/>
                  <a:pt x="3921481" y="714536"/>
                  <a:pt x="3626643" y="705527"/>
                </a:cubicBezTo>
                <a:cubicBezTo>
                  <a:pt x="3331805" y="696518"/>
                  <a:pt x="3202769" y="689503"/>
                  <a:pt x="3095915" y="705527"/>
                </a:cubicBezTo>
                <a:cubicBezTo>
                  <a:pt x="2989061" y="721551"/>
                  <a:pt x="2682284" y="700743"/>
                  <a:pt x="2490341" y="705527"/>
                </a:cubicBezTo>
                <a:cubicBezTo>
                  <a:pt x="2298398" y="710311"/>
                  <a:pt x="2120180" y="704006"/>
                  <a:pt x="1884766" y="705527"/>
                </a:cubicBezTo>
                <a:cubicBezTo>
                  <a:pt x="1649353" y="707048"/>
                  <a:pt x="1554487" y="724106"/>
                  <a:pt x="1354038" y="705527"/>
                </a:cubicBezTo>
                <a:cubicBezTo>
                  <a:pt x="1153589" y="686948"/>
                  <a:pt x="892753" y="695003"/>
                  <a:pt x="673617" y="705527"/>
                </a:cubicBezTo>
                <a:cubicBezTo>
                  <a:pt x="454481" y="716051"/>
                  <a:pt x="147055" y="724980"/>
                  <a:pt x="0" y="705527"/>
                </a:cubicBezTo>
                <a:cubicBezTo>
                  <a:pt x="9259" y="629910"/>
                  <a:pt x="-13529" y="512703"/>
                  <a:pt x="0" y="366874"/>
                </a:cubicBezTo>
                <a:cubicBezTo>
                  <a:pt x="13529" y="221045"/>
                  <a:pt x="-17951" y="15219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68675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الواجب : ص 74  ( 11-12-13-14-15-16-17-18-19-20-21-22)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DE95BF3-085D-4225-B05B-93A5C58BD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6946" y="788969"/>
            <a:ext cx="2143403" cy="413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صورة 13">
            <a:hlinkClick r:id="rId5"/>
            <a:extLst>
              <a:ext uri="{FF2B5EF4-FFF2-40B4-BE49-F238E27FC236}">
                <a16:creationId xmlns:a16="http://schemas.microsoft.com/office/drawing/2014/main" id="{B0644AC7-D9C5-45EA-B215-0F162375E706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04" y="561597"/>
            <a:ext cx="900000" cy="9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1EF67B5D-5843-4F86-BC6A-4DAB96B0F9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4904" y="4054087"/>
            <a:ext cx="1530040" cy="204563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E7770C2-0A23-4CE1-B4A8-26E0115587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4904" y="1608675"/>
            <a:ext cx="9466667" cy="2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1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82EFE5E-12F8-467E-9AA0-E71426776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3368" y="893135"/>
            <a:ext cx="2700275" cy="563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EC56BA4-C503-42C1-92F4-0284932E2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595" y="1626782"/>
            <a:ext cx="9232606" cy="388826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8932189-5D68-45CC-8D94-B3CCF2DA9D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138" y="4912242"/>
            <a:ext cx="944852" cy="142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68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82EFE5E-12F8-467E-9AA0-E71426776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3368" y="893135"/>
            <a:ext cx="2700275" cy="563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8932189-5D68-45CC-8D94-B3CCF2DA9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138" y="4912242"/>
            <a:ext cx="944852" cy="142687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C9983E9-6E70-450B-8E47-DB2C14BD4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4922" y="1552866"/>
            <a:ext cx="6840280" cy="4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99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74F800A-B108-47E2-8DCD-291CF31C2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846" y="1376619"/>
            <a:ext cx="10246717" cy="410476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8932189-5D68-45CC-8D94-B3CCF2DA9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4607" y="1376619"/>
            <a:ext cx="944852" cy="142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46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5A091AD-811B-4096-9E4F-DF5203CFC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175" y="1542723"/>
            <a:ext cx="8871272" cy="186519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ED8F03E-936E-4ED9-83F7-443850579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302" y="3613873"/>
            <a:ext cx="9414500" cy="1260000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DB8C385-F45D-49C3-B350-E4F482B13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302" y="5057986"/>
            <a:ext cx="9414500" cy="1260000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53802" y="5860786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80D58F3-88E5-439B-9B8B-AD37A5BCC3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664" y="1874276"/>
            <a:ext cx="1790821" cy="166373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FD29310-194A-405C-882C-4D9088744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6033" y="3037465"/>
            <a:ext cx="353477" cy="33029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97694FBA-D288-4D59-A4F8-100C3B9E8D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18629" y="3704053"/>
            <a:ext cx="494415" cy="46199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58D8E11-A1EA-4AD9-AB2E-33E8B7460A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6763" y="3035807"/>
            <a:ext cx="350580" cy="33029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DDAA208-D48E-4ABA-90F3-7EAFE71EA1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18629" y="5092564"/>
            <a:ext cx="494415" cy="46581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2239BB9-01C1-4815-8812-984CC5455A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02688" y="540014"/>
            <a:ext cx="1352381" cy="561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89556A3-5EE2-488E-9023-5D0B702BCF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66136" y="945113"/>
            <a:ext cx="5609524" cy="507430"/>
          </a:xfrm>
          <a:custGeom>
            <a:avLst/>
            <a:gdLst>
              <a:gd name="connsiteX0" fmla="*/ 0 w 5609524"/>
              <a:gd name="connsiteY0" fmla="*/ 0 h 507430"/>
              <a:gd name="connsiteX1" fmla="*/ 448762 w 5609524"/>
              <a:gd name="connsiteY1" fmla="*/ 0 h 507430"/>
              <a:gd name="connsiteX2" fmla="*/ 1009714 w 5609524"/>
              <a:gd name="connsiteY2" fmla="*/ 0 h 507430"/>
              <a:gd name="connsiteX3" fmla="*/ 1514571 w 5609524"/>
              <a:gd name="connsiteY3" fmla="*/ 0 h 507430"/>
              <a:gd name="connsiteX4" fmla="*/ 2131619 w 5609524"/>
              <a:gd name="connsiteY4" fmla="*/ 0 h 507430"/>
              <a:gd name="connsiteX5" fmla="*/ 2692572 w 5609524"/>
              <a:gd name="connsiteY5" fmla="*/ 0 h 507430"/>
              <a:gd name="connsiteX6" fmla="*/ 3365714 w 5609524"/>
              <a:gd name="connsiteY6" fmla="*/ 0 h 507430"/>
              <a:gd name="connsiteX7" fmla="*/ 3926667 w 5609524"/>
              <a:gd name="connsiteY7" fmla="*/ 0 h 507430"/>
              <a:gd name="connsiteX8" fmla="*/ 4599810 w 5609524"/>
              <a:gd name="connsiteY8" fmla="*/ 0 h 507430"/>
              <a:gd name="connsiteX9" fmla="*/ 5048572 w 5609524"/>
              <a:gd name="connsiteY9" fmla="*/ 0 h 507430"/>
              <a:gd name="connsiteX10" fmla="*/ 5609524 w 5609524"/>
              <a:gd name="connsiteY10" fmla="*/ 0 h 507430"/>
              <a:gd name="connsiteX11" fmla="*/ 5609524 w 5609524"/>
              <a:gd name="connsiteY11" fmla="*/ 507430 h 507430"/>
              <a:gd name="connsiteX12" fmla="*/ 5216857 w 5609524"/>
              <a:gd name="connsiteY12" fmla="*/ 507430 h 507430"/>
              <a:gd name="connsiteX13" fmla="*/ 4655905 w 5609524"/>
              <a:gd name="connsiteY13" fmla="*/ 507430 h 507430"/>
              <a:gd name="connsiteX14" fmla="*/ 3982762 w 5609524"/>
              <a:gd name="connsiteY14" fmla="*/ 507430 h 507430"/>
              <a:gd name="connsiteX15" fmla="*/ 3590095 w 5609524"/>
              <a:gd name="connsiteY15" fmla="*/ 507430 h 507430"/>
              <a:gd name="connsiteX16" fmla="*/ 2916952 w 5609524"/>
              <a:gd name="connsiteY16" fmla="*/ 507430 h 507430"/>
              <a:gd name="connsiteX17" fmla="*/ 2468191 w 5609524"/>
              <a:gd name="connsiteY17" fmla="*/ 507430 h 507430"/>
              <a:gd name="connsiteX18" fmla="*/ 2075524 w 5609524"/>
              <a:gd name="connsiteY18" fmla="*/ 507430 h 507430"/>
              <a:gd name="connsiteX19" fmla="*/ 1570667 w 5609524"/>
              <a:gd name="connsiteY19" fmla="*/ 507430 h 507430"/>
              <a:gd name="connsiteX20" fmla="*/ 1121905 w 5609524"/>
              <a:gd name="connsiteY20" fmla="*/ 507430 h 507430"/>
              <a:gd name="connsiteX21" fmla="*/ 0 w 5609524"/>
              <a:gd name="connsiteY21" fmla="*/ 507430 h 507430"/>
              <a:gd name="connsiteX22" fmla="*/ 0 w 5609524"/>
              <a:gd name="connsiteY22" fmla="*/ 0 h 50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09524" h="507430" fill="none" extrusionOk="0">
                <a:moveTo>
                  <a:pt x="0" y="0"/>
                </a:moveTo>
                <a:cubicBezTo>
                  <a:pt x="184196" y="-32288"/>
                  <a:pt x="298042" y="13241"/>
                  <a:pt x="448762" y="0"/>
                </a:cubicBezTo>
                <a:cubicBezTo>
                  <a:pt x="599482" y="-13241"/>
                  <a:pt x="804052" y="20296"/>
                  <a:pt x="1009714" y="0"/>
                </a:cubicBezTo>
                <a:cubicBezTo>
                  <a:pt x="1215376" y="-20296"/>
                  <a:pt x="1337812" y="50087"/>
                  <a:pt x="1514571" y="0"/>
                </a:cubicBezTo>
                <a:cubicBezTo>
                  <a:pt x="1691330" y="-50087"/>
                  <a:pt x="1845774" y="42458"/>
                  <a:pt x="2131619" y="0"/>
                </a:cubicBezTo>
                <a:cubicBezTo>
                  <a:pt x="2417464" y="-42458"/>
                  <a:pt x="2553425" y="57808"/>
                  <a:pt x="2692572" y="0"/>
                </a:cubicBezTo>
                <a:cubicBezTo>
                  <a:pt x="2831719" y="-57808"/>
                  <a:pt x="3148483" y="13353"/>
                  <a:pt x="3365714" y="0"/>
                </a:cubicBezTo>
                <a:cubicBezTo>
                  <a:pt x="3582945" y="-13353"/>
                  <a:pt x="3751859" y="60625"/>
                  <a:pt x="3926667" y="0"/>
                </a:cubicBezTo>
                <a:cubicBezTo>
                  <a:pt x="4101475" y="-60625"/>
                  <a:pt x="4411964" y="12175"/>
                  <a:pt x="4599810" y="0"/>
                </a:cubicBezTo>
                <a:cubicBezTo>
                  <a:pt x="4787656" y="-12175"/>
                  <a:pt x="4885723" y="7039"/>
                  <a:pt x="5048572" y="0"/>
                </a:cubicBezTo>
                <a:cubicBezTo>
                  <a:pt x="5211421" y="-7039"/>
                  <a:pt x="5375635" y="25984"/>
                  <a:pt x="5609524" y="0"/>
                </a:cubicBezTo>
                <a:cubicBezTo>
                  <a:pt x="5641559" y="145317"/>
                  <a:pt x="5574918" y="277558"/>
                  <a:pt x="5609524" y="507430"/>
                </a:cubicBezTo>
                <a:cubicBezTo>
                  <a:pt x="5447780" y="530198"/>
                  <a:pt x="5410399" y="499984"/>
                  <a:pt x="5216857" y="507430"/>
                </a:cubicBezTo>
                <a:cubicBezTo>
                  <a:pt x="5023315" y="514876"/>
                  <a:pt x="4807091" y="503013"/>
                  <a:pt x="4655905" y="507430"/>
                </a:cubicBezTo>
                <a:cubicBezTo>
                  <a:pt x="4504719" y="511847"/>
                  <a:pt x="4274025" y="459352"/>
                  <a:pt x="3982762" y="507430"/>
                </a:cubicBezTo>
                <a:cubicBezTo>
                  <a:pt x="3691499" y="555508"/>
                  <a:pt x="3739429" y="466651"/>
                  <a:pt x="3590095" y="507430"/>
                </a:cubicBezTo>
                <a:cubicBezTo>
                  <a:pt x="3440761" y="548209"/>
                  <a:pt x="3186640" y="435756"/>
                  <a:pt x="2916952" y="507430"/>
                </a:cubicBezTo>
                <a:cubicBezTo>
                  <a:pt x="2647264" y="579104"/>
                  <a:pt x="2606782" y="473869"/>
                  <a:pt x="2468191" y="507430"/>
                </a:cubicBezTo>
                <a:cubicBezTo>
                  <a:pt x="2329600" y="540991"/>
                  <a:pt x="2187377" y="472930"/>
                  <a:pt x="2075524" y="507430"/>
                </a:cubicBezTo>
                <a:cubicBezTo>
                  <a:pt x="1963671" y="541930"/>
                  <a:pt x="1731454" y="448564"/>
                  <a:pt x="1570667" y="507430"/>
                </a:cubicBezTo>
                <a:cubicBezTo>
                  <a:pt x="1409880" y="566296"/>
                  <a:pt x="1224017" y="502724"/>
                  <a:pt x="1121905" y="507430"/>
                </a:cubicBezTo>
                <a:cubicBezTo>
                  <a:pt x="1019793" y="512136"/>
                  <a:pt x="263818" y="474740"/>
                  <a:pt x="0" y="507430"/>
                </a:cubicBezTo>
                <a:cubicBezTo>
                  <a:pt x="-40284" y="313820"/>
                  <a:pt x="45558" y="124560"/>
                  <a:pt x="0" y="0"/>
                </a:cubicBezTo>
                <a:close/>
              </a:path>
              <a:path w="5609524" h="507430" stroke="0" extrusionOk="0">
                <a:moveTo>
                  <a:pt x="0" y="0"/>
                </a:moveTo>
                <a:cubicBezTo>
                  <a:pt x="113536" y="-49828"/>
                  <a:pt x="402649" y="60582"/>
                  <a:pt x="504857" y="0"/>
                </a:cubicBezTo>
                <a:cubicBezTo>
                  <a:pt x="607065" y="-60582"/>
                  <a:pt x="907010" y="42580"/>
                  <a:pt x="1009714" y="0"/>
                </a:cubicBezTo>
                <a:cubicBezTo>
                  <a:pt x="1112418" y="-42580"/>
                  <a:pt x="1349345" y="66595"/>
                  <a:pt x="1626762" y="0"/>
                </a:cubicBezTo>
                <a:cubicBezTo>
                  <a:pt x="1904179" y="-66595"/>
                  <a:pt x="1984343" y="25067"/>
                  <a:pt x="2131619" y="0"/>
                </a:cubicBezTo>
                <a:cubicBezTo>
                  <a:pt x="2278895" y="-25067"/>
                  <a:pt x="2479722" y="67409"/>
                  <a:pt x="2748667" y="0"/>
                </a:cubicBezTo>
                <a:cubicBezTo>
                  <a:pt x="3017612" y="-67409"/>
                  <a:pt x="3055908" y="2567"/>
                  <a:pt x="3141333" y="0"/>
                </a:cubicBezTo>
                <a:cubicBezTo>
                  <a:pt x="3226758" y="-2567"/>
                  <a:pt x="3448295" y="8758"/>
                  <a:pt x="3646191" y="0"/>
                </a:cubicBezTo>
                <a:cubicBezTo>
                  <a:pt x="3844087" y="-8758"/>
                  <a:pt x="3876821" y="5134"/>
                  <a:pt x="4094953" y="0"/>
                </a:cubicBezTo>
                <a:cubicBezTo>
                  <a:pt x="4313085" y="-5134"/>
                  <a:pt x="4467671" y="59588"/>
                  <a:pt x="4655905" y="0"/>
                </a:cubicBezTo>
                <a:cubicBezTo>
                  <a:pt x="4844139" y="-59588"/>
                  <a:pt x="4885222" y="12033"/>
                  <a:pt x="5104667" y="0"/>
                </a:cubicBezTo>
                <a:cubicBezTo>
                  <a:pt x="5324112" y="-12033"/>
                  <a:pt x="5448127" y="31568"/>
                  <a:pt x="5609524" y="0"/>
                </a:cubicBezTo>
                <a:cubicBezTo>
                  <a:pt x="5623807" y="218879"/>
                  <a:pt x="5558242" y="303715"/>
                  <a:pt x="5609524" y="507430"/>
                </a:cubicBezTo>
                <a:cubicBezTo>
                  <a:pt x="5431585" y="511222"/>
                  <a:pt x="5254231" y="468992"/>
                  <a:pt x="5104667" y="507430"/>
                </a:cubicBezTo>
                <a:cubicBezTo>
                  <a:pt x="4955103" y="545868"/>
                  <a:pt x="4571512" y="466287"/>
                  <a:pt x="4431524" y="507430"/>
                </a:cubicBezTo>
                <a:cubicBezTo>
                  <a:pt x="4291536" y="548573"/>
                  <a:pt x="4102157" y="455347"/>
                  <a:pt x="3982762" y="507430"/>
                </a:cubicBezTo>
                <a:cubicBezTo>
                  <a:pt x="3863367" y="559513"/>
                  <a:pt x="3685426" y="485111"/>
                  <a:pt x="3534000" y="507430"/>
                </a:cubicBezTo>
                <a:cubicBezTo>
                  <a:pt x="3382574" y="529749"/>
                  <a:pt x="3003750" y="446427"/>
                  <a:pt x="2860857" y="507430"/>
                </a:cubicBezTo>
                <a:cubicBezTo>
                  <a:pt x="2717964" y="568433"/>
                  <a:pt x="2331649" y="473125"/>
                  <a:pt x="2187714" y="507430"/>
                </a:cubicBezTo>
                <a:cubicBezTo>
                  <a:pt x="2043779" y="541735"/>
                  <a:pt x="1766134" y="497403"/>
                  <a:pt x="1514571" y="507430"/>
                </a:cubicBezTo>
                <a:cubicBezTo>
                  <a:pt x="1263008" y="517457"/>
                  <a:pt x="1240570" y="480787"/>
                  <a:pt x="1065810" y="507430"/>
                </a:cubicBezTo>
                <a:cubicBezTo>
                  <a:pt x="891050" y="534073"/>
                  <a:pt x="810635" y="495917"/>
                  <a:pt x="673143" y="507430"/>
                </a:cubicBezTo>
                <a:cubicBezTo>
                  <a:pt x="535651" y="518943"/>
                  <a:pt x="220983" y="481234"/>
                  <a:pt x="0" y="507430"/>
                </a:cubicBezTo>
                <a:cubicBezTo>
                  <a:pt x="-12542" y="391225"/>
                  <a:pt x="49647" y="115705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02361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0761" y="5916113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E937B83-9E10-4EC8-92AC-FD465A48C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287" y="1869728"/>
            <a:ext cx="9416901" cy="117187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5335178-6AC1-4BE5-900B-50F1517B6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240" y="2586847"/>
            <a:ext cx="3189766" cy="234170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9E93BB9-DBB8-4243-A6C0-48A4764C4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4381" y="3220459"/>
            <a:ext cx="6120808" cy="53724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099D112-1C8C-4C64-AE45-5E39DA0FD1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8778" y="4149382"/>
            <a:ext cx="6856410" cy="117187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7D356E4-4F69-45D5-9963-68CA2300B2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2773" y="5699357"/>
            <a:ext cx="7752415" cy="67395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061A087-8EE6-4703-8FD3-8A6A651966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0903" y="696660"/>
            <a:ext cx="1514286" cy="580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8B65096-EF73-467A-85E4-F91C795930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6781" y="1066240"/>
            <a:ext cx="5609524" cy="507430"/>
          </a:xfrm>
          <a:custGeom>
            <a:avLst/>
            <a:gdLst>
              <a:gd name="connsiteX0" fmla="*/ 0 w 5609524"/>
              <a:gd name="connsiteY0" fmla="*/ 0 h 507430"/>
              <a:gd name="connsiteX1" fmla="*/ 448762 w 5609524"/>
              <a:gd name="connsiteY1" fmla="*/ 0 h 507430"/>
              <a:gd name="connsiteX2" fmla="*/ 1009714 w 5609524"/>
              <a:gd name="connsiteY2" fmla="*/ 0 h 507430"/>
              <a:gd name="connsiteX3" fmla="*/ 1514571 w 5609524"/>
              <a:gd name="connsiteY3" fmla="*/ 0 h 507430"/>
              <a:gd name="connsiteX4" fmla="*/ 2131619 w 5609524"/>
              <a:gd name="connsiteY4" fmla="*/ 0 h 507430"/>
              <a:gd name="connsiteX5" fmla="*/ 2692572 w 5609524"/>
              <a:gd name="connsiteY5" fmla="*/ 0 h 507430"/>
              <a:gd name="connsiteX6" fmla="*/ 3365714 w 5609524"/>
              <a:gd name="connsiteY6" fmla="*/ 0 h 507430"/>
              <a:gd name="connsiteX7" fmla="*/ 3926667 w 5609524"/>
              <a:gd name="connsiteY7" fmla="*/ 0 h 507430"/>
              <a:gd name="connsiteX8" fmla="*/ 4599810 w 5609524"/>
              <a:gd name="connsiteY8" fmla="*/ 0 h 507430"/>
              <a:gd name="connsiteX9" fmla="*/ 5048572 w 5609524"/>
              <a:gd name="connsiteY9" fmla="*/ 0 h 507430"/>
              <a:gd name="connsiteX10" fmla="*/ 5609524 w 5609524"/>
              <a:gd name="connsiteY10" fmla="*/ 0 h 507430"/>
              <a:gd name="connsiteX11" fmla="*/ 5609524 w 5609524"/>
              <a:gd name="connsiteY11" fmla="*/ 507430 h 507430"/>
              <a:gd name="connsiteX12" fmla="*/ 5216857 w 5609524"/>
              <a:gd name="connsiteY12" fmla="*/ 507430 h 507430"/>
              <a:gd name="connsiteX13" fmla="*/ 4655905 w 5609524"/>
              <a:gd name="connsiteY13" fmla="*/ 507430 h 507430"/>
              <a:gd name="connsiteX14" fmla="*/ 3982762 w 5609524"/>
              <a:gd name="connsiteY14" fmla="*/ 507430 h 507430"/>
              <a:gd name="connsiteX15" fmla="*/ 3590095 w 5609524"/>
              <a:gd name="connsiteY15" fmla="*/ 507430 h 507430"/>
              <a:gd name="connsiteX16" fmla="*/ 2916952 w 5609524"/>
              <a:gd name="connsiteY16" fmla="*/ 507430 h 507430"/>
              <a:gd name="connsiteX17" fmla="*/ 2468191 w 5609524"/>
              <a:gd name="connsiteY17" fmla="*/ 507430 h 507430"/>
              <a:gd name="connsiteX18" fmla="*/ 2075524 w 5609524"/>
              <a:gd name="connsiteY18" fmla="*/ 507430 h 507430"/>
              <a:gd name="connsiteX19" fmla="*/ 1570667 w 5609524"/>
              <a:gd name="connsiteY19" fmla="*/ 507430 h 507430"/>
              <a:gd name="connsiteX20" fmla="*/ 1121905 w 5609524"/>
              <a:gd name="connsiteY20" fmla="*/ 507430 h 507430"/>
              <a:gd name="connsiteX21" fmla="*/ 0 w 5609524"/>
              <a:gd name="connsiteY21" fmla="*/ 507430 h 507430"/>
              <a:gd name="connsiteX22" fmla="*/ 0 w 5609524"/>
              <a:gd name="connsiteY22" fmla="*/ 0 h 50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09524" h="507430" fill="none" extrusionOk="0">
                <a:moveTo>
                  <a:pt x="0" y="0"/>
                </a:moveTo>
                <a:cubicBezTo>
                  <a:pt x="184196" y="-32288"/>
                  <a:pt x="298042" y="13241"/>
                  <a:pt x="448762" y="0"/>
                </a:cubicBezTo>
                <a:cubicBezTo>
                  <a:pt x="599482" y="-13241"/>
                  <a:pt x="804052" y="20296"/>
                  <a:pt x="1009714" y="0"/>
                </a:cubicBezTo>
                <a:cubicBezTo>
                  <a:pt x="1215376" y="-20296"/>
                  <a:pt x="1337812" y="50087"/>
                  <a:pt x="1514571" y="0"/>
                </a:cubicBezTo>
                <a:cubicBezTo>
                  <a:pt x="1691330" y="-50087"/>
                  <a:pt x="1845774" y="42458"/>
                  <a:pt x="2131619" y="0"/>
                </a:cubicBezTo>
                <a:cubicBezTo>
                  <a:pt x="2417464" y="-42458"/>
                  <a:pt x="2553425" y="57808"/>
                  <a:pt x="2692572" y="0"/>
                </a:cubicBezTo>
                <a:cubicBezTo>
                  <a:pt x="2831719" y="-57808"/>
                  <a:pt x="3148483" y="13353"/>
                  <a:pt x="3365714" y="0"/>
                </a:cubicBezTo>
                <a:cubicBezTo>
                  <a:pt x="3582945" y="-13353"/>
                  <a:pt x="3751859" y="60625"/>
                  <a:pt x="3926667" y="0"/>
                </a:cubicBezTo>
                <a:cubicBezTo>
                  <a:pt x="4101475" y="-60625"/>
                  <a:pt x="4411964" y="12175"/>
                  <a:pt x="4599810" y="0"/>
                </a:cubicBezTo>
                <a:cubicBezTo>
                  <a:pt x="4787656" y="-12175"/>
                  <a:pt x="4885723" y="7039"/>
                  <a:pt x="5048572" y="0"/>
                </a:cubicBezTo>
                <a:cubicBezTo>
                  <a:pt x="5211421" y="-7039"/>
                  <a:pt x="5375635" y="25984"/>
                  <a:pt x="5609524" y="0"/>
                </a:cubicBezTo>
                <a:cubicBezTo>
                  <a:pt x="5641559" y="145317"/>
                  <a:pt x="5574918" y="277558"/>
                  <a:pt x="5609524" y="507430"/>
                </a:cubicBezTo>
                <a:cubicBezTo>
                  <a:pt x="5447780" y="530198"/>
                  <a:pt x="5410399" y="499984"/>
                  <a:pt x="5216857" y="507430"/>
                </a:cubicBezTo>
                <a:cubicBezTo>
                  <a:pt x="5023315" y="514876"/>
                  <a:pt x="4807091" y="503013"/>
                  <a:pt x="4655905" y="507430"/>
                </a:cubicBezTo>
                <a:cubicBezTo>
                  <a:pt x="4504719" y="511847"/>
                  <a:pt x="4274025" y="459352"/>
                  <a:pt x="3982762" y="507430"/>
                </a:cubicBezTo>
                <a:cubicBezTo>
                  <a:pt x="3691499" y="555508"/>
                  <a:pt x="3739429" y="466651"/>
                  <a:pt x="3590095" y="507430"/>
                </a:cubicBezTo>
                <a:cubicBezTo>
                  <a:pt x="3440761" y="548209"/>
                  <a:pt x="3186640" y="435756"/>
                  <a:pt x="2916952" y="507430"/>
                </a:cubicBezTo>
                <a:cubicBezTo>
                  <a:pt x="2647264" y="579104"/>
                  <a:pt x="2606782" y="473869"/>
                  <a:pt x="2468191" y="507430"/>
                </a:cubicBezTo>
                <a:cubicBezTo>
                  <a:pt x="2329600" y="540991"/>
                  <a:pt x="2187377" y="472930"/>
                  <a:pt x="2075524" y="507430"/>
                </a:cubicBezTo>
                <a:cubicBezTo>
                  <a:pt x="1963671" y="541930"/>
                  <a:pt x="1731454" y="448564"/>
                  <a:pt x="1570667" y="507430"/>
                </a:cubicBezTo>
                <a:cubicBezTo>
                  <a:pt x="1409880" y="566296"/>
                  <a:pt x="1224017" y="502724"/>
                  <a:pt x="1121905" y="507430"/>
                </a:cubicBezTo>
                <a:cubicBezTo>
                  <a:pt x="1019793" y="512136"/>
                  <a:pt x="263818" y="474740"/>
                  <a:pt x="0" y="507430"/>
                </a:cubicBezTo>
                <a:cubicBezTo>
                  <a:pt x="-40284" y="313820"/>
                  <a:pt x="45558" y="124560"/>
                  <a:pt x="0" y="0"/>
                </a:cubicBezTo>
                <a:close/>
              </a:path>
              <a:path w="5609524" h="507430" stroke="0" extrusionOk="0">
                <a:moveTo>
                  <a:pt x="0" y="0"/>
                </a:moveTo>
                <a:cubicBezTo>
                  <a:pt x="113536" y="-49828"/>
                  <a:pt x="402649" y="60582"/>
                  <a:pt x="504857" y="0"/>
                </a:cubicBezTo>
                <a:cubicBezTo>
                  <a:pt x="607065" y="-60582"/>
                  <a:pt x="907010" y="42580"/>
                  <a:pt x="1009714" y="0"/>
                </a:cubicBezTo>
                <a:cubicBezTo>
                  <a:pt x="1112418" y="-42580"/>
                  <a:pt x="1349345" y="66595"/>
                  <a:pt x="1626762" y="0"/>
                </a:cubicBezTo>
                <a:cubicBezTo>
                  <a:pt x="1904179" y="-66595"/>
                  <a:pt x="1984343" y="25067"/>
                  <a:pt x="2131619" y="0"/>
                </a:cubicBezTo>
                <a:cubicBezTo>
                  <a:pt x="2278895" y="-25067"/>
                  <a:pt x="2479722" y="67409"/>
                  <a:pt x="2748667" y="0"/>
                </a:cubicBezTo>
                <a:cubicBezTo>
                  <a:pt x="3017612" y="-67409"/>
                  <a:pt x="3055908" y="2567"/>
                  <a:pt x="3141333" y="0"/>
                </a:cubicBezTo>
                <a:cubicBezTo>
                  <a:pt x="3226758" y="-2567"/>
                  <a:pt x="3448295" y="8758"/>
                  <a:pt x="3646191" y="0"/>
                </a:cubicBezTo>
                <a:cubicBezTo>
                  <a:pt x="3844087" y="-8758"/>
                  <a:pt x="3876821" y="5134"/>
                  <a:pt x="4094953" y="0"/>
                </a:cubicBezTo>
                <a:cubicBezTo>
                  <a:pt x="4313085" y="-5134"/>
                  <a:pt x="4467671" y="59588"/>
                  <a:pt x="4655905" y="0"/>
                </a:cubicBezTo>
                <a:cubicBezTo>
                  <a:pt x="4844139" y="-59588"/>
                  <a:pt x="4885222" y="12033"/>
                  <a:pt x="5104667" y="0"/>
                </a:cubicBezTo>
                <a:cubicBezTo>
                  <a:pt x="5324112" y="-12033"/>
                  <a:pt x="5448127" y="31568"/>
                  <a:pt x="5609524" y="0"/>
                </a:cubicBezTo>
                <a:cubicBezTo>
                  <a:pt x="5623807" y="218879"/>
                  <a:pt x="5558242" y="303715"/>
                  <a:pt x="5609524" y="507430"/>
                </a:cubicBezTo>
                <a:cubicBezTo>
                  <a:pt x="5431585" y="511222"/>
                  <a:pt x="5254231" y="468992"/>
                  <a:pt x="5104667" y="507430"/>
                </a:cubicBezTo>
                <a:cubicBezTo>
                  <a:pt x="4955103" y="545868"/>
                  <a:pt x="4571512" y="466287"/>
                  <a:pt x="4431524" y="507430"/>
                </a:cubicBezTo>
                <a:cubicBezTo>
                  <a:pt x="4291536" y="548573"/>
                  <a:pt x="4102157" y="455347"/>
                  <a:pt x="3982762" y="507430"/>
                </a:cubicBezTo>
                <a:cubicBezTo>
                  <a:pt x="3863367" y="559513"/>
                  <a:pt x="3685426" y="485111"/>
                  <a:pt x="3534000" y="507430"/>
                </a:cubicBezTo>
                <a:cubicBezTo>
                  <a:pt x="3382574" y="529749"/>
                  <a:pt x="3003750" y="446427"/>
                  <a:pt x="2860857" y="507430"/>
                </a:cubicBezTo>
                <a:cubicBezTo>
                  <a:pt x="2717964" y="568433"/>
                  <a:pt x="2331649" y="473125"/>
                  <a:pt x="2187714" y="507430"/>
                </a:cubicBezTo>
                <a:cubicBezTo>
                  <a:pt x="2043779" y="541735"/>
                  <a:pt x="1766134" y="497403"/>
                  <a:pt x="1514571" y="507430"/>
                </a:cubicBezTo>
                <a:cubicBezTo>
                  <a:pt x="1263008" y="517457"/>
                  <a:pt x="1240570" y="480787"/>
                  <a:pt x="1065810" y="507430"/>
                </a:cubicBezTo>
                <a:cubicBezTo>
                  <a:pt x="891050" y="534073"/>
                  <a:pt x="810635" y="495917"/>
                  <a:pt x="673143" y="507430"/>
                </a:cubicBezTo>
                <a:cubicBezTo>
                  <a:pt x="535651" y="518943"/>
                  <a:pt x="220983" y="481234"/>
                  <a:pt x="0" y="507430"/>
                </a:cubicBezTo>
                <a:cubicBezTo>
                  <a:pt x="-12542" y="391225"/>
                  <a:pt x="49647" y="115705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100699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رسم 5" descr="آلة حاسبة مع تعبئة خالصة">
            <a:extLst>
              <a:ext uri="{FF2B5EF4-FFF2-40B4-BE49-F238E27FC236}">
                <a16:creationId xmlns:a16="http://schemas.microsoft.com/office/drawing/2014/main" id="{038912D0-2763-4243-99C6-AD6BA0F05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75BA1DA-C025-4456-9569-FC608A523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7378" y="503424"/>
            <a:ext cx="1745023" cy="610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CDAE6F5-1994-41C7-91A2-B959D24DC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121" y="1303869"/>
            <a:ext cx="6686588" cy="332129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FAFCCA8-CFB3-49F6-A9C4-5C2AA095C1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340" y="1175907"/>
            <a:ext cx="3190476" cy="1657143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25F1920-0A23-4E4B-8E81-E2FD433F8E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2958" y="2885046"/>
            <a:ext cx="2530549" cy="227980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D53180E-A1C1-4496-BCDD-F70FBDD6D5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8781" y="3117031"/>
            <a:ext cx="1572986" cy="25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1CB605F-07CE-4DFB-8943-30B215A7D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7567" y="4291740"/>
            <a:ext cx="491941" cy="137466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C31A311-E99A-4459-9E03-C839E2A7FE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042" y="1129002"/>
            <a:ext cx="9659566" cy="1790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FEBB814-26AA-4E5B-A40D-1D8EACF5B0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981" y="3230332"/>
            <a:ext cx="9821220" cy="286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1CB605F-07CE-4DFB-8943-30B215A7D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7567" y="4291740"/>
            <a:ext cx="491941" cy="137466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8DA4A44-7A6B-4247-9629-5E8CD336D2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9470" y="1051303"/>
            <a:ext cx="2224067" cy="540000"/>
          </a:xfrm>
          <a:custGeom>
            <a:avLst/>
            <a:gdLst>
              <a:gd name="connsiteX0" fmla="*/ 0 w 2224067"/>
              <a:gd name="connsiteY0" fmla="*/ 0 h 540000"/>
              <a:gd name="connsiteX1" fmla="*/ 578257 w 2224067"/>
              <a:gd name="connsiteY1" fmla="*/ 0 h 540000"/>
              <a:gd name="connsiteX2" fmla="*/ 1178756 w 2224067"/>
              <a:gd name="connsiteY2" fmla="*/ 0 h 540000"/>
              <a:gd name="connsiteX3" fmla="*/ 1690291 w 2224067"/>
              <a:gd name="connsiteY3" fmla="*/ 0 h 540000"/>
              <a:gd name="connsiteX4" fmla="*/ 2224067 w 2224067"/>
              <a:gd name="connsiteY4" fmla="*/ 0 h 540000"/>
              <a:gd name="connsiteX5" fmla="*/ 2224067 w 2224067"/>
              <a:gd name="connsiteY5" fmla="*/ 540000 h 540000"/>
              <a:gd name="connsiteX6" fmla="*/ 1690291 w 2224067"/>
              <a:gd name="connsiteY6" fmla="*/ 540000 h 540000"/>
              <a:gd name="connsiteX7" fmla="*/ 1134274 w 2224067"/>
              <a:gd name="connsiteY7" fmla="*/ 540000 h 540000"/>
              <a:gd name="connsiteX8" fmla="*/ 556017 w 2224067"/>
              <a:gd name="connsiteY8" fmla="*/ 540000 h 540000"/>
              <a:gd name="connsiteX9" fmla="*/ 0 w 2224067"/>
              <a:gd name="connsiteY9" fmla="*/ 540000 h 540000"/>
              <a:gd name="connsiteX10" fmla="*/ 0 w 2224067"/>
              <a:gd name="connsiteY10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4067" h="540000" fill="none" extrusionOk="0">
                <a:moveTo>
                  <a:pt x="0" y="0"/>
                </a:moveTo>
                <a:cubicBezTo>
                  <a:pt x="179322" y="-13575"/>
                  <a:pt x="353779" y="16123"/>
                  <a:pt x="578257" y="0"/>
                </a:cubicBezTo>
                <a:cubicBezTo>
                  <a:pt x="802735" y="-16123"/>
                  <a:pt x="889352" y="41551"/>
                  <a:pt x="1178756" y="0"/>
                </a:cubicBezTo>
                <a:cubicBezTo>
                  <a:pt x="1468160" y="-41551"/>
                  <a:pt x="1489528" y="28170"/>
                  <a:pt x="1690291" y="0"/>
                </a:cubicBezTo>
                <a:cubicBezTo>
                  <a:pt x="1891055" y="-28170"/>
                  <a:pt x="1999156" y="37571"/>
                  <a:pt x="2224067" y="0"/>
                </a:cubicBezTo>
                <a:cubicBezTo>
                  <a:pt x="2272940" y="182872"/>
                  <a:pt x="2161926" y="355015"/>
                  <a:pt x="2224067" y="540000"/>
                </a:cubicBezTo>
                <a:cubicBezTo>
                  <a:pt x="2028853" y="582883"/>
                  <a:pt x="1893561" y="514974"/>
                  <a:pt x="1690291" y="540000"/>
                </a:cubicBezTo>
                <a:cubicBezTo>
                  <a:pt x="1487021" y="565026"/>
                  <a:pt x="1272868" y="500160"/>
                  <a:pt x="1134274" y="540000"/>
                </a:cubicBezTo>
                <a:cubicBezTo>
                  <a:pt x="995680" y="579840"/>
                  <a:pt x="794590" y="478894"/>
                  <a:pt x="556017" y="540000"/>
                </a:cubicBezTo>
                <a:cubicBezTo>
                  <a:pt x="317444" y="601106"/>
                  <a:pt x="237675" y="535708"/>
                  <a:pt x="0" y="540000"/>
                </a:cubicBezTo>
                <a:cubicBezTo>
                  <a:pt x="-15216" y="294406"/>
                  <a:pt x="11506" y="140168"/>
                  <a:pt x="0" y="0"/>
                </a:cubicBezTo>
                <a:close/>
              </a:path>
              <a:path w="2224067" h="540000" stroke="0" extrusionOk="0">
                <a:moveTo>
                  <a:pt x="0" y="0"/>
                </a:moveTo>
                <a:cubicBezTo>
                  <a:pt x="211174" y="-8028"/>
                  <a:pt x="386019" y="12414"/>
                  <a:pt x="578257" y="0"/>
                </a:cubicBezTo>
                <a:cubicBezTo>
                  <a:pt x="770495" y="-12414"/>
                  <a:pt x="919494" y="67071"/>
                  <a:pt x="1178756" y="0"/>
                </a:cubicBezTo>
                <a:cubicBezTo>
                  <a:pt x="1438018" y="-67071"/>
                  <a:pt x="1504563" y="14801"/>
                  <a:pt x="1690291" y="0"/>
                </a:cubicBezTo>
                <a:cubicBezTo>
                  <a:pt x="1876020" y="-14801"/>
                  <a:pt x="1981454" y="26730"/>
                  <a:pt x="2224067" y="0"/>
                </a:cubicBezTo>
                <a:cubicBezTo>
                  <a:pt x="2245309" y="241945"/>
                  <a:pt x="2162981" y="337140"/>
                  <a:pt x="2224067" y="540000"/>
                </a:cubicBezTo>
                <a:cubicBezTo>
                  <a:pt x="2000005" y="564039"/>
                  <a:pt x="1866349" y="534573"/>
                  <a:pt x="1712532" y="540000"/>
                </a:cubicBezTo>
                <a:cubicBezTo>
                  <a:pt x="1558715" y="545427"/>
                  <a:pt x="1360048" y="531461"/>
                  <a:pt x="1112034" y="540000"/>
                </a:cubicBezTo>
                <a:cubicBezTo>
                  <a:pt x="864020" y="548539"/>
                  <a:pt x="801899" y="491009"/>
                  <a:pt x="600498" y="540000"/>
                </a:cubicBezTo>
                <a:cubicBezTo>
                  <a:pt x="399097" y="588991"/>
                  <a:pt x="138666" y="519784"/>
                  <a:pt x="0" y="540000"/>
                </a:cubicBezTo>
                <a:cubicBezTo>
                  <a:pt x="-1347" y="346043"/>
                  <a:pt x="43056" y="264065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30548758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60CE267-AAF7-4830-B407-0CEEC87857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3545" y="1130549"/>
            <a:ext cx="1413138" cy="3815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44AE369-EED0-4877-898B-F30BCA549B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599" y="1819759"/>
            <a:ext cx="7905937" cy="66666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39B799E-626D-4579-ACCC-6263A117CA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6682" y="2809952"/>
            <a:ext cx="2504762" cy="61904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87F1A74-4B55-4E1B-832A-7B56C9F045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9333" y="2809952"/>
            <a:ext cx="2266667" cy="619048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D3B8DCFC-EDD9-4E00-89DA-FA3A1F2D08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1984" y="2809952"/>
            <a:ext cx="2266667" cy="61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01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1CB605F-07CE-4DFB-8943-30B215A7D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7567" y="4291740"/>
            <a:ext cx="491941" cy="137466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8DA4A44-7A6B-4247-9629-5E8CD336D2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9470" y="1051303"/>
            <a:ext cx="2224067" cy="540000"/>
          </a:xfrm>
          <a:custGeom>
            <a:avLst/>
            <a:gdLst>
              <a:gd name="connsiteX0" fmla="*/ 0 w 2224067"/>
              <a:gd name="connsiteY0" fmla="*/ 0 h 540000"/>
              <a:gd name="connsiteX1" fmla="*/ 578257 w 2224067"/>
              <a:gd name="connsiteY1" fmla="*/ 0 h 540000"/>
              <a:gd name="connsiteX2" fmla="*/ 1178756 w 2224067"/>
              <a:gd name="connsiteY2" fmla="*/ 0 h 540000"/>
              <a:gd name="connsiteX3" fmla="*/ 1690291 w 2224067"/>
              <a:gd name="connsiteY3" fmla="*/ 0 h 540000"/>
              <a:gd name="connsiteX4" fmla="*/ 2224067 w 2224067"/>
              <a:gd name="connsiteY4" fmla="*/ 0 h 540000"/>
              <a:gd name="connsiteX5" fmla="*/ 2224067 w 2224067"/>
              <a:gd name="connsiteY5" fmla="*/ 540000 h 540000"/>
              <a:gd name="connsiteX6" fmla="*/ 1690291 w 2224067"/>
              <a:gd name="connsiteY6" fmla="*/ 540000 h 540000"/>
              <a:gd name="connsiteX7" fmla="*/ 1134274 w 2224067"/>
              <a:gd name="connsiteY7" fmla="*/ 540000 h 540000"/>
              <a:gd name="connsiteX8" fmla="*/ 556017 w 2224067"/>
              <a:gd name="connsiteY8" fmla="*/ 540000 h 540000"/>
              <a:gd name="connsiteX9" fmla="*/ 0 w 2224067"/>
              <a:gd name="connsiteY9" fmla="*/ 540000 h 540000"/>
              <a:gd name="connsiteX10" fmla="*/ 0 w 2224067"/>
              <a:gd name="connsiteY10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4067" h="540000" fill="none" extrusionOk="0">
                <a:moveTo>
                  <a:pt x="0" y="0"/>
                </a:moveTo>
                <a:cubicBezTo>
                  <a:pt x="179322" y="-13575"/>
                  <a:pt x="353779" y="16123"/>
                  <a:pt x="578257" y="0"/>
                </a:cubicBezTo>
                <a:cubicBezTo>
                  <a:pt x="802735" y="-16123"/>
                  <a:pt x="889352" y="41551"/>
                  <a:pt x="1178756" y="0"/>
                </a:cubicBezTo>
                <a:cubicBezTo>
                  <a:pt x="1468160" y="-41551"/>
                  <a:pt x="1489528" y="28170"/>
                  <a:pt x="1690291" y="0"/>
                </a:cubicBezTo>
                <a:cubicBezTo>
                  <a:pt x="1891055" y="-28170"/>
                  <a:pt x="1999156" y="37571"/>
                  <a:pt x="2224067" y="0"/>
                </a:cubicBezTo>
                <a:cubicBezTo>
                  <a:pt x="2272940" y="182872"/>
                  <a:pt x="2161926" y="355015"/>
                  <a:pt x="2224067" y="540000"/>
                </a:cubicBezTo>
                <a:cubicBezTo>
                  <a:pt x="2028853" y="582883"/>
                  <a:pt x="1893561" y="514974"/>
                  <a:pt x="1690291" y="540000"/>
                </a:cubicBezTo>
                <a:cubicBezTo>
                  <a:pt x="1487021" y="565026"/>
                  <a:pt x="1272868" y="500160"/>
                  <a:pt x="1134274" y="540000"/>
                </a:cubicBezTo>
                <a:cubicBezTo>
                  <a:pt x="995680" y="579840"/>
                  <a:pt x="794590" y="478894"/>
                  <a:pt x="556017" y="540000"/>
                </a:cubicBezTo>
                <a:cubicBezTo>
                  <a:pt x="317444" y="601106"/>
                  <a:pt x="237675" y="535708"/>
                  <a:pt x="0" y="540000"/>
                </a:cubicBezTo>
                <a:cubicBezTo>
                  <a:pt x="-15216" y="294406"/>
                  <a:pt x="11506" y="140168"/>
                  <a:pt x="0" y="0"/>
                </a:cubicBezTo>
                <a:close/>
              </a:path>
              <a:path w="2224067" h="540000" stroke="0" extrusionOk="0">
                <a:moveTo>
                  <a:pt x="0" y="0"/>
                </a:moveTo>
                <a:cubicBezTo>
                  <a:pt x="211174" y="-8028"/>
                  <a:pt x="386019" y="12414"/>
                  <a:pt x="578257" y="0"/>
                </a:cubicBezTo>
                <a:cubicBezTo>
                  <a:pt x="770495" y="-12414"/>
                  <a:pt x="919494" y="67071"/>
                  <a:pt x="1178756" y="0"/>
                </a:cubicBezTo>
                <a:cubicBezTo>
                  <a:pt x="1438018" y="-67071"/>
                  <a:pt x="1504563" y="14801"/>
                  <a:pt x="1690291" y="0"/>
                </a:cubicBezTo>
                <a:cubicBezTo>
                  <a:pt x="1876020" y="-14801"/>
                  <a:pt x="1981454" y="26730"/>
                  <a:pt x="2224067" y="0"/>
                </a:cubicBezTo>
                <a:cubicBezTo>
                  <a:pt x="2245309" y="241945"/>
                  <a:pt x="2162981" y="337140"/>
                  <a:pt x="2224067" y="540000"/>
                </a:cubicBezTo>
                <a:cubicBezTo>
                  <a:pt x="2000005" y="564039"/>
                  <a:pt x="1866349" y="534573"/>
                  <a:pt x="1712532" y="540000"/>
                </a:cubicBezTo>
                <a:cubicBezTo>
                  <a:pt x="1558715" y="545427"/>
                  <a:pt x="1360048" y="531461"/>
                  <a:pt x="1112034" y="540000"/>
                </a:cubicBezTo>
                <a:cubicBezTo>
                  <a:pt x="864020" y="548539"/>
                  <a:pt x="801899" y="491009"/>
                  <a:pt x="600498" y="540000"/>
                </a:cubicBezTo>
                <a:cubicBezTo>
                  <a:pt x="399097" y="588991"/>
                  <a:pt x="138666" y="519784"/>
                  <a:pt x="0" y="540000"/>
                </a:cubicBezTo>
                <a:cubicBezTo>
                  <a:pt x="-1347" y="346043"/>
                  <a:pt x="43056" y="264065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30548758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5643E9F-04AC-4202-BAA8-260FB37999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82" b="6807"/>
          <a:stretch/>
        </p:blipFill>
        <p:spPr>
          <a:xfrm>
            <a:off x="8113494" y="1098838"/>
            <a:ext cx="923188" cy="3973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AA2A76D-6214-4CF9-AEA4-A102E12B7C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0186" y="1739757"/>
            <a:ext cx="7481258" cy="71428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EDE8C0E-0FCF-4D68-9629-B30DDE762C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4846" y="1146399"/>
            <a:ext cx="2297187" cy="228260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CFE41B90-39E0-4CA6-A537-346187074C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65253" y="2752206"/>
            <a:ext cx="1809524" cy="86666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93210D5C-970E-404B-9A4B-792E8778B7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93825" y="3752456"/>
            <a:ext cx="2580952" cy="800000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F784E7B3-EE47-419F-9E6E-2B493517E48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4189"/>
          <a:stretch/>
        </p:blipFill>
        <p:spPr>
          <a:xfrm>
            <a:off x="7482342" y="4791912"/>
            <a:ext cx="3076190" cy="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93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1CB605F-07CE-4DFB-8943-30B215A7D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7567" y="4291740"/>
            <a:ext cx="491941" cy="137466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A04E5D9-C964-4846-901B-2590BD0337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4493" y="963691"/>
            <a:ext cx="9314121" cy="115651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7E26B61-2B17-4226-ABA3-F374F32594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8612" y="2212583"/>
            <a:ext cx="3340002" cy="43809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1B2261A-8657-4B74-A8DA-B7B634084B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8944" y="2710055"/>
            <a:ext cx="6449670" cy="222155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0F4581B-F80A-4FFA-A4D9-88AC786024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3056" y="2024493"/>
            <a:ext cx="2466564" cy="254369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EF4DA79-0C51-408F-9A40-CDAE7FA192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7001" y="5023990"/>
            <a:ext cx="7814383" cy="1035455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994854D1-1AD3-478A-84D6-9DECF75D94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4157" y="2254251"/>
            <a:ext cx="1474455" cy="36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27116C38-1683-4623-A97D-DCC40791E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D59B880-7B1F-4F47-901C-E61BDFD59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816" y="1026095"/>
            <a:ext cx="9519651" cy="145129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7D25CAC-F7CE-4522-B75D-788A30A96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460" y="2619035"/>
            <a:ext cx="9228996" cy="180068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B046382-B59E-4C9D-ADE5-3415B186A7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601960" y="2916702"/>
            <a:ext cx="1353015" cy="272581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82EB46A-AC6A-4C5D-8289-53097E5544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3860" y="4561367"/>
            <a:ext cx="8913596" cy="170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89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EEBB6ACF-B831-4250-B8C3-0470DF579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719" y="1378531"/>
            <a:ext cx="1549554" cy="280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9BD8EEC-8D81-4174-AA6F-A5C855CE4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997" y="1248820"/>
            <a:ext cx="2567547" cy="540000"/>
          </a:xfrm>
          <a:custGeom>
            <a:avLst/>
            <a:gdLst>
              <a:gd name="connsiteX0" fmla="*/ 0 w 2567547"/>
              <a:gd name="connsiteY0" fmla="*/ 0 h 540000"/>
              <a:gd name="connsiteX1" fmla="*/ 487834 w 2567547"/>
              <a:gd name="connsiteY1" fmla="*/ 0 h 540000"/>
              <a:gd name="connsiteX2" fmla="*/ 1027019 w 2567547"/>
              <a:gd name="connsiteY2" fmla="*/ 0 h 540000"/>
              <a:gd name="connsiteX3" fmla="*/ 1489177 w 2567547"/>
              <a:gd name="connsiteY3" fmla="*/ 0 h 540000"/>
              <a:gd name="connsiteX4" fmla="*/ 2002687 w 2567547"/>
              <a:gd name="connsiteY4" fmla="*/ 0 h 540000"/>
              <a:gd name="connsiteX5" fmla="*/ 2567547 w 2567547"/>
              <a:gd name="connsiteY5" fmla="*/ 0 h 540000"/>
              <a:gd name="connsiteX6" fmla="*/ 2567547 w 2567547"/>
              <a:gd name="connsiteY6" fmla="*/ 540000 h 540000"/>
              <a:gd name="connsiteX7" fmla="*/ 2002687 w 2567547"/>
              <a:gd name="connsiteY7" fmla="*/ 540000 h 540000"/>
              <a:gd name="connsiteX8" fmla="*/ 1463502 w 2567547"/>
              <a:gd name="connsiteY8" fmla="*/ 540000 h 540000"/>
              <a:gd name="connsiteX9" fmla="*/ 898641 w 2567547"/>
              <a:gd name="connsiteY9" fmla="*/ 540000 h 540000"/>
              <a:gd name="connsiteX10" fmla="*/ 462158 w 2567547"/>
              <a:gd name="connsiteY10" fmla="*/ 540000 h 540000"/>
              <a:gd name="connsiteX11" fmla="*/ 0 w 2567547"/>
              <a:gd name="connsiteY11" fmla="*/ 540000 h 540000"/>
              <a:gd name="connsiteX12" fmla="*/ 0 w 2567547"/>
              <a:gd name="connsiteY12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67547" h="540000" fill="none" extrusionOk="0">
                <a:moveTo>
                  <a:pt x="0" y="0"/>
                </a:moveTo>
                <a:cubicBezTo>
                  <a:pt x="198050" y="-36218"/>
                  <a:pt x="281439" y="50611"/>
                  <a:pt x="487834" y="0"/>
                </a:cubicBezTo>
                <a:cubicBezTo>
                  <a:pt x="694229" y="-50611"/>
                  <a:pt x="846997" y="32752"/>
                  <a:pt x="1027019" y="0"/>
                </a:cubicBezTo>
                <a:cubicBezTo>
                  <a:pt x="1207041" y="-32752"/>
                  <a:pt x="1318505" y="36659"/>
                  <a:pt x="1489177" y="0"/>
                </a:cubicBezTo>
                <a:cubicBezTo>
                  <a:pt x="1659849" y="-36659"/>
                  <a:pt x="1888509" y="37983"/>
                  <a:pt x="2002687" y="0"/>
                </a:cubicBezTo>
                <a:cubicBezTo>
                  <a:pt x="2116865" y="-37983"/>
                  <a:pt x="2288942" y="42898"/>
                  <a:pt x="2567547" y="0"/>
                </a:cubicBezTo>
                <a:cubicBezTo>
                  <a:pt x="2579706" y="252766"/>
                  <a:pt x="2546113" y="361979"/>
                  <a:pt x="2567547" y="540000"/>
                </a:cubicBezTo>
                <a:cubicBezTo>
                  <a:pt x="2405991" y="593197"/>
                  <a:pt x="2255622" y="478908"/>
                  <a:pt x="2002687" y="540000"/>
                </a:cubicBezTo>
                <a:cubicBezTo>
                  <a:pt x="1749752" y="601092"/>
                  <a:pt x="1731537" y="522347"/>
                  <a:pt x="1463502" y="540000"/>
                </a:cubicBezTo>
                <a:cubicBezTo>
                  <a:pt x="1195468" y="557653"/>
                  <a:pt x="1142163" y="477454"/>
                  <a:pt x="898641" y="540000"/>
                </a:cubicBezTo>
                <a:cubicBezTo>
                  <a:pt x="655119" y="602546"/>
                  <a:pt x="658893" y="505147"/>
                  <a:pt x="462158" y="540000"/>
                </a:cubicBezTo>
                <a:cubicBezTo>
                  <a:pt x="265423" y="574853"/>
                  <a:pt x="131111" y="530004"/>
                  <a:pt x="0" y="540000"/>
                </a:cubicBezTo>
                <a:cubicBezTo>
                  <a:pt x="-55605" y="375733"/>
                  <a:pt x="41782" y="135370"/>
                  <a:pt x="0" y="0"/>
                </a:cubicBezTo>
                <a:close/>
              </a:path>
              <a:path w="2567547" h="540000" stroke="0" extrusionOk="0">
                <a:moveTo>
                  <a:pt x="0" y="0"/>
                </a:moveTo>
                <a:cubicBezTo>
                  <a:pt x="165777" y="-37447"/>
                  <a:pt x="320228" y="42692"/>
                  <a:pt x="462158" y="0"/>
                </a:cubicBezTo>
                <a:cubicBezTo>
                  <a:pt x="604088" y="-42692"/>
                  <a:pt x="730891" y="24941"/>
                  <a:pt x="924317" y="0"/>
                </a:cubicBezTo>
                <a:cubicBezTo>
                  <a:pt x="1117743" y="-24941"/>
                  <a:pt x="1204496" y="4859"/>
                  <a:pt x="1463502" y="0"/>
                </a:cubicBezTo>
                <a:cubicBezTo>
                  <a:pt x="1722509" y="-4859"/>
                  <a:pt x="1775975" y="39893"/>
                  <a:pt x="1951336" y="0"/>
                </a:cubicBezTo>
                <a:cubicBezTo>
                  <a:pt x="2126697" y="-39893"/>
                  <a:pt x="2266529" y="59404"/>
                  <a:pt x="2567547" y="0"/>
                </a:cubicBezTo>
                <a:cubicBezTo>
                  <a:pt x="2601912" y="209955"/>
                  <a:pt x="2546928" y="388420"/>
                  <a:pt x="2567547" y="540000"/>
                </a:cubicBezTo>
                <a:cubicBezTo>
                  <a:pt x="2372562" y="594870"/>
                  <a:pt x="2263177" y="535553"/>
                  <a:pt x="2079713" y="540000"/>
                </a:cubicBezTo>
                <a:cubicBezTo>
                  <a:pt x="1896249" y="544447"/>
                  <a:pt x="1696689" y="518776"/>
                  <a:pt x="1566204" y="540000"/>
                </a:cubicBezTo>
                <a:cubicBezTo>
                  <a:pt x="1435719" y="561224"/>
                  <a:pt x="1186206" y="531421"/>
                  <a:pt x="1052694" y="540000"/>
                </a:cubicBezTo>
                <a:cubicBezTo>
                  <a:pt x="919182" y="548579"/>
                  <a:pt x="671469" y="485391"/>
                  <a:pt x="539185" y="540000"/>
                </a:cubicBezTo>
                <a:cubicBezTo>
                  <a:pt x="406901" y="594609"/>
                  <a:pt x="231333" y="537862"/>
                  <a:pt x="0" y="540000"/>
                </a:cubicBezTo>
                <a:cubicBezTo>
                  <a:pt x="-34530" y="391875"/>
                  <a:pt x="33591" y="206776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855264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972429EA-D46C-4D7C-ABCF-D22A792AC2D8}"/>
              </a:ext>
            </a:extLst>
          </p:cNvPr>
          <p:cNvGrpSpPr/>
          <p:nvPr/>
        </p:nvGrpSpPr>
        <p:grpSpPr>
          <a:xfrm>
            <a:off x="1168793" y="1907223"/>
            <a:ext cx="10413608" cy="1939815"/>
            <a:chOff x="1168793" y="1890007"/>
            <a:chExt cx="10413608" cy="1426053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16401EED-04F1-4A91-A1E1-E931D6F28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0335" y="1890007"/>
              <a:ext cx="10232066" cy="1375892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D299284B-80BC-41DE-8624-63C9EDF31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8793" y="2820822"/>
              <a:ext cx="1685714" cy="495238"/>
            </a:xfrm>
            <a:prstGeom prst="rect">
              <a:avLst/>
            </a:prstGeom>
          </p:spPr>
        </p:pic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D43C5534-240E-4D60-A677-BEA142AB9B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793" y="3906482"/>
            <a:ext cx="1958710" cy="193981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8932189-5D68-45CC-8D94-B3CCF2DA9D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909" y="2249737"/>
            <a:ext cx="944852" cy="117926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2317E5E-EFB7-4F8A-8F0D-B4F380C1FD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0642" y="4004106"/>
            <a:ext cx="7892902" cy="71715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7A4192EB-7B5A-4B86-9169-F0E7C966E69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4779"/>
          <a:stretch/>
        </p:blipFill>
        <p:spPr>
          <a:xfrm>
            <a:off x="3540642" y="4878331"/>
            <a:ext cx="7892902" cy="1120373"/>
          </a:xfrm>
          <a:prstGeom prst="rect">
            <a:avLst/>
          </a:prstGeom>
        </p:spPr>
      </p:pic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0442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79BD8EEC-8D81-4174-AA6F-A5C855CE4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997" y="1248820"/>
            <a:ext cx="2567547" cy="540000"/>
          </a:xfrm>
          <a:custGeom>
            <a:avLst/>
            <a:gdLst>
              <a:gd name="connsiteX0" fmla="*/ 0 w 2567547"/>
              <a:gd name="connsiteY0" fmla="*/ 0 h 540000"/>
              <a:gd name="connsiteX1" fmla="*/ 487834 w 2567547"/>
              <a:gd name="connsiteY1" fmla="*/ 0 h 540000"/>
              <a:gd name="connsiteX2" fmla="*/ 1027019 w 2567547"/>
              <a:gd name="connsiteY2" fmla="*/ 0 h 540000"/>
              <a:gd name="connsiteX3" fmla="*/ 1489177 w 2567547"/>
              <a:gd name="connsiteY3" fmla="*/ 0 h 540000"/>
              <a:gd name="connsiteX4" fmla="*/ 2002687 w 2567547"/>
              <a:gd name="connsiteY4" fmla="*/ 0 h 540000"/>
              <a:gd name="connsiteX5" fmla="*/ 2567547 w 2567547"/>
              <a:gd name="connsiteY5" fmla="*/ 0 h 540000"/>
              <a:gd name="connsiteX6" fmla="*/ 2567547 w 2567547"/>
              <a:gd name="connsiteY6" fmla="*/ 540000 h 540000"/>
              <a:gd name="connsiteX7" fmla="*/ 2002687 w 2567547"/>
              <a:gd name="connsiteY7" fmla="*/ 540000 h 540000"/>
              <a:gd name="connsiteX8" fmla="*/ 1463502 w 2567547"/>
              <a:gd name="connsiteY8" fmla="*/ 540000 h 540000"/>
              <a:gd name="connsiteX9" fmla="*/ 898641 w 2567547"/>
              <a:gd name="connsiteY9" fmla="*/ 540000 h 540000"/>
              <a:gd name="connsiteX10" fmla="*/ 462158 w 2567547"/>
              <a:gd name="connsiteY10" fmla="*/ 540000 h 540000"/>
              <a:gd name="connsiteX11" fmla="*/ 0 w 2567547"/>
              <a:gd name="connsiteY11" fmla="*/ 540000 h 540000"/>
              <a:gd name="connsiteX12" fmla="*/ 0 w 2567547"/>
              <a:gd name="connsiteY12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67547" h="540000" fill="none" extrusionOk="0">
                <a:moveTo>
                  <a:pt x="0" y="0"/>
                </a:moveTo>
                <a:cubicBezTo>
                  <a:pt x="198050" y="-36218"/>
                  <a:pt x="281439" y="50611"/>
                  <a:pt x="487834" y="0"/>
                </a:cubicBezTo>
                <a:cubicBezTo>
                  <a:pt x="694229" y="-50611"/>
                  <a:pt x="846997" y="32752"/>
                  <a:pt x="1027019" y="0"/>
                </a:cubicBezTo>
                <a:cubicBezTo>
                  <a:pt x="1207041" y="-32752"/>
                  <a:pt x="1318505" y="36659"/>
                  <a:pt x="1489177" y="0"/>
                </a:cubicBezTo>
                <a:cubicBezTo>
                  <a:pt x="1659849" y="-36659"/>
                  <a:pt x="1888509" y="37983"/>
                  <a:pt x="2002687" y="0"/>
                </a:cubicBezTo>
                <a:cubicBezTo>
                  <a:pt x="2116865" y="-37983"/>
                  <a:pt x="2288942" y="42898"/>
                  <a:pt x="2567547" y="0"/>
                </a:cubicBezTo>
                <a:cubicBezTo>
                  <a:pt x="2579706" y="252766"/>
                  <a:pt x="2546113" y="361979"/>
                  <a:pt x="2567547" y="540000"/>
                </a:cubicBezTo>
                <a:cubicBezTo>
                  <a:pt x="2405991" y="593197"/>
                  <a:pt x="2255622" y="478908"/>
                  <a:pt x="2002687" y="540000"/>
                </a:cubicBezTo>
                <a:cubicBezTo>
                  <a:pt x="1749752" y="601092"/>
                  <a:pt x="1731537" y="522347"/>
                  <a:pt x="1463502" y="540000"/>
                </a:cubicBezTo>
                <a:cubicBezTo>
                  <a:pt x="1195468" y="557653"/>
                  <a:pt x="1142163" y="477454"/>
                  <a:pt x="898641" y="540000"/>
                </a:cubicBezTo>
                <a:cubicBezTo>
                  <a:pt x="655119" y="602546"/>
                  <a:pt x="658893" y="505147"/>
                  <a:pt x="462158" y="540000"/>
                </a:cubicBezTo>
                <a:cubicBezTo>
                  <a:pt x="265423" y="574853"/>
                  <a:pt x="131111" y="530004"/>
                  <a:pt x="0" y="540000"/>
                </a:cubicBezTo>
                <a:cubicBezTo>
                  <a:pt x="-55605" y="375733"/>
                  <a:pt x="41782" y="135370"/>
                  <a:pt x="0" y="0"/>
                </a:cubicBezTo>
                <a:close/>
              </a:path>
              <a:path w="2567547" h="540000" stroke="0" extrusionOk="0">
                <a:moveTo>
                  <a:pt x="0" y="0"/>
                </a:moveTo>
                <a:cubicBezTo>
                  <a:pt x="165777" y="-37447"/>
                  <a:pt x="320228" y="42692"/>
                  <a:pt x="462158" y="0"/>
                </a:cubicBezTo>
                <a:cubicBezTo>
                  <a:pt x="604088" y="-42692"/>
                  <a:pt x="730891" y="24941"/>
                  <a:pt x="924317" y="0"/>
                </a:cubicBezTo>
                <a:cubicBezTo>
                  <a:pt x="1117743" y="-24941"/>
                  <a:pt x="1204496" y="4859"/>
                  <a:pt x="1463502" y="0"/>
                </a:cubicBezTo>
                <a:cubicBezTo>
                  <a:pt x="1722509" y="-4859"/>
                  <a:pt x="1775975" y="39893"/>
                  <a:pt x="1951336" y="0"/>
                </a:cubicBezTo>
                <a:cubicBezTo>
                  <a:pt x="2126697" y="-39893"/>
                  <a:pt x="2266529" y="59404"/>
                  <a:pt x="2567547" y="0"/>
                </a:cubicBezTo>
                <a:cubicBezTo>
                  <a:pt x="2601912" y="209955"/>
                  <a:pt x="2546928" y="388420"/>
                  <a:pt x="2567547" y="540000"/>
                </a:cubicBezTo>
                <a:cubicBezTo>
                  <a:pt x="2372562" y="594870"/>
                  <a:pt x="2263177" y="535553"/>
                  <a:pt x="2079713" y="540000"/>
                </a:cubicBezTo>
                <a:cubicBezTo>
                  <a:pt x="1896249" y="544447"/>
                  <a:pt x="1696689" y="518776"/>
                  <a:pt x="1566204" y="540000"/>
                </a:cubicBezTo>
                <a:cubicBezTo>
                  <a:pt x="1435719" y="561224"/>
                  <a:pt x="1186206" y="531421"/>
                  <a:pt x="1052694" y="540000"/>
                </a:cubicBezTo>
                <a:cubicBezTo>
                  <a:pt x="919182" y="548579"/>
                  <a:pt x="671469" y="485391"/>
                  <a:pt x="539185" y="540000"/>
                </a:cubicBezTo>
                <a:cubicBezTo>
                  <a:pt x="406901" y="594609"/>
                  <a:pt x="231333" y="537862"/>
                  <a:pt x="0" y="540000"/>
                </a:cubicBezTo>
                <a:cubicBezTo>
                  <a:pt x="-34530" y="391875"/>
                  <a:pt x="33591" y="206776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855264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8932189-5D68-45CC-8D94-B3CCF2DA9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560" y="5510085"/>
            <a:ext cx="944852" cy="1179263"/>
          </a:xfrm>
          <a:prstGeom prst="rect">
            <a:avLst/>
          </a:prstGeom>
        </p:spPr>
      </p:pic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72249EC-094F-444C-BAAD-D9F0FD4858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2745" y="1956499"/>
            <a:ext cx="10210800" cy="232842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3C365AB-A053-4B7B-94AF-CA58D44653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6706" y="1248820"/>
            <a:ext cx="1051067" cy="42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3539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C9F04E8-37BD-4580-93FD-9D2B22840100}">
  <we:reference id="wa104380907" version="3.0.0.1" store="ar-SA" storeType="OMEX"/>
  <we:alternateReferences>
    <we:reference id="WA104380907" version="3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7</Words>
  <Application>Microsoft Office PowerPoint</Application>
  <PresentationFormat>شاشة عريضة</PresentationFormat>
  <Paragraphs>1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1" baseType="lpstr">
      <vt:lpstr>Aldhabi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ام هشام المطرفي</dc:creator>
  <cp:lastModifiedBy>ام هشام المطرفي</cp:lastModifiedBy>
  <cp:revision>18</cp:revision>
  <dcterms:created xsi:type="dcterms:W3CDTF">2021-12-03T17:19:09Z</dcterms:created>
  <dcterms:modified xsi:type="dcterms:W3CDTF">2022-03-19T11:10:06Z</dcterms:modified>
</cp:coreProperties>
</file>