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DE9"/>
    <a:srgbClr val="F6ED74"/>
    <a:srgbClr val="F3D6CA"/>
    <a:srgbClr val="99C4D6"/>
    <a:srgbClr val="F28D89"/>
    <a:srgbClr val="6D8DB2"/>
    <a:srgbClr val="6D8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7" d="100"/>
          <a:sy n="47" d="100"/>
        </p:scale>
        <p:origin x="1416" y="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F12FD-42DD-4DFA-9C56-5905D8536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287D31F-0F9B-4769-87BD-64B313409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69491-FB5A-4DB9-9411-2C0D6C51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5EF0B9-C66E-4915-818A-9B0D1A4F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270D2E-2BBE-43D0-9D10-023003BB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6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60D075-182B-4A37-BB80-0212BBE8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448BE3-DBC5-4A93-A8AC-8232D65AA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56E8EB-C77F-4A8A-8E6D-909A65BB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14E94C-AC1B-4724-94FD-DD9CCA48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30311A-925B-4F1F-8CC0-549E726A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4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50FB7BA-A8ED-4251-BF3E-DDBD4C0A0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BE77EAD-2759-46EE-8743-B8A918E1F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D6F930-FC56-4EF0-9FE0-9FF3210B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66C731-251E-44A2-84DF-83D5B82C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C8E724-8874-4B73-8774-FE4E58EC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19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FDE0DA-B7D5-4584-AAC1-FE24659D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2F62D6-33A4-4090-9079-C89EAEB93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7C1CBB-65F8-42B4-B41F-6CB53CB4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1AB3F2-46AE-41DF-9AB3-53859142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1CBAD7-E060-451C-B73F-618AF7DB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95B2BE2C-4EF6-4BE5-920C-5423DF184345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3E2EF56B-93DB-43FC-98B5-C8F91AE0D124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9D85E5B-3553-4BE5-B445-BF15327E51D0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A5F06E14-8A5F-4F48-A4A9-7720D0F72EF3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61B9003D-C8EF-451B-A447-C497A7453F01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0DD00A6-60A8-4635-A90A-BE409768B321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5975B00-078C-440C-B60A-3D6812E9C7A6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9ED9739A-F8B5-42A4-A7B8-8B816EC55A87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205471B0-C162-4C3B-8685-EBEDF89B4AA3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92DE57-A3FD-41F5-980A-1EA010E88318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BF21DFB8-3B05-4156-83A4-25B552F378F9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53145E5E-98F6-46F4-942C-9D024E405D29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D376137-5293-465B-803A-C7F97A5C4FC9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4119065-586B-49D4-A5B7-BF31197F648F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706E39F1-2577-481B-BE3A-37F5CEB8238B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529FABAB-D4C6-43C7-B419-62874A637C85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6484FBAA-7D95-4A90-9C81-B8C184D6BF4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D1001877-6911-4DFF-BE79-DCACE907809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DB3FDF1-5550-4E63-8345-1632BC13E3FA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8D35787-6966-4F29-9583-5DE6605D7EAB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C2CC2BE-699F-4310-9AB5-D93B7F942C6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5794FD4-E832-4AD9-92E4-91F128AA1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3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1E048A-0FB0-4C63-B589-E043D850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84D55C-BAD8-46C4-80AE-2204F4ED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10B4A9-CBB6-4003-BD20-00B97044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702055-A180-4C15-BCC4-0355FB2B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0FE765-EDBC-4910-9242-C1EC85BA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22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11D51B-B95A-4F2D-840A-6369D078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0E7392-8B07-4A8C-9919-EA8CD0FDF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ED542BC-75FC-4B79-9C58-066809D18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D43D34-339D-4D02-80EE-458F1779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5093CA-57A9-4410-94ED-F1F6B23C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EB46F8-8712-497D-8761-9CAB82CD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352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0E5130-1059-4680-96AD-3574631B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0C2191-ECB0-4132-9250-309807C0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3D81F0-4465-4461-AB4E-64C263557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76D6C48-241E-48BA-A7A1-D1468FB14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DB80817-8B06-4E71-A810-D2F79C0E0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E3BA65C-3133-470C-A55F-20E9B8D9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94559E1-8C7A-4698-8A91-85723CB9B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DA9A12-2C9A-4BE6-A234-D6097F5D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51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93028A-8903-4932-8753-336292C2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2864AAD-8A87-4B0D-94B1-9F78A2D4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95A674-0085-4B68-B952-55A5679E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FF16232-DE26-4090-8F99-681BD453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056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30C75BD-E21F-445F-988B-24CB8F99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AF3FE22-2172-4B7F-8D86-C6A3913F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B31C38-31DD-443A-8E5A-6A6348E3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78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7FB9A-3CF7-477A-B0B2-AED588D0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0FDF24-927E-43D8-841E-8EFF43F41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036156-B744-41CF-8CAE-0AEFC5BEF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D9ED380-38C9-4109-82D3-565C11B6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4E4302-4845-4AA5-B415-B6ADC95F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B421DA-0C98-4C4F-8ED3-BAAFF8F8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985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68EC0F-4265-4D32-A421-CCD17890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DD172AE-94D6-404E-8473-7A0E7F42F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A837F71-7967-4C75-8365-6D9B911F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C6D6E6-E54E-4873-8F12-C64FA195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208B51-D3BC-4642-B7FF-EA237E49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59F30B-1C34-4EC0-B7D9-D6AB2F07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05EC78-16B0-4C61-8E4E-BD3C9BF9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DADB2-40CF-4779-9F2F-BCBA438DC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214600-E584-4D77-89ED-0CE1799E8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BDFC-D94D-4B93-A9A7-0F956042A494}" type="datetimeFigureOut">
              <a:rPr lang="ar-SA" smtClean="0"/>
              <a:t>26/08/43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3846A2-5228-4817-9FCD-8BDB9F1A8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46D61E-696A-481B-B3BC-D76A3AEF6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6C44-864F-40E5-A8E0-1DBA10446F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396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</a:p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</a:t>
            </a:r>
          </a:p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8479BD8-D713-4A3E-9E55-277DBF6353C8}"/>
              </a:ext>
            </a:extLst>
          </p:cNvPr>
          <p:cNvSpPr txBox="1"/>
          <p:nvPr/>
        </p:nvSpPr>
        <p:spPr>
          <a:xfrm>
            <a:off x="9580728" y="415211"/>
            <a:ext cx="1577640" cy="400110"/>
          </a:xfrm>
          <a:custGeom>
            <a:avLst/>
            <a:gdLst>
              <a:gd name="connsiteX0" fmla="*/ 0 w 1577640"/>
              <a:gd name="connsiteY0" fmla="*/ 0 h 400110"/>
              <a:gd name="connsiteX1" fmla="*/ 1577640 w 1577640"/>
              <a:gd name="connsiteY1" fmla="*/ 0 h 400110"/>
              <a:gd name="connsiteX2" fmla="*/ 1577640 w 1577640"/>
              <a:gd name="connsiteY2" fmla="*/ 400110 h 400110"/>
              <a:gd name="connsiteX3" fmla="*/ 0 w 1577640"/>
              <a:gd name="connsiteY3" fmla="*/ 400110 h 400110"/>
              <a:gd name="connsiteX4" fmla="*/ 0 w 1577640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640" h="400110" extrusionOk="0">
                <a:moveTo>
                  <a:pt x="0" y="0"/>
                </a:moveTo>
                <a:cubicBezTo>
                  <a:pt x="379370" y="-53498"/>
                  <a:pt x="834548" y="-2361"/>
                  <a:pt x="1577640" y="0"/>
                </a:cubicBezTo>
                <a:cubicBezTo>
                  <a:pt x="1576515" y="48839"/>
                  <a:pt x="1607943" y="277712"/>
                  <a:pt x="1577640" y="400110"/>
                </a:cubicBezTo>
                <a:cubicBezTo>
                  <a:pt x="849440" y="314863"/>
                  <a:pt x="498953" y="382852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10" name="٧٢٤">
            <a:extLst>
              <a:ext uri="{FF2B5EF4-FFF2-40B4-BE49-F238E27FC236}">
                <a16:creationId xmlns:a16="http://schemas.microsoft.com/office/drawing/2014/main" id="{84C55D91-8CCA-4C3B-B72A-A9F037F63A6D}"/>
              </a:ext>
            </a:extLst>
          </p:cNvPr>
          <p:cNvSpPr txBox="1"/>
          <p:nvPr/>
        </p:nvSpPr>
        <p:spPr>
          <a:xfrm>
            <a:off x="3786187" y="1132739"/>
            <a:ext cx="461962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أستخدم &gt; أو &lt; للمقارنة بين الأعداد :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نجمة: 5 نقاط 10">
            <a:extLst>
              <a:ext uri="{FF2B5EF4-FFF2-40B4-BE49-F238E27FC236}">
                <a16:creationId xmlns:a16="http://schemas.microsoft.com/office/drawing/2014/main" id="{82E26BB8-D30C-4C52-82B7-A6BD5ED95623}"/>
              </a:ext>
            </a:extLst>
          </p:cNvPr>
          <p:cNvSpPr/>
          <p:nvPr/>
        </p:nvSpPr>
        <p:spPr>
          <a:xfrm>
            <a:off x="1441163" y="1884354"/>
            <a:ext cx="3084394" cy="2461496"/>
          </a:xfrm>
          <a:prstGeom prst="star5">
            <a:avLst>
              <a:gd name="adj" fmla="val 32137"/>
              <a:gd name="hf" fmla="val 105146"/>
              <a:gd name="vf" fmla="val 110557"/>
            </a:avLst>
          </a:prstGeom>
          <a:solidFill>
            <a:srgbClr val="99C4D6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5 نقاط 11">
            <a:extLst>
              <a:ext uri="{FF2B5EF4-FFF2-40B4-BE49-F238E27FC236}">
                <a16:creationId xmlns:a16="http://schemas.microsoft.com/office/drawing/2014/main" id="{D2E66213-51A6-43B4-9377-951DB2ECA588}"/>
              </a:ext>
            </a:extLst>
          </p:cNvPr>
          <p:cNvSpPr/>
          <p:nvPr/>
        </p:nvSpPr>
        <p:spPr>
          <a:xfrm>
            <a:off x="4737239" y="3043852"/>
            <a:ext cx="3084394" cy="2461496"/>
          </a:xfrm>
          <a:prstGeom prst="star5">
            <a:avLst>
              <a:gd name="adj" fmla="val 32137"/>
              <a:gd name="hf" fmla="val 105146"/>
              <a:gd name="vf" fmla="val 110557"/>
            </a:avLst>
          </a:prstGeom>
          <a:solidFill>
            <a:srgbClr val="F6ED7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: 5 نقاط 12">
            <a:extLst>
              <a:ext uri="{FF2B5EF4-FFF2-40B4-BE49-F238E27FC236}">
                <a16:creationId xmlns:a16="http://schemas.microsoft.com/office/drawing/2014/main" id="{0AC4ECE1-17AC-4463-81CC-261D1232A6F7}"/>
              </a:ext>
            </a:extLst>
          </p:cNvPr>
          <p:cNvSpPr/>
          <p:nvPr/>
        </p:nvSpPr>
        <p:spPr>
          <a:xfrm>
            <a:off x="7814667" y="1877410"/>
            <a:ext cx="3084394" cy="2461496"/>
          </a:xfrm>
          <a:prstGeom prst="star5">
            <a:avLst>
              <a:gd name="adj" fmla="val 32137"/>
              <a:gd name="hf" fmla="val 105146"/>
              <a:gd name="vf" fmla="val 110557"/>
            </a:avLst>
          </a:prstGeom>
          <a:solidFill>
            <a:srgbClr val="F3D6C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٧٢٤">
            <a:extLst>
              <a:ext uri="{FF2B5EF4-FFF2-40B4-BE49-F238E27FC236}">
                <a16:creationId xmlns:a16="http://schemas.microsoft.com/office/drawing/2014/main" id="{ED627363-310F-4DFE-8E21-697211DCF6C4}"/>
              </a:ext>
            </a:extLst>
          </p:cNvPr>
          <p:cNvSpPr txBox="1"/>
          <p:nvPr/>
        </p:nvSpPr>
        <p:spPr>
          <a:xfrm>
            <a:off x="8289286" y="2825711"/>
            <a:ext cx="192110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30        27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" name="٧٢٤">
            <a:extLst>
              <a:ext uri="{FF2B5EF4-FFF2-40B4-BE49-F238E27FC236}">
                <a16:creationId xmlns:a16="http://schemas.microsoft.com/office/drawing/2014/main" id="{1E7EE36B-68E1-4741-BA8B-BD2B82BD290C}"/>
              </a:ext>
            </a:extLst>
          </p:cNvPr>
          <p:cNvSpPr txBox="1"/>
          <p:nvPr/>
        </p:nvSpPr>
        <p:spPr>
          <a:xfrm>
            <a:off x="4753421" y="4048332"/>
            <a:ext cx="264818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145         149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٧٢٤">
            <a:extLst>
              <a:ext uri="{FF2B5EF4-FFF2-40B4-BE49-F238E27FC236}">
                <a16:creationId xmlns:a16="http://schemas.microsoft.com/office/drawing/2014/main" id="{5061834B-5701-48BF-AF09-809DC0A9DC55}"/>
              </a:ext>
            </a:extLst>
          </p:cNvPr>
          <p:cNvSpPr txBox="1"/>
          <p:nvPr/>
        </p:nvSpPr>
        <p:spPr>
          <a:xfrm>
            <a:off x="1362187" y="2825310"/>
            <a:ext cx="281676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653           644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215069F-7582-4006-AA9A-2F12E232031C}"/>
              </a:ext>
            </a:extLst>
          </p:cNvPr>
          <p:cNvSpPr/>
          <p:nvPr/>
        </p:nvSpPr>
        <p:spPr>
          <a:xfrm>
            <a:off x="9036977" y="2786348"/>
            <a:ext cx="627797" cy="595035"/>
          </a:xfrm>
          <a:prstGeom prst="rect">
            <a:avLst/>
          </a:prstGeom>
          <a:noFill/>
          <a:ln>
            <a:solidFill>
              <a:srgbClr val="F3D6C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99A6E40-6927-4729-8783-E38A369E5708}"/>
              </a:ext>
            </a:extLst>
          </p:cNvPr>
          <p:cNvSpPr/>
          <p:nvPr/>
        </p:nvSpPr>
        <p:spPr>
          <a:xfrm>
            <a:off x="5989351" y="4041388"/>
            <a:ext cx="627797" cy="595035"/>
          </a:xfrm>
          <a:prstGeom prst="rect">
            <a:avLst/>
          </a:prstGeom>
          <a:noFill/>
          <a:ln>
            <a:solidFill>
              <a:srgbClr val="F6ED7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FE0C533-5156-4A12-A175-E32C3B0D0582}"/>
              </a:ext>
            </a:extLst>
          </p:cNvPr>
          <p:cNvSpPr/>
          <p:nvPr/>
        </p:nvSpPr>
        <p:spPr>
          <a:xfrm>
            <a:off x="2669461" y="2829097"/>
            <a:ext cx="627797" cy="595035"/>
          </a:xfrm>
          <a:prstGeom prst="rect">
            <a:avLst/>
          </a:prstGeom>
          <a:noFill/>
          <a:ln>
            <a:solidFill>
              <a:srgbClr val="B3DDE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67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C12D250-7E2A-42B3-A2D2-792C34163168}"/>
              </a:ext>
            </a:extLst>
          </p:cNvPr>
          <p:cNvSpPr/>
          <p:nvPr/>
        </p:nvSpPr>
        <p:spPr>
          <a:xfrm>
            <a:off x="4041815" y="1370547"/>
            <a:ext cx="43813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ترتيب الأعداد حتى 1000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B52F4E3-7BEE-40DF-9AD9-4898175B5B70}"/>
              </a:ext>
            </a:extLst>
          </p:cNvPr>
          <p:cNvSpPr/>
          <p:nvPr/>
        </p:nvSpPr>
        <p:spPr>
          <a:xfrm>
            <a:off x="8867542" y="2627835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30F665D-07BB-47A9-85DB-1D52B429CE1C}"/>
              </a:ext>
            </a:extLst>
          </p:cNvPr>
          <p:cNvSpPr/>
          <p:nvPr/>
        </p:nvSpPr>
        <p:spPr>
          <a:xfrm>
            <a:off x="3148141" y="3762013"/>
            <a:ext cx="61686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أرتب الأعداد ضمن 999 بحسب القيمة المنزلية </a:t>
            </a:r>
          </a:p>
        </p:txBody>
      </p:sp>
    </p:spTree>
    <p:extLst>
      <p:ext uri="{BB962C8B-B14F-4D97-AF65-F5344CB8AC3E}">
        <p14:creationId xmlns:p14="http://schemas.microsoft.com/office/powerpoint/2010/main" val="11797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894626" y="374268"/>
            <a:ext cx="963491" cy="523220"/>
          </a:xfrm>
          <a:custGeom>
            <a:avLst/>
            <a:gdLst>
              <a:gd name="connsiteX0" fmla="*/ 0 w 963491"/>
              <a:gd name="connsiteY0" fmla="*/ 0 h 523220"/>
              <a:gd name="connsiteX1" fmla="*/ 963491 w 963491"/>
              <a:gd name="connsiteY1" fmla="*/ 0 h 523220"/>
              <a:gd name="connsiteX2" fmla="*/ 963491 w 963491"/>
              <a:gd name="connsiteY2" fmla="*/ 523220 h 523220"/>
              <a:gd name="connsiteX3" fmla="*/ 0 w 963491"/>
              <a:gd name="connsiteY3" fmla="*/ 523220 h 523220"/>
              <a:gd name="connsiteX4" fmla="*/ 0 w 963491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91" h="523220" extrusionOk="0">
                <a:moveTo>
                  <a:pt x="0" y="0"/>
                </a:moveTo>
                <a:cubicBezTo>
                  <a:pt x="326526" y="86211"/>
                  <a:pt x="670909" y="-5583"/>
                  <a:pt x="963491" y="0"/>
                </a:cubicBezTo>
                <a:cubicBezTo>
                  <a:pt x="960140" y="108113"/>
                  <a:pt x="943847" y="449507"/>
                  <a:pt x="963491" y="523220"/>
                </a:cubicBezTo>
                <a:cubicBezTo>
                  <a:pt x="561836" y="502708"/>
                  <a:pt x="297630" y="514598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استعد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CAA0643-32EC-433C-B399-B40AF475F699}"/>
              </a:ext>
            </a:extLst>
          </p:cNvPr>
          <p:cNvSpPr/>
          <p:nvPr/>
        </p:nvSpPr>
        <p:spPr>
          <a:xfrm>
            <a:off x="2741286" y="374268"/>
            <a:ext cx="6402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أرتب الأعداد الآتية من الأصغر إلى الأكبر بحسب القيمة المنزلية 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BC6A7FF-FEB6-41E8-9C4C-C8FBAC8B3038}"/>
              </a:ext>
            </a:extLst>
          </p:cNvPr>
          <p:cNvSpPr/>
          <p:nvPr/>
        </p:nvSpPr>
        <p:spPr>
          <a:xfrm>
            <a:off x="6867586" y="1025484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316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24654BF-DC55-4C90-A5F2-282BF3C59932}"/>
              </a:ext>
            </a:extLst>
          </p:cNvPr>
          <p:cNvSpPr/>
          <p:nvPr/>
        </p:nvSpPr>
        <p:spPr>
          <a:xfrm>
            <a:off x="5472428" y="1025484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298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5A6FA31-373A-4633-976A-48F6417AAEBD}"/>
              </a:ext>
            </a:extLst>
          </p:cNvPr>
          <p:cNvSpPr/>
          <p:nvPr/>
        </p:nvSpPr>
        <p:spPr>
          <a:xfrm>
            <a:off x="3977187" y="1025484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314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5B82A4-D044-4D8D-BB76-E9D17CBBA151}"/>
              </a:ext>
            </a:extLst>
          </p:cNvPr>
          <p:cNvSpPr/>
          <p:nvPr/>
        </p:nvSpPr>
        <p:spPr>
          <a:xfrm>
            <a:off x="9610092" y="1657887"/>
            <a:ext cx="18341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المقارنة /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2DCDCF9-06FD-4E4B-976F-A61C12C47C4F}"/>
              </a:ext>
            </a:extLst>
          </p:cNvPr>
          <p:cNvSpPr/>
          <p:nvPr/>
        </p:nvSpPr>
        <p:spPr>
          <a:xfrm>
            <a:off x="8878193" y="2181107"/>
            <a:ext cx="1016433" cy="523220"/>
          </a:xfrm>
          <a:prstGeom prst="ellipse">
            <a:avLst/>
          </a:prstGeom>
          <a:solidFill>
            <a:srgbClr val="F6ED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أولاً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28F33F6-E309-4CC6-ACC6-75A9E7629D7E}"/>
              </a:ext>
            </a:extLst>
          </p:cNvPr>
          <p:cNvSpPr/>
          <p:nvPr/>
        </p:nvSpPr>
        <p:spPr>
          <a:xfrm>
            <a:off x="6867586" y="2181107"/>
            <a:ext cx="1954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أقارن منزلة المئات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F434EF7-0181-49D7-871D-644BBDCB7C5F}"/>
              </a:ext>
            </a:extLst>
          </p:cNvPr>
          <p:cNvSpPr/>
          <p:nvPr/>
        </p:nvSpPr>
        <p:spPr>
          <a:xfrm>
            <a:off x="5502639" y="2181107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316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8039B7-D5D9-4B9E-95C3-ED147FE56038}"/>
              </a:ext>
            </a:extLst>
          </p:cNvPr>
          <p:cNvSpPr/>
          <p:nvPr/>
        </p:nvSpPr>
        <p:spPr>
          <a:xfrm>
            <a:off x="4107481" y="2181107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298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1FC0A01-87CA-4197-AC4C-0F617A0D38E6}"/>
              </a:ext>
            </a:extLst>
          </p:cNvPr>
          <p:cNvSpPr/>
          <p:nvPr/>
        </p:nvSpPr>
        <p:spPr>
          <a:xfrm>
            <a:off x="2612240" y="2181107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314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9FF5F31-7B43-4F60-9BBF-EE018DD67EF0}"/>
              </a:ext>
            </a:extLst>
          </p:cNvPr>
          <p:cNvSpPr/>
          <p:nvPr/>
        </p:nvSpPr>
        <p:spPr>
          <a:xfrm>
            <a:off x="5754252" y="2181107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D2E34EA-2133-49F5-A706-23E5204F3716}"/>
              </a:ext>
            </a:extLst>
          </p:cNvPr>
          <p:cNvSpPr/>
          <p:nvPr/>
        </p:nvSpPr>
        <p:spPr>
          <a:xfrm>
            <a:off x="4343778" y="2181107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CBC7156C-03FD-497F-84EE-E75822134F01}"/>
              </a:ext>
            </a:extLst>
          </p:cNvPr>
          <p:cNvSpPr/>
          <p:nvPr/>
        </p:nvSpPr>
        <p:spPr>
          <a:xfrm>
            <a:off x="2849604" y="2181107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AAD8413-5D60-46F6-B1F6-82AD1C5866DB}"/>
              </a:ext>
            </a:extLst>
          </p:cNvPr>
          <p:cNvGrpSpPr/>
          <p:nvPr/>
        </p:nvGrpSpPr>
        <p:grpSpPr>
          <a:xfrm>
            <a:off x="3953983" y="3025518"/>
            <a:ext cx="2339862" cy="1128156"/>
            <a:chOff x="4024283" y="3025518"/>
            <a:chExt cx="2339862" cy="1128156"/>
          </a:xfrm>
        </p:grpSpPr>
        <p:sp>
          <p:nvSpPr>
            <p:cNvPr id="19" name="فقاعة التفكير: على شكل سحابة 18">
              <a:extLst>
                <a:ext uri="{FF2B5EF4-FFF2-40B4-BE49-F238E27FC236}">
                  <a16:creationId xmlns:a16="http://schemas.microsoft.com/office/drawing/2014/main" id="{7A85E9F9-6522-4780-A98E-13DDBCB8FA4A}"/>
                </a:ext>
              </a:extLst>
            </p:cNvPr>
            <p:cNvSpPr/>
            <p:nvPr/>
          </p:nvSpPr>
          <p:spPr>
            <a:xfrm>
              <a:off x="4024283" y="3025518"/>
              <a:ext cx="2339862" cy="1128156"/>
            </a:xfrm>
            <a:prstGeom prst="cloudCallout">
              <a:avLst>
                <a:gd name="adj1" fmla="val 73279"/>
                <a:gd name="adj2" fmla="val -78553"/>
              </a:avLst>
            </a:prstGeom>
            <a:solidFill>
              <a:srgbClr val="F3D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B2034653-C6B0-4358-B1CC-2AC612593266}"/>
                </a:ext>
              </a:extLst>
            </p:cNvPr>
            <p:cNvSpPr/>
            <p:nvPr/>
          </p:nvSpPr>
          <p:spPr>
            <a:xfrm>
              <a:off x="4399089" y="3293435"/>
              <a:ext cx="146226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cap="none" spc="0" dirty="0">
                  <a:ln/>
                  <a:solidFill>
                    <a:srgbClr val="6D8DB2"/>
                  </a:solidFill>
                  <a:effectLst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أيهما أصغر ؟</a:t>
              </a:r>
            </a:p>
          </p:txBody>
        </p:sp>
      </p:grp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9A2960B-724C-4EC6-85E2-7E7376C2D332}"/>
              </a:ext>
            </a:extLst>
          </p:cNvPr>
          <p:cNvSpPr/>
          <p:nvPr/>
        </p:nvSpPr>
        <p:spPr>
          <a:xfrm>
            <a:off x="4116281" y="2189029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F3D6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298</a:t>
            </a: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F1D00534-5678-4E80-8577-8CFD9393B5C9}"/>
              </a:ext>
            </a:extLst>
          </p:cNvPr>
          <p:cNvSpPr/>
          <p:nvPr/>
        </p:nvSpPr>
        <p:spPr>
          <a:xfrm>
            <a:off x="8878193" y="2949428"/>
            <a:ext cx="1016433" cy="523220"/>
          </a:xfrm>
          <a:prstGeom prst="ellipse">
            <a:avLst/>
          </a:prstGeom>
          <a:solidFill>
            <a:srgbClr val="F6ED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A2C0AF80-8245-4852-82C5-01BCB54EC982}"/>
              </a:ext>
            </a:extLst>
          </p:cNvPr>
          <p:cNvSpPr/>
          <p:nvPr/>
        </p:nvSpPr>
        <p:spPr>
          <a:xfrm>
            <a:off x="6733737" y="2949428"/>
            <a:ext cx="22220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أقارن منزلة العشرات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166276E3-1876-4B8E-9412-03FDB0444DA6}"/>
              </a:ext>
            </a:extLst>
          </p:cNvPr>
          <p:cNvSpPr/>
          <p:nvPr/>
        </p:nvSpPr>
        <p:spPr>
          <a:xfrm>
            <a:off x="5502639" y="2949428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316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9881C79C-E2F0-4D62-9D39-40172146EBC1}"/>
              </a:ext>
            </a:extLst>
          </p:cNvPr>
          <p:cNvSpPr/>
          <p:nvPr/>
        </p:nvSpPr>
        <p:spPr>
          <a:xfrm>
            <a:off x="2612240" y="2949428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314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71D6738-40D7-4B86-BEC9-545D7D6614CC}"/>
              </a:ext>
            </a:extLst>
          </p:cNvPr>
          <p:cNvSpPr/>
          <p:nvPr/>
        </p:nvSpPr>
        <p:spPr>
          <a:xfrm>
            <a:off x="5874042" y="2949428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C9FAA1A9-6D39-4348-BFD7-F00FECB993D4}"/>
              </a:ext>
            </a:extLst>
          </p:cNvPr>
          <p:cNvSpPr/>
          <p:nvPr/>
        </p:nvSpPr>
        <p:spPr>
          <a:xfrm>
            <a:off x="2990804" y="2949428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109EB737-E899-4B12-9C3F-C15EC7A69AB2}"/>
              </a:ext>
            </a:extLst>
          </p:cNvPr>
          <p:cNvGrpSpPr/>
          <p:nvPr/>
        </p:nvGrpSpPr>
        <p:grpSpPr>
          <a:xfrm>
            <a:off x="3953983" y="3793839"/>
            <a:ext cx="2339862" cy="1128156"/>
            <a:chOff x="4024283" y="3025518"/>
            <a:chExt cx="2339862" cy="1128156"/>
          </a:xfrm>
        </p:grpSpPr>
        <p:sp>
          <p:nvSpPr>
            <p:cNvPr id="32" name="فقاعة التفكير: على شكل سحابة 31">
              <a:extLst>
                <a:ext uri="{FF2B5EF4-FFF2-40B4-BE49-F238E27FC236}">
                  <a16:creationId xmlns:a16="http://schemas.microsoft.com/office/drawing/2014/main" id="{0F4C695D-16C6-4692-A494-4F425C36FFF7}"/>
                </a:ext>
              </a:extLst>
            </p:cNvPr>
            <p:cNvSpPr/>
            <p:nvPr/>
          </p:nvSpPr>
          <p:spPr>
            <a:xfrm>
              <a:off x="4024283" y="3025518"/>
              <a:ext cx="2339862" cy="1128156"/>
            </a:xfrm>
            <a:prstGeom prst="cloudCallout">
              <a:avLst>
                <a:gd name="adj1" fmla="val 73279"/>
                <a:gd name="adj2" fmla="val -78553"/>
              </a:avLst>
            </a:prstGeom>
            <a:solidFill>
              <a:srgbClr val="F3D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3" name="مستطيل 32">
              <a:extLst>
                <a:ext uri="{FF2B5EF4-FFF2-40B4-BE49-F238E27FC236}">
                  <a16:creationId xmlns:a16="http://schemas.microsoft.com/office/drawing/2014/main" id="{2AE36B8A-DE7A-4552-B869-72E10F16C3A5}"/>
                </a:ext>
              </a:extLst>
            </p:cNvPr>
            <p:cNvSpPr/>
            <p:nvPr/>
          </p:nvSpPr>
          <p:spPr>
            <a:xfrm>
              <a:off x="4399089" y="3293435"/>
              <a:ext cx="146226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cap="none" spc="0" dirty="0">
                  <a:ln/>
                  <a:solidFill>
                    <a:srgbClr val="6D8DB2"/>
                  </a:solidFill>
                  <a:effectLst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أيهما أصغر ؟</a:t>
              </a:r>
            </a:p>
          </p:txBody>
        </p:sp>
      </p:grp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115AC2FB-74C1-44FF-8150-3FB027904DFF}"/>
              </a:ext>
            </a:extLst>
          </p:cNvPr>
          <p:cNvSpPr/>
          <p:nvPr/>
        </p:nvSpPr>
        <p:spPr>
          <a:xfrm>
            <a:off x="4116281" y="3690088"/>
            <a:ext cx="1226649" cy="523220"/>
          </a:xfrm>
          <a:prstGeom prst="roundRect">
            <a:avLst>
              <a:gd name="adj" fmla="val 50000"/>
            </a:avLst>
          </a:prstGeom>
          <a:solidFill>
            <a:srgbClr val="F3D6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متساوية </a:t>
            </a: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CBA28211-0FB1-4FDC-BF75-1A7BAEE40AF0}"/>
              </a:ext>
            </a:extLst>
          </p:cNvPr>
          <p:cNvSpPr/>
          <p:nvPr/>
        </p:nvSpPr>
        <p:spPr>
          <a:xfrm>
            <a:off x="8955820" y="3917537"/>
            <a:ext cx="1016433" cy="523220"/>
          </a:xfrm>
          <a:prstGeom prst="ellipse">
            <a:avLst/>
          </a:prstGeom>
          <a:solidFill>
            <a:srgbClr val="F6ED7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ثانياً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94E36682-30FC-481D-B265-7AA57478D0FF}"/>
              </a:ext>
            </a:extLst>
          </p:cNvPr>
          <p:cNvSpPr/>
          <p:nvPr/>
        </p:nvSpPr>
        <p:spPr>
          <a:xfrm>
            <a:off x="6926780" y="3917537"/>
            <a:ext cx="1991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u="sng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أقارن منزلة الآحاد </a:t>
            </a:r>
          </a:p>
        </p:txBody>
      </p: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15CF15F8-EEB9-4F26-8516-D1368DF5171D}"/>
              </a:ext>
            </a:extLst>
          </p:cNvPr>
          <p:cNvSpPr/>
          <p:nvPr/>
        </p:nvSpPr>
        <p:spPr>
          <a:xfrm>
            <a:off x="5580266" y="3917537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316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8F044FF5-5646-46B6-A185-CF8E6E013779}"/>
              </a:ext>
            </a:extLst>
          </p:cNvPr>
          <p:cNvSpPr/>
          <p:nvPr/>
        </p:nvSpPr>
        <p:spPr>
          <a:xfrm>
            <a:off x="2689867" y="3917537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314</a:t>
            </a: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7E5B69BA-DA2A-43E7-A154-25B2C4774CA1}"/>
              </a:ext>
            </a:extLst>
          </p:cNvPr>
          <p:cNvSpPr/>
          <p:nvPr/>
        </p:nvSpPr>
        <p:spPr>
          <a:xfrm>
            <a:off x="6126601" y="3917537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5878A813-F3AA-4E35-9F8C-EA3CD9289967}"/>
              </a:ext>
            </a:extLst>
          </p:cNvPr>
          <p:cNvSpPr/>
          <p:nvPr/>
        </p:nvSpPr>
        <p:spPr>
          <a:xfrm>
            <a:off x="3259191" y="3917537"/>
            <a:ext cx="213203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3552224B-5C8F-4CA9-A96E-93D4E2A8F8F3}"/>
              </a:ext>
            </a:extLst>
          </p:cNvPr>
          <p:cNvGrpSpPr/>
          <p:nvPr/>
        </p:nvGrpSpPr>
        <p:grpSpPr>
          <a:xfrm>
            <a:off x="4031610" y="4761948"/>
            <a:ext cx="2339862" cy="1128156"/>
            <a:chOff x="4024283" y="3025518"/>
            <a:chExt cx="2339862" cy="1128156"/>
          </a:xfrm>
        </p:grpSpPr>
        <p:sp>
          <p:nvSpPr>
            <p:cNvPr id="43" name="فقاعة التفكير: على شكل سحابة 42">
              <a:extLst>
                <a:ext uri="{FF2B5EF4-FFF2-40B4-BE49-F238E27FC236}">
                  <a16:creationId xmlns:a16="http://schemas.microsoft.com/office/drawing/2014/main" id="{1BA7AB16-FBCE-430A-9277-F7D6DBECB800}"/>
                </a:ext>
              </a:extLst>
            </p:cNvPr>
            <p:cNvSpPr/>
            <p:nvPr/>
          </p:nvSpPr>
          <p:spPr>
            <a:xfrm>
              <a:off x="4024283" y="3025518"/>
              <a:ext cx="2339862" cy="1128156"/>
            </a:xfrm>
            <a:prstGeom prst="cloudCallout">
              <a:avLst>
                <a:gd name="adj1" fmla="val 73279"/>
                <a:gd name="adj2" fmla="val -78553"/>
              </a:avLst>
            </a:prstGeom>
            <a:solidFill>
              <a:srgbClr val="F3D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04B1F51B-A4F5-4D89-B04A-6042E4B1774E}"/>
                </a:ext>
              </a:extLst>
            </p:cNvPr>
            <p:cNvSpPr/>
            <p:nvPr/>
          </p:nvSpPr>
          <p:spPr>
            <a:xfrm>
              <a:off x="4399089" y="3293435"/>
              <a:ext cx="146226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2800" b="1" cap="none" spc="0" dirty="0">
                  <a:ln/>
                  <a:solidFill>
                    <a:srgbClr val="6D8DB2"/>
                  </a:solidFill>
                  <a:effectLst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أيهما أصغر ؟</a:t>
              </a:r>
            </a:p>
          </p:txBody>
        </p:sp>
      </p:grp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9DDFED37-EDD6-4EDE-BC7B-517A0CF55A62}"/>
              </a:ext>
            </a:extLst>
          </p:cNvPr>
          <p:cNvSpPr/>
          <p:nvPr/>
        </p:nvSpPr>
        <p:spPr>
          <a:xfrm>
            <a:off x="2696886" y="3901382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F3D6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314</a:t>
            </a: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07D6AC0C-E745-4E23-8603-0251AC44715A}"/>
              </a:ext>
            </a:extLst>
          </p:cNvPr>
          <p:cNvSpPr/>
          <p:nvPr/>
        </p:nvSpPr>
        <p:spPr>
          <a:xfrm>
            <a:off x="4144394" y="2210924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F3D6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298</a:t>
            </a: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C509511E-08C1-4EE0-A66B-B7CDEEA49783}"/>
              </a:ext>
            </a:extLst>
          </p:cNvPr>
          <p:cNvSpPr/>
          <p:nvPr/>
        </p:nvSpPr>
        <p:spPr>
          <a:xfrm>
            <a:off x="5587783" y="3913800"/>
            <a:ext cx="1016433" cy="523220"/>
          </a:xfrm>
          <a:prstGeom prst="roundRect">
            <a:avLst>
              <a:gd name="adj" fmla="val 50000"/>
            </a:avLst>
          </a:prstGeom>
          <a:solidFill>
            <a:srgbClr val="B3DD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316</a:t>
            </a:r>
          </a:p>
        </p:txBody>
      </p:sp>
    </p:spTree>
    <p:extLst>
      <p:ext uri="{BB962C8B-B14F-4D97-AF65-F5344CB8AC3E}">
        <p14:creationId xmlns:p14="http://schemas.microsoft.com/office/powerpoint/2010/main" val="29875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3168 0.4724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30039 0.22269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3.7037E-6 L -0.07969 0.22083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/>
      <p:bldP spid="25" grpId="0" animBg="1"/>
      <p:bldP spid="27" grpId="0" animBg="1"/>
      <p:bldP spid="28" grpId="0" animBg="1"/>
      <p:bldP spid="30" grpId="0" animBg="1"/>
      <p:bldP spid="35" grpId="0" animBg="1"/>
      <p:bldP spid="35" grpId="1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949217" y="415211"/>
            <a:ext cx="799718" cy="523220"/>
          </a:xfrm>
          <a:custGeom>
            <a:avLst/>
            <a:gdLst>
              <a:gd name="connsiteX0" fmla="*/ 0 w 799718"/>
              <a:gd name="connsiteY0" fmla="*/ 0 h 523220"/>
              <a:gd name="connsiteX1" fmla="*/ 799718 w 799718"/>
              <a:gd name="connsiteY1" fmla="*/ 0 h 523220"/>
              <a:gd name="connsiteX2" fmla="*/ 799718 w 799718"/>
              <a:gd name="connsiteY2" fmla="*/ 523220 h 523220"/>
              <a:gd name="connsiteX3" fmla="*/ 0 w 799718"/>
              <a:gd name="connsiteY3" fmla="*/ 523220 h 523220"/>
              <a:gd name="connsiteX4" fmla="*/ 0 w 799718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718" h="523220" extrusionOk="0">
                <a:moveTo>
                  <a:pt x="0" y="0"/>
                </a:moveTo>
                <a:cubicBezTo>
                  <a:pt x="309991" y="-69961"/>
                  <a:pt x="706939" y="54893"/>
                  <a:pt x="799718" y="0"/>
                </a:cubicBezTo>
                <a:cubicBezTo>
                  <a:pt x="796367" y="108113"/>
                  <a:pt x="780074" y="449507"/>
                  <a:pt x="799718" y="523220"/>
                </a:cubicBezTo>
                <a:cubicBezTo>
                  <a:pt x="711219" y="588021"/>
                  <a:pt x="268692" y="557812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pic>
        <p:nvPicPr>
          <p:cNvPr id="5" name="IMG_0239.png" descr="IMG_0239.png">
            <a:extLst>
              <a:ext uri="{FF2B5EF4-FFF2-40B4-BE49-F238E27FC236}">
                <a16:creationId xmlns:a16="http://schemas.microsoft.com/office/drawing/2014/main" id="{9BDC9565-9C83-48B7-BD38-CA5C320A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523" b="7494"/>
          <a:stretch>
            <a:fillRect/>
          </a:stretch>
        </p:blipFill>
        <p:spPr>
          <a:xfrm>
            <a:off x="4456761" y="757824"/>
            <a:ext cx="4335962" cy="65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0244.png" descr="IMG_0244.png">
            <a:extLst>
              <a:ext uri="{FF2B5EF4-FFF2-40B4-BE49-F238E27FC236}">
                <a16:creationId xmlns:a16="http://schemas.microsoft.com/office/drawing/2014/main" id="{C58D9F44-F429-4775-9148-87527E710C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668" t="2383" r="1528" b="65191"/>
          <a:stretch>
            <a:fillRect/>
          </a:stretch>
        </p:blipFill>
        <p:spPr>
          <a:xfrm>
            <a:off x="6937030" y="1685954"/>
            <a:ext cx="4218717" cy="1390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0244.png" descr="IMG_0244.png">
            <a:extLst>
              <a:ext uri="{FF2B5EF4-FFF2-40B4-BE49-F238E27FC236}">
                <a16:creationId xmlns:a16="http://schemas.microsoft.com/office/drawing/2014/main" id="{FCD41475-1A1B-4806-ABC3-F558A0027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3" t="6907" r="51868" b="65191"/>
          <a:stretch/>
        </p:blipFill>
        <p:spPr>
          <a:xfrm>
            <a:off x="1650324" y="1854113"/>
            <a:ext cx="4335962" cy="1247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G_0244.png" descr="IMG_0244.png">
            <a:extLst>
              <a:ext uri="{FF2B5EF4-FFF2-40B4-BE49-F238E27FC236}">
                <a16:creationId xmlns:a16="http://schemas.microsoft.com/office/drawing/2014/main" id="{5BE6D821-C168-4E04-AA0A-511E38EF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70" t="43503" b="36917"/>
          <a:stretch>
            <a:fillRect/>
          </a:stretch>
        </p:blipFill>
        <p:spPr>
          <a:xfrm>
            <a:off x="4077032" y="3557255"/>
            <a:ext cx="4435018" cy="723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G_0244.png" descr="IMG_0244.png">
            <a:extLst>
              <a:ext uri="{FF2B5EF4-FFF2-40B4-BE49-F238E27FC236}">
                <a16:creationId xmlns:a16="http://schemas.microsoft.com/office/drawing/2014/main" id="{672B6684-5566-4AB8-BAAC-D33AC94E0D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196" t="64472"/>
          <a:stretch>
            <a:fillRect/>
          </a:stretch>
        </p:blipFill>
        <p:spPr>
          <a:xfrm>
            <a:off x="7368830" y="4467266"/>
            <a:ext cx="3903626" cy="140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G_0244.png" descr="IMG_0244.png">
            <a:extLst>
              <a:ext uri="{FF2B5EF4-FFF2-40B4-BE49-F238E27FC236}">
                <a16:creationId xmlns:a16="http://schemas.microsoft.com/office/drawing/2014/main" id="{B74709F4-3D69-46E1-9D12-B07DE1B1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472" r="53196"/>
          <a:stretch>
            <a:fillRect/>
          </a:stretch>
        </p:blipFill>
        <p:spPr>
          <a:xfrm>
            <a:off x="1785974" y="4494184"/>
            <a:ext cx="4039276" cy="145854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F4C06BA-BF00-4731-A944-563C69614CF4}"/>
              </a:ext>
            </a:extLst>
          </p:cNvPr>
          <p:cNvCxnSpPr/>
          <p:nvPr/>
        </p:nvCxnSpPr>
        <p:spPr>
          <a:xfrm>
            <a:off x="1650324" y="3429000"/>
            <a:ext cx="9288435" cy="0"/>
          </a:xfrm>
          <a:prstGeom prst="line">
            <a:avLst/>
          </a:prstGeom>
          <a:ln w="38100">
            <a:solidFill>
              <a:srgbClr val="F28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٥٨٩">
            <a:extLst>
              <a:ext uri="{FF2B5EF4-FFF2-40B4-BE49-F238E27FC236}">
                <a16:creationId xmlns:a16="http://schemas.microsoft.com/office/drawing/2014/main" id="{1639A7B8-0A5E-4C19-9586-3AEBD83301BB}"/>
              </a:ext>
            </a:extLst>
          </p:cNvPr>
          <p:cNvSpPr txBox="1"/>
          <p:nvPr/>
        </p:nvSpPr>
        <p:spPr>
          <a:xfrm>
            <a:off x="9674942" y="2463394"/>
            <a:ext cx="91486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٥٨٩</a:t>
            </a:r>
          </a:p>
        </p:txBody>
      </p:sp>
      <p:sp>
        <p:nvSpPr>
          <p:cNvPr id="15" name="٥٩٢">
            <a:extLst>
              <a:ext uri="{FF2B5EF4-FFF2-40B4-BE49-F238E27FC236}">
                <a16:creationId xmlns:a16="http://schemas.microsoft.com/office/drawing/2014/main" id="{7736828F-2189-4A95-B646-56BD83E76FE9}"/>
              </a:ext>
            </a:extLst>
          </p:cNvPr>
          <p:cNvSpPr txBox="1"/>
          <p:nvPr/>
        </p:nvSpPr>
        <p:spPr>
          <a:xfrm>
            <a:off x="8512050" y="2478880"/>
            <a:ext cx="103220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٥٩٢</a:t>
            </a:r>
          </a:p>
        </p:txBody>
      </p:sp>
      <p:sp>
        <p:nvSpPr>
          <p:cNvPr id="16" name="٦٠٠">
            <a:extLst>
              <a:ext uri="{FF2B5EF4-FFF2-40B4-BE49-F238E27FC236}">
                <a16:creationId xmlns:a16="http://schemas.microsoft.com/office/drawing/2014/main" id="{86548D23-BDBA-4520-A003-55459264DA13}"/>
              </a:ext>
            </a:extLst>
          </p:cNvPr>
          <p:cNvSpPr txBox="1"/>
          <p:nvPr/>
        </p:nvSpPr>
        <p:spPr>
          <a:xfrm>
            <a:off x="7555160" y="2483797"/>
            <a:ext cx="95689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6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٦٠٠</a:t>
            </a:r>
          </a:p>
        </p:txBody>
      </p:sp>
      <p:sp>
        <p:nvSpPr>
          <p:cNvPr id="17" name="٥٨٥">
            <a:extLst>
              <a:ext uri="{FF2B5EF4-FFF2-40B4-BE49-F238E27FC236}">
                <a16:creationId xmlns:a16="http://schemas.microsoft.com/office/drawing/2014/main" id="{2452A9E8-ACF5-436E-8F1B-75B76C8F17BB}"/>
              </a:ext>
            </a:extLst>
          </p:cNvPr>
          <p:cNvSpPr txBox="1"/>
          <p:nvPr/>
        </p:nvSpPr>
        <p:spPr>
          <a:xfrm>
            <a:off x="3171496" y="2506133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٥٨٥</a:t>
            </a:r>
          </a:p>
        </p:txBody>
      </p:sp>
      <p:sp>
        <p:nvSpPr>
          <p:cNvPr id="18" name="٥٩٠">
            <a:extLst>
              <a:ext uri="{FF2B5EF4-FFF2-40B4-BE49-F238E27FC236}">
                <a16:creationId xmlns:a16="http://schemas.microsoft.com/office/drawing/2014/main" id="{9241E302-4511-4CEE-B4F3-21D6D4A49AF3}"/>
              </a:ext>
            </a:extLst>
          </p:cNvPr>
          <p:cNvSpPr txBox="1"/>
          <p:nvPr/>
        </p:nvSpPr>
        <p:spPr>
          <a:xfrm>
            <a:off x="2135272" y="2506133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٥٩٠</a:t>
            </a:r>
          </a:p>
        </p:txBody>
      </p:sp>
      <p:sp>
        <p:nvSpPr>
          <p:cNvPr id="19" name="٦٠١">
            <a:extLst>
              <a:ext uri="{FF2B5EF4-FFF2-40B4-BE49-F238E27FC236}">
                <a16:creationId xmlns:a16="http://schemas.microsoft.com/office/drawing/2014/main" id="{DABB9C97-A2BA-4D88-900F-6E52F39E3B8D}"/>
              </a:ext>
            </a:extLst>
          </p:cNvPr>
          <p:cNvSpPr txBox="1"/>
          <p:nvPr/>
        </p:nvSpPr>
        <p:spPr>
          <a:xfrm>
            <a:off x="1164393" y="2494171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٦٠١</a:t>
            </a:r>
          </a:p>
        </p:txBody>
      </p:sp>
      <p:sp>
        <p:nvSpPr>
          <p:cNvPr id="20" name="٥٣٠">
            <a:extLst>
              <a:ext uri="{FF2B5EF4-FFF2-40B4-BE49-F238E27FC236}">
                <a16:creationId xmlns:a16="http://schemas.microsoft.com/office/drawing/2014/main" id="{2531B145-F289-4E6D-B8FB-2AAE3472D5A4}"/>
              </a:ext>
            </a:extLst>
          </p:cNvPr>
          <p:cNvSpPr txBox="1"/>
          <p:nvPr/>
        </p:nvSpPr>
        <p:spPr>
          <a:xfrm>
            <a:off x="8695830" y="5148025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٥٣٠</a:t>
            </a:r>
          </a:p>
        </p:txBody>
      </p:sp>
      <p:sp>
        <p:nvSpPr>
          <p:cNvPr id="21" name="٤٩٢">
            <a:extLst>
              <a:ext uri="{FF2B5EF4-FFF2-40B4-BE49-F238E27FC236}">
                <a16:creationId xmlns:a16="http://schemas.microsoft.com/office/drawing/2014/main" id="{FE654660-FF95-4B1B-AA6A-7D59688FCE33}"/>
              </a:ext>
            </a:extLst>
          </p:cNvPr>
          <p:cNvSpPr txBox="1"/>
          <p:nvPr/>
        </p:nvSpPr>
        <p:spPr>
          <a:xfrm>
            <a:off x="7762404" y="5133031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٤٩٢</a:t>
            </a:r>
          </a:p>
        </p:txBody>
      </p:sp>
      <p:sp>
        <p:nvSpPr>
          <p:cNvPr id="22" name="٣٢٥">
            <a:extLst>
              <a:ext uri="{FF2B5EF4-FFF2-40B4-BE49-F238E27FC236}">
                <a16:creationId xmlns:a16="http://schemas.microsoft.com/office/drawing/2014/main" id="{65588B9F-0178-4FB3-99A1-EC40E059F8C4}"/>
              </a:ext>
            </a:extLst>
          </p:cNvPr>
          <p:cNvSpPr txBox="1"/>
          <p:nvPr/>
        </p:nvSpPr>
        <p:spPr>
          <a:xfrm>
            <a:off x="6856868" y="5133030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٣٢٥</a:t>
            </a:r>
          </a:p>
        </p:txBody>
      </p:sp>
      <p:sp>
        <p:nvSpPr>
          <p:cNvPr id="23" name="٧٦٥">
            <a:extLst>
              <a:ext uri="{FF2B5EF4-FFF2-40B4-BE49-F238E27FC236}">
                <a16:creationId xmlns:a16="http://schemas.microsoft.com/office/drawing/2014/main" id="{41439984-B748-48A7-92D3-6A76217B929E}"/>
              </a:ext>
            </a:extLst>
          </p:cNvPr>
          <p:cNvSpPr txBox="1"/>
          <p:nvPr/>
        </p:nvSpPr>
        <p:spPr>
          <a:xfrm>
            <a:off x="3182666" y="5173202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٧٦٥</a:t>
            </a:r>
          </a:p>
        </p:txBody>
      </p:sp>
      <p:sp>
        <p:nvSpPr>
          <p:cNvPr id="24" name="٧٦٢">
            <a:extLst>
              <a:ext uri="{FF2B5EF4-FFF2-40B4-BE49-F238E27FC236}">
                <a16:creationId xmlns:a16="http://schemas.microsoft.com/office/drawing/2014/main" id="{C897AFB1-E871-434C-A2C8-4D83446C3140}"/>
              </a:ext>
            </a:extLst>
          </p:cNvPr>
          <p:cNvSpPr txBox="1"/>
          <p:nvPr/>
        </p:nvSpPr>
        <p:spPr>
          <a:xfrm>
            <a:off x="2297806" y="5161855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٧٦٢</a:t>
            </a:r>
          </a:p>
        </p:txBody>
      </p:sp>
      <p:sp>
        <p:nvSpPr>
          <p:cNvPr id="25" name="٦٢٧">
            <a:extLst>
              <a:ext uri="{FF2B5EF4-FFF2-40B4-BE49-F238E27FC236}">
                <a16:creationId xmlns:a16="http://schemas.microsoft.com/office/drawing/2014/main" id="{F91BD642-E6A4-497A-A087-5B7C0387A061}"/>
              </a:ext>
            </a:extLst>
          </p:cNvPr>
          <p:cNvSpPr txBox="1"/>
          <p:nvPr/>
        </p:nvSpPr>
        <p:spPr>
          <a:xfrm>
            <a:off x="1266188" y="5161855"/>
            <a:ext cx="181107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٦٢٧</a:t>
            </a:r>
          </a:p>
        </p:txBody>
      </p:sp>
    </p:spTree>
    <p:extLst>
      <p:ext uri="{BB962C8B-B14F-4D97-AF65-F5344CB8AC3E}">
        <p14:creationId xmlns:p14="http://schemas.microsoft.com/office/powerpoint/2010/main" val="27260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703557" y="415211"/>
            <a:ext cx="1119117" cy="461665"/>
          </a:xfrm>
          <a:custGeom>
            <a:avLst/>
            <a:gdLst>
              <a:gd name="connsiteX0" fmla="*/ 0 w 1119117"/>
              <a:gd name="connsiteY0" fmla="*/ 0 h 461665"/>
              <a:gd name="connsiteX1" fmla="*/ 1119117 w 1119117"/>
              <a:gd name="connsiteY1" fmla="*/ 0 h 461665"/>
              <a:gd name="connsiteX2" fmla="*/ 1119117 w 1119117"/>
              <a:gd name="connsiteY2" fmla="*/ 461665 h 461665"/>
              <a:gd name="connsiteX3" fmla="*/ 0 w 1119117"/>
              <a:gd name="connsiteY3" fmla="*/ 461665 h 461665"/>
              <a:gd name="connsiteX4" fmla="*/ 0 w 111911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7" h="461665" extrusionOk="0">
                <a:moveTo>
                  <a:pt x="0" y="0"/>
                </a:moveTo>
                <a:cubicBezTo>
                  <a:pt x="157727" y="14582"/>
                  <a:pt x="704322" y="17459"/>
                  <a:pt x="1119117" y="0"/>
                </a:cubicBezTo>
                <a:cubicBezTo>
                  <a:pt x="1094571" y="109923"/>
                  <a:pt x="1101912" y="413638"/>
                  <a:pt x="1119117" y="461665"/>
                </a:cubicBezTo>
                <a:cubicBezTo>
                  <a:pt x="997289" y="461900"/>
                  <a:pt x="370266" y="528840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pic>
        <p:nvPicPr>
          <p:cNvPr id="3" name="IMG_0240.png" descr="IMG_0240.png">
            <a:extLst>
              <a:ext uri="{FF2B5EF4-FFF2-40B4-BE49-F238E27FC236}">
                <a16:creationId xmlns:a16="http://schemas.microsoft.com/office/drawing/2014/main" id="{73407EE3-2E25-433B-B902-486E40B1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246"/>
          <a:stretch>
            <a:fillRect/>
          </a:stretch>
        </p:blipFill>
        <p:spPr>
          <a:xfrm>
            <a:off x="7894274" y="1412802"/>
            <a:ext cx="3618566" cy="537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0243.png" descr="IMG_0243.png">
            <a:extLst>
              <a:ext uri="{FF2B5EF4-FFF2-40B4-BE49-F238E27FC236}">
                <a16:creationId xmlns:a16="http://schemas.microsoft.com/office/drawing/2014/main" id="{3129BB15-C0DD-4ECA-BBAF-2A46CA2A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576" b="81249"/>
          <a:stretch>
            <a:fillRect/>
          </a:stretch>
        </p:blipFill>
        <p:spPr>
          <a:xfrm>
            <a:off x="7049856" y="2570429"/>
            <a:ext cx="4144569" cy="115490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F3BD425-1A22-45D1-9FE0-7BAEFBA8B32F}"/>
              </a:ext>
            </a:extLst>
          </p:cNvPr>
          <p:cNvCxnSpPr>
            <a:cxnSpLocks/>
          </p:cNvCxnSpPr>
          <p:nvPr/>
        </p:nvCxnSpPr>
        <p:spPr>
          <a:xfrm flipV="1">
            <a:off x="6137226" y="776749"/>
            <a:ext cx="0" cy="5986603"/>
          </a:xfrm>
          <a:prstGeom prst="line">
            <a:avLst/>
          </a:prstGeom>
          <a:ln w="38100">
            <a:solidFill>
              <a:srgbClr val="F28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G_0243.png" descr="IMG_0243.png">
            <a:extLst>
              <a:ext uri="{FF2B5EF4-FFF2-40B4-BE49-F238E27FC236}">
                <a16:creationId xmlns:a16="http://schemas.microsoft.com/office/drawing/2014/main" id="{F4C8B11F-3CED-4B32-A363-FE088E180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5995" b="83090"/>
          <a:stretch>
            <a:fillRect/>
          </a:stretch>
        </p:blipFill>
        <p:spPr>
          <a:xfrm>
            <a:off x="7174861" y="4167904"/>
            <a:ext cx="4019564" cy="1065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G_0243.png" descr="IMG_0243.png">
            <a:extLst>
              <a:ext uri="{FF2B5EF4-FFF2-40B4-BE49-F238E27FC236}">
                <a16:creationId xmlns:a16="http://schemas.microsoft.com/office/drawing/2014/main" id="{E4E8D084-956D-45AA-8A15-FD0B00C1E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93" t="56549" b="32341"/>
          <a:stretch/>
        </p:blipFill>
        <p:spPr>
          <a:xfrm>
            <a:off x="1437374" y="1299878"/>
            <a:ext cx="4322012" cy="763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G_0243.png" descr="IMG_0243.png">
            <a:extLst>
              <a:ext uri="{FF2B5EF4-FFF2-40B4-BE49-F238E27FC236}">
                <a16:creationId xmlns:a16="http://schemas.microsoft.com/office/drawing/2014/main" id="{4093192E-6CD2-4871-8563-29F03BC62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02" r="56035" b="14517"/>
          <a:stretch/>
        </p:blipFill>
        <p:spPr>
          <a:xfrm>
            <a:off x="1065045" y="4123276"/>
            <a:ext cx="4234446" cy="1154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G_0243.png" descr="IMG_0243.png">
            <a:extLst>
              <a:ext uri="{FF2B5EF4-FFF2-40B4-BE49-F238E27FC236}">
                <a16:creationId xmlns:a16="http://schemas.microsoft.com/office/drawing/2014/main" id="{A8F64551-71A3-4063-8FB9-22D224E2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35" t="68102" b="15721"/>
          <a:stretch/>
        </p:blipFill>
        <p:spPr>
          <a:xfrm>
            <a:off x="769031" y="2570429"/>
            <a:ext cx="4413669" cy="112048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٧٩٨">
            <a:extLst>
              <a:ext uri="{FF2B5EF4-FFF2-40B4-BE49-F238E27FC236}">
                <a16:creationId xmlns:a16="http://schemas.microsoft.com/office/drawing/2014/main" id="{3876E425-73F3-4887-8595-970637C54DD1}"/>
              </a:ext>
            </a:extLst>
          </p:cNvPr>
          <p:cNvSpPr txBox="1"/>
          <p:nvPr/>
        </p:nvSpPr>
        <p:spPr>
          <a:xfrm>
            <a:off x="8980840" y="3131482"/>
            <a:ext cx="16908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٧٩٨</a:t>
            </a:r>
          </a:p>
        </p:txBody>
      </p:sp>
      <p:sp>
        <p:nvSpPr>
          <p:cNvPr id="13" name="٨٠١">
            <a:extLst>
              <a:ext uri="{FF2B5EF4-FFF2-40B4-BE49-F238E27FC236}">
                <a16:creationId xmlns:a16="http://schemas.microsoft.com/office/drawing/2014/main" id="{BA610801-BD17-43AC-88EE-BA91ECCDCD83}"/>
              </a:ext>
            </a:extLst>
          </p:cNvPr>
          <p:cNvSpPr txBox="1"/>
          <p:nvPr/>
        </p:nvSpPr>
        <p:spPr>
          <a:xfrm>
            <a:off x="8135414" y="3152768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٨٠١</a:t>
            </a:r>
          </a:p>
        </p:txBody>
      </p:sp>
      <p:sp>
        <p:nvSpPr>
          <p:cNvPr id="14" name="٨٠٥">
            <a:extLst>
              <a:ext uri="{FF2B5EF4-FFF2-40B4-BE49-F238E27FC236}">
                <a16:creationId xmlns:a16="http://schemas.microsoft.com/office/drawing/2014/main" id="{02D4348F-D1AE-4BC3-B3AE-1420D3B1182D}"/>
              </a:ext>
            </a:extLst>
          </p:cNvPr>
          <p:cNvSpPr txBox="1"/>
          <p:nvPr/>
        </p:nvSpPr>
        <p:spPr>
          <a:xfrm>
            <a:off x="7235096" y="3152767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٨٠٥</a:t>
            </a:r>
          </a:p>
        </p:txBody>
      </p:sp>
      <p:sp>
        <p:nvSpPr>
          <p:cNvPr id="15" name="٧٩٥">
            <a:extLst>
              <a:ext uri="{FF2B5EF4-FFF2-40B4-BE49-F238E27FC236}">
                <a16:creationId xmlns:a16="http://schemas.microsoft.com/office/drawing/2014/main" id="{AF49A96F-B48C-450A-B87E-D0A66AB1365C}"/>
              </a:ext>
            </a:extLst>
          </p:cNvPr>
          <p:cNvSpPr txBox="1"/>
          <p:nvPr/>
        </p:nvSpPr>
        <p:spPr>
          <a:xfrm>
            <a:off x="8858130" y="4706628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٧٩٥</a:t>
            </a:r>
          </a:p>
        </p:txBody>
      </p:sp>
      <p:sp>
        <p:nvSpPr>
          <p:cNvPr id="16" name="٧٩٩">
            <a:extLst>
              <a:ext uri="{FF2B5EF4-FFF2-40B4-BE49-F238E27FC236}">
                <a16:creationId xmlns:a16="http://schemas.microsoft.com/office/drawing/2014/main" id="{B5D0E7CD-B485-48EA-A1E4-FB0FF80E652F}"/>
              </a:ext>
            </a:extLst>
          </p:cNvPr>
          <p:cNvSpPr txBox="1"/>
          <p:nvPr/>
        </p:nvSpPr>
        <p:spPr>
          <a:xfrm>
            <a:off x="8014866" y="4689047"/>
            <a:ext cx="16908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٧٩٩</a:t>
            </a:r>
          </a:p>
        </p:txBody>
      </p:sp>
      <p:sp>
        <p:nvSpPr>
          <p:cNvPr id="17" name="٨٠٠">
            <a:extLst>
              <a:ext uri="{FF2B5EF4-FFF2-40B4-BE49-F238E27FC236}">
                <a16:creationId xmlns:a16="http://schemas.microsoft.com/office/drawing/2014/main" id="{CFC23BD7-2C0E-45F2-B509-9BEFE5123389}"/>
              </a:ext>
            </a:extLst>
          </p:cNvPr>
          <p:cNvSpPr txBox="1"/>
          <p:nvPr/>
        </p:nvSpPr>
        <p:spPr>
          <a:xfrm>
            <a:off x="7167277" y="4714626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٨٠٠</a:t>
            </a:r>
          </a:p>
        </p:txBody>
      </p:sp>
      <p:sp>
        <p:nvSpPr>
          <p:cNvPr id="18" name="٧٢٤">
            <a:extLst>
              <a:ext uri="{FF2B5EF4-FFF2-40B4-BE49-F238E27FC236}">
                <a16:creationId xmlns:a16="http://schemas.microsoft.com/office/drawing/2014/main" id="{B9267B27-07DA-48E0-9A58-7370D218DAFE}"/>
              </a:ext>
            </a:extLst>
          </p:cNvPr>
          <p:cNvSpPr txBox="1"/>
          <p:nvPr/>
        </p:nvSpPr>
        <p:spPr>
          <a:xfrm>
            <a:off x="2942816" y="3207372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٧٢٤</a:t>
            </a:r>
          </a:p>
        </p:txBody>
      </p:sp>
      <p:sp>
        <p:nvSpPr>
          <p:cNvPr id="19" name="٥٢٢">
            <a:extLst>
              <a:ext uri="{FF2B5EF4-FFF2-40B4-BE49-F238E27FC236}">
                <a16:creationId xmlns:a16="http://schemas.microsoft.com/office/drawing/2014/main" id="{0D0B2459-4653-4581-845C-44AB8E9D234C}"/>
              </a:ext>
            </a:extLst>
          </p:cNvPr>
          <p:cNvSpPr txBox="1"/>
          <p:nvPr/>
        </p:nvSpPr>
        <p:spPr>
          <a:xfrm>
            <a:off x="1975295" y="3212704"/>
            <a:ext cx="16908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٥٢٢</a:t>
            </a:r>
          </a:p>
        </p:txBody>
      </p:sp>
      <p:sp>
        <p:nvSpPr>
          <p:cNvPr id="20" name="٤٣١">
            <a:extLst>
              <a:ext uri="{FF2B5EF4-FFF2-40B4-BE49-F238E27FC236}">
                <a16:creationId xmlns:a16="http://schemas.microsoft.com/office/drawing/2014/main" id="{574D7D7A-0626-461E-9675-D91D66654405}"/>
              </a:ext>
            </a:extLst>
          </p:cNvPr>
          <p:cNvSpPr txBox="1"/>
          <p:nvPr/>
        </p:nvSpPr>
        <p:spPr>
          <a:xfrm>
            <a:off x="829249" y="3199070"/>
            <a:ext cx="16908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٤٣١</a:t>
            </a:r>
            <a:endParaRPr sz="40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</a:endParaRPr>
          </a:p>
        </p:txBody>
      </p:sp>
      <p:sp>
        <p:nvSpPr>
          <p:cNvPr id="21" name="٦٧٦">
            <a:extLst>
              <a:ext uri="{FF2B5EF4-FFF2-40B4-BE49-F238E27FC236}">
                <a16:creationId xmlns:a16="http://schemas.microsoft.com/office/drawing/2014/main" id="{59D206E6-C855-4E83-8A73-9D9135FD57A6}"/>
              </a:ext>
            </a:extLst>
          </p:cNvPr>
          <p:cNvSpPr txBox="1"/>
          <p:nvPr/>
        </p:nvSpPr>
        <p:spPr>
          <a:xfrm>
            <a:off x="2975865" y="4714626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٦٧٦</a:t>
            </a:r>
          </a:p>
        </p:txBody>
      </p:sp>
      <p:sp>
        <p:nvSpPr>
          <p:cNvPr id="22" name="٦٦٨">
            <a:extLst>
              <a:ext uri="{FF2B5EF4-FFF2-40B4-BE49-F238E27FC236}">
                <a16:creationId xmlns:a16="http://schemas.microsoft.com/office/drawing/2014/main" id="{EE52B698-5ADB-4838-AB0C-C5036B731856}"/>
              </a:ext>
            </a:extLst>
          </p:cNvPr>
          <p:cNvSpPr txBox="1"/>
          <p:nvPr/>
        </p:nvSpPr>
        <p:spPr>
          <a:xfrm>
            <a:off x="1976569" y="4741922"/>
            <a:ext cx="169085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٦٦٨</a:t>
            </a:r>
          </a:p>
        </p:txBody>
      </p:sp>
      <p:sp>
        <p:nvSpPr>
          <p:cNvPr id="23" name="٦٢٩">
            <a:extLst>
              <a:ext uri="{FF2B5EF4-FFF2-40B4-BE49-F238E27FC236}">
                <a16:creationId xmlns:a16="http://schemas.microsoft.com/office/drawing/2014/main" id="{BD279E14-3D5D-4B32-A8B7-401372EA6622}"/>
              </a:ext>
            </a:extLst>
          </p:cNvPr>
          <p:cNvSpPr txBox="1"/>
          <p:nvPr/>
        </p:nvSpPr>
        <p:spPr>
          <a:xfrm>
            <a:off x="1086407" y="4653440"/>
            <a:ext cx="169085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sz="40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</a:rPr>
              <a:t>٦٢٩</a:t>
            </a:r>
          </a:p>
        </p:txBody>
      </p:sp>
    </p:spTree>
    <p:extLst>
      <p:ext uri="{BB962C8B-B14F-4D97-AF65-F5344CB8AC3E}">
        <p14:creationId xmlns:p14="http://schemas.microsoft.com/office/powerpoint/2010/main" val="14774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703557" y="415211"/>
            <a:ext cx="1119117" cy="461665"/>
          </a:xfrm>
          <a:custGeom>
            <a:avLst/>
            <a:gdLst>
              <a:gd name="connsiteX0" fmla="*/ 0 w 1119117"/>
              <a:gd name="connsiteY0" fmla="*/ 0 h 461665"/>
              <a:gd name="connsiteX1" fmla="*/ 1119117 w 1119117"/>
              <a:gd name="connsiteY1" fmla="*/ 0 h 461665"/>
              <a:gd name="connsiteX2" fmla="*/ 1119117 w 1119117"/>
              <a:gd name="connsiteY2" fmla="*/ 461665 h 461665"/>
              <a:gd name="connsiteX3" fmla="*/ 0 w 1119117"/>
              <a:gd name="connsiteY3" fmla="*/ 461665 h 461665"/>
              <a:gd name="connsiteX4" fmla="*/ 0 w 111911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7" h="461665" extrusionOk="0">
                <a:moveTo>
                  <a:pt x="0" y="0"/>
                </a:moveTo>
                <a:cubicBezTo>
                  <a:pt x="157727" y="14582"/>
                  <a:pt x="704322" y="17459"/>
                  <a:pt x="1119117" y="0"/>
                </a:cubicBezTo>
                <a:cubicBezTo>
                  <a:pt x="1094571" y="109923"/>
                  <a:pt x="1101912" y="413638"/>
                  <a:pt x="1119117" y="461665"/>
                </a:cubicBezTo>
                <a:cubicBezTo>
                  <a:pt x="997289" y="461900"/>
                  <a:pt x="370266" y="528840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BBADCF-DE64-4E7E-8244-C9FC4019F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33" y="1331843"/>
            <a:ext cx="5969795" cy="18056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A973B31-9599-4F38-80F4-404E7E2E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733" y="3720549"/>
            <a:ext cx="5653066" cy="1439932"/>
          </a:xfrm>
          <a:prstGeom prst="rect">
            <a:avLst/>
          </a:prstGeom>
        </p:spPr>
      </p:pic>
      <p:sp>
        <p:nvSpPr>
          <p:cNvPr id="9" name="٧٢٤">
            <a:extLst>
              <a:ext uri="{FF2B5EF4-FFF2-40B4-BE49-F238E27FC236}">
                <a16:creationId xmlns:a16="http://schemas.microsoft.com/office/drawing/2014/main" id="{C8F9830A-5778-4A46-B268-C0C571E4EE7E}"/>
              </a:ext>
            </a:extLst>
          </p:cNvPr>
          <p:cNvSpPr txBox="1"/>
          <p:nvPr/>
        </p:nvSpPr>
        <p:spPr>
          <a:xfrm>
            <a:off x="426196" y="3089729"/>
            <a:ext cx="1076822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32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 550 أكبر من كل من العددين 545 ، 505 ، لذلك يأتي أولاً ، فالترتيب الصحيح هو 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٧٢٤">
            <a:extLst>
              <a:ext uri="{FF2B5EF4-FFF2-40B4-BE49-F238E27FC236}">
                <a16:creationId xmlns:a16="http://schemas.microsoft.com/office/drawing/2014/main" id="{743C8E1D-31E3-468A-8D0B-3D65ECBA8D0C}"/>
              </a:ext>
            </a:extLst>
          </p:cNvPr>
          <p:cNvSpPr txBox="1"/>
          <p:nvPr/>
        </p:nvSpPr>
        <p:spPr>
          <a:xfrm>
            <a:off x="7260610" y="3941483"/>
            <a:ext cx="1220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550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٧٢٤">
            <a:extLst>
              <a:ext uri="{FF2B5EF4-FFF2-40B4-BE49-F238E27FC236}">
                <a16:creationId xmlns:a16="http://schemas.microsoft.com/office/drawing/2014/main" id="{55839659-C3DE-4E0C-A916-1E5B1BBA8A63}"/>
              </a:ext>
            </a:extLst>
          </p:cNvPr>
          <p:cNvSpPr txBox="1"/>
          <p:nvPr/>
        </p:nvSpPr>
        <p:spPr>
          <a:xfrm>
            <a:off x="5614174" y="3941483"/>
            <a:ext cx="1220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545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٧٢٤">
            <a:extLst>
              <a:ext uri="{FF2B5EF4-FFF2-40B4-BE49-F238E27FC236}">
                <a16:creationId xmlns:a16="http://schemas.microsoft.com/office/drawing/2014/main" id="{BED9BFFE-C744-4E37-8033-8F251B6BCE07}"/>
              </a:ext>
            </a:extLst>
          </p:cNvPr>
          <p:cNvSpPr txBox="1"/>
          <p:nvPr/>
        </p:nvSpPr>
        <p:spPr>
          <a:xfrm>
            <a:off x="3895862" y="3964570"/>
            <a:ext cx="122018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100" b="1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rPr lang="ar-SA" sz="4400" dirty="0">
                <a:ln w="12700" cap="flat">
                  <a:noFill/>
                  <a:prstDash val="solid"/>
                  <a:miter lim="400000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505</a:t>
            </a:r>
            <a:endParaRPr sz="3200" dirty="0">
              <a:ln w="12700" cap="flat">
                <a:noFill/>
                <a:prstDash val="solid"/>
                <a:miter lim="400000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59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  <p:bldP spid="1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A0CC498-084F-4E54-8D87-94ACA6C205D7}"/>
              </a:ext>
            </a:extLst>
          </p:cNvPr>
          <p:cNvSpPr txBox="1"/>
          <p:nvPr/>
        </p:nvSpPr>
        <p:spPr>
          <a:xfrm>
            <a:off x="9703557" y="415211"/>
            <a:ext cx="1119117" cy="461665"/>
          </a:xfrm>
          <a:custGeom>
            <a:avLst/>
            <a:gdLst>
              <a:gd name="connsiteX0" fmla="*/ 0 w 1119117"/>
              <a:gd name="connsiteY0" fmla="*/ 0 h 461665"/>
              <a:gd name="connsiteX1" fmla="*/ 1119117 w 1119117"/>
              <a:gd name="connsiteY1" fmla="*/ 0 h 461665"/>
              <a:gd name="connsiteX2" fmla="*/ 1119117 w 1119117"/>
              <a:gd name="connsiteY2" fmla="*/ 461665 h 461665"/>
              <a:gd name="connsiteX3" fmla="*/ 0 w 1119117"/>
              <a:gd name="connsiteY3" fmla="*/ 461665 h 461665"/>
              <a:gd name="connsiteX4" fmla="*/ 0 w 111911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7" h="461665" extrusionOk="0">
                <a:moveTo>
                  <a:pt x="0" y="0"/>
                </a:moveTo>
                <a:cubicBezTo>
                  <a:pt x="157727" y="14582"/>
                  <a:pt x="704322" y="17459"/>
                  <a:pt x="1119117" y="0"/>
                </a:cubicBezTo>
                <a:cubicBezTo>
                  <a:pt x="1094571" y="109923"/>
                  <a:pt x="1101912" y="413638"/>
                  <a:pt x="1119117" y="461665"/>
                </a:cubicBezTo>
                <a:cubicBezTo>
                  <a:pt x="997289" y="461900"/>
                  <a:pt x="370266" y="528840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9909DAB-567E-48A1-94F4-4395D272642A}"/>
              </a:ext>
            </a:extLst>
          </p:cNvPr>
          <p:cNvSpPr txBox="1"/>
          <p:nvPr/>
        </p:nvSpPr>
        <p:spPr>
          <a:xfrm>
            <a:off x="4830418" y="1982450"/>
            <a:ext cx="4640535" cy="1446550"/>
          </a:xfrm>
          <a:custGeom>
            <a:avLst/>
            <a:gdLst>
              <a:gd name="connsiteX0" fmla="*/ 0 w 4640535"/>
              <a:gd name="connsiteY0" fmla="*/ 0 h 1446550"/>
              <a:gd name="connsiteX1" fmla="*/ 4640535 w 4640535"/>
              <a:gd name="connsiteY1" fmla="*/ 0 h 1446550"/>
              <a:gd name="connsiteX2" fmla="*/ 4640535 w 4640535"/>
              <a:gd name="connsiteY2" fmla="*/ 1446550 h 1446550"/>
              <a:gd name="connsiteX3" fmla="*/ 0 w 4640535"/>
              <a:gd name="connsiteY3" fmla="*/ 1446550 h 1446550"/>
              <a:gd name="connsiteX4" fmla="*/ 0 w 464053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535" h="1446550" extrusionOk="0">
                <a:moveTo>
                  <a:pt x="0" y="0"/>
                </a:moveTo>
                <a:cubicBezTo>
                  <a:pt x="516869" y="-63591"/>
                  <a:pt x="3271243" y="-137923"/>
                  <a:pt x="4640535" y="0"/>
                </a:cubicBezTo>
                <a:cubicBezTo>
                  <a:pt x="4720900" y="221773"/>
                  <a:pt x="4627988" y="749380"/>
                  <a:pt x="4640535" y="1446550"/>
                </a:cubicBezTo>
                <a:cubicBezTo>
                  <a:pt x="3409555" y="1507728"/>
                  <a:pt x="1313089" y="1567283"/>
                  <a:pt x="0" y="1446550"/>
                </a:cubicBezTo>
                <a:cubicBezTo>
                  <a:pt x="124330" y="1170960"/>
                  <a:pt x="-116711" y="599637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8  إلى 11 </a:t>
            </a:r>
          </a:p>
          <a:p>
            <a:r>
              <a:rPr lang="ar-SA" sz="4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14 إلى 17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EE016B-40D6-43B7-B9E5-598537895B9D}"/>
              </a:ext>
            </a:extLst>
          </p:cNvPr>
          <p:cNvSpPr txBox="1"/>
          <p:nvPr/>
        </p:nvSpPr>
        <p:spPr>
          <a:xfrm>
            <a:off x="1822175" y="2197894"/>
            <a:ext cx="4640535" cy="1015663"/>
          </a:xfrm>
          <a:custGeom>
            <a:avLst/>
            <a:gdLst>
              <a:gd name="connsiteX0" fmla="*/ 0 w 4640535"/>
              <a:gd name="connsiteY0" fmla="*/ 0 h 1015663"/>
              <a:gd name="connsiteX1" fmla="*/ 4640535 w 4640535"/>
              <a:gd name="connsiteY1" fmla="*/ 0 h 1015663"/>
              <a:gd name="connsiteX2" fmla="*/ 4640535 w 4640535"/>
              <a:gd name="connsiteY2" fmla="*/ 1015663 h 1015663"/>
              <a:gd name="connsiteX3" fmla="*/ 0 w 4640535"/>
              <a:gd name="connsiteY3" fmla="*/ 1015663 h 1015663"/>
              <a:gd name="connsiteX4" fmla="*/ 0 w 4640535"/>
              <a:gd name="connsiteY4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0535" h="1015663" extrusionOk="0">
                <a:moveTo>
                  <a:pt x="0" y="0"/>
                </a:moveTo>
                <a:cubicBezTo>
                  <a:pt x="516869" y="-63591"/>
                  <a:pt x="3271243" y="-137923"/>
                  <a:pt x="4640535" y="0"/>
                </a:cubicBezTo>
                <a:cubicBezTo>
                  <a:pt x="4582749" y="138464"/>
                  <a:pt x="4706429" y="628574"/>
                  <a:pt x="4640535" y="1015663"/>
                </a:cubicBezTo>
                <a:cubicBezTo>
                  <a:pt x="3409555" y="1076841"/>
                  <a:pt x="1313089" y="1136396"/>
                  <a:pt x="0" y="1015663"/>
                </a:cubicBezTo>
                <a:cubicBezTo>
                  <a:pt x="35233" y="525062"/>
                  <a:pt x="26885" y="215372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6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صفحة 78</a:t>
            </a:r>
          </a:p>
        </p:txBody>
      </p:sp>
    </p:spTree>
    <p:extLst>
      <p:ext uri="{BB962C8B-B14F-4D97-AF65-F5344CB8AC3E}">
        <p14:creationId xmlns:p14="http://schemas.microsoft.com/office/powerpoint/2010/main" val="38031179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157</Words>
  <Application>Microsoft Office PowerPoint</Application>
  <PresentationFormat>شاشة عريضة</PresentationFormat>
  <Paragraphs>77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7</cp:revision>
  <dcterms:created xsi:type="dcterms:W3CDTF">2022-03-29T18:59:04Z</dcterms:created>
  <dcterms:modified xsi:type="dcterms:W3CDTF">2022-03-29T20:11:04Z</dcterms:modified>
</cp:coreProperties>
</file>