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257" r:id="rId2"/>
    <p:sldId id="323" r:id="rId3"/>
    <p:sldId id="351" r:id="rId4"/>
    <p:sldId id="263" r:id="rId5"/>
    <p:sldId id="350" r:id="rId6"/>
    <p:sldId id="325" r:id="rId7"/>
    <p:sldId id="360" r:id="rId8"/>
    <p:sldId id="354" r:id="rId9"/>
    <p:sldId id="329" r:id="rId10"/>
    <p:sldId id="355" r:id="rId11"/>
    <p:sldId id="327" r:id="rId12"/>
    <p:sldId id="361" r:id="rId13"/>
    <p:sldId id="341" r:id="rId14"/>
    <p:sldId id="359" r:id="rId15"/>
    <p:sldId id="356" r:id="rId16"/>
    <p:sldId id="357" r:id="rId17"/>
    <p:sldId id="342" r:id="rId18"/>
    <p:sldId id="347" r:id="rId19"/>
    <p:sldId id="358" r:id="rId20"/>
    <p:sldId id="344" r:id="rId21"/>
    <p:sldId id="317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96C"/>
    <a:srgbClr val="8BB496"/>
    <a:srgbClr val="FFBDB4"/>
    <a:srgbClr val="A47C73"/>
    <a:srgbClr val="C495C7"/>
    <a:srgbClr val="FDB056"/>
    <a:srgbClr val="F6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85" autoAdjust="0"/>
    <p:restoredTop sz="84978" autoAdjust="0"/>
  </p:normalViewPr>
  <p:slideViewPr>
    <p:cSldViewPr snapToGrid="0">
      <p:cViewPr varScale="1">
        <p:scale>
          <a:sx n="82" d="100"/>
          <a:sy n="82" d="100"/>
        </p:scale>
        <p:origin x="26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FF5147-67C5-437C-869D-3655CDFC566F}" type="datetimeFigureOut">
              <a:rPr lang="ar-SA" smtClean="0"/>
              <a:t>06/07/44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89FFD7-92A7-4169-A6FC-AE9A07A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42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dabb775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8dabb775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15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2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9FFD7-92A7-4169-A6FC-AE9A07A7E9C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5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60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9FFD7-92A7-4169-A6FC-AE9A07A7E9C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e7663663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e7663663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80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03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8e7663663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8e7663663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8e7663663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8e7663663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1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9FFD7-92A7-4169-A6FC-AE9A07A7E9C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9FFD7-92A7-4169-A6FC-AE9A07A7E9C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1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29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7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41567" y="1445496"/>
            <a:ext cx="6509200" cy="335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89667" y="4978145"/>
            <a:ext cx="5613200" cy="543600"/>
          </a:xfrm>
          <a:prstGeom prst="rect">
            <a:avLst/>
          </a:prstGeom>
          <a:solidFill>
            <a:schemeClr val="accent1"/>
          </a:solidFill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68049" y="105534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8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582803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807733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5164469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3"/>
          </p:nvPr>
        </p:nvSpPr>
        <p:spPr>
          <a:xfrm>
            <a:off x="4389400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8746136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7971067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1582803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807733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 hasCustomPrompt="1"/>
          </p:nvPr>
        </p:nvSpPr>
        <p:spPr>
          <a:xfrm>
            <a:off x="5164469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4389400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6136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971067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6"/>
          </p:nvPr>
        </p:nvSpPr>
        <p:spPr>
          <a:xfrm>
            <a:off x="807733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4389400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8"/>
          </p:nvPr>
        </p:nvSpPr>
        <p:spPr>
          <a:xfrm>
            <a:off x="7971067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9"/>
          </p:nvPr>
        </p:nvSpPr>
        <p:spPr>
          <a:xfrm>
            <a:off x="807733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0"/>
          </p:nvPr>
        </p:nvSpPr>
        <p:spPr>
          <a:xfrm>
            <a:off x="4389400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1"/>
          </p:nvPr>
        </p:nvSpPr>
        <p:spPr>
          <a:xfrm>
            <a:off x="7971067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116616" y="13569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11486634" y="36803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3"/>
          <p:cNvSpPr/>
          <p:nvPr/>
        </p:nvSpPr>
        <p:spPr>
          <a:xfrm>
            <a:off x="11117633" y="1536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3"/>
          <p:cNvSpPr/>
          <p:nvPr/>
        </p:nvSpPr>
        <p:spPr>
          <a:xfrm rot="1520602">
            <a:off x="7553599" y="6365253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204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 rot="1520602">
            <a:off x="8165132" y="65069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 rot="-1032307">
            <a:off x="9392243" y="-71479"/>
            <a:ext cx="957707" cy="60778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 rot="1612300">
            <a:off x="-127749" y="26862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 rot="7255458">
            <a:off x="1338649" y="571318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4"/>
          <p:cNvSpPr/>
          <p:nvPr/>
        </p:nvSpPr>
        <p:spPr>
          <a:xfrm>
            <a:off x="11026929" y="1165172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4"/>
          <p:cNvSpPr/>
          <p:nvPr/>
        </p:nvSpPr>
        <p:spPr>
          <a:xfrm rot="873609">
            <a:off x="1562019" y="6304399"/>
            <a:ext cx="802443" cy="62581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64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/>
          <p:nvPr/>
        </p:nvSpPr>
        <p:spPr>
          <a:xfrm rot="-1246377">
            <a:off x="1336769" y="-44571"/>
            <a:ext cx="957775" cy="607827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1520801" y="30564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5172631">
            <a:off x="2877077" y="6252393"/>
            <a:ext cx="887028" cy="88645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5"/>
          <p:cNvSpPr/>
          <p:nvPr/>
        </p:nvSpPr>
        <p:spPr>
          <a:xfrm rot="2291383">
            <a:off x="9695438" y="6655104"/>
            <a:ext cx="1339844" cy="439744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 rot="7255458">
            <a:off x="804011" y="1134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/>
          <p:nvPr/>
        </p:nvSpPr>
        <p:spPr>
          <a:xfrm>
            <a:off x="11238517" y="1176500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440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 rot="-1520602" flipH="1">
            <a:off x="3892432" y="6410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-239551" y="4190083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 rot="6228068">
            <a:off x="10932786" y="4072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 rot="7255458">
            <a:off x="7710977" y="59434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11146833" y="2470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 rot="5400000">
            <a:off x="11186055" y="4755599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375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1133351" y="3442284"/>
            <a:ext cx="41836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1133351" y="1843484"/>
            <a:ext cx="4183600" cy="1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 rot="2256349">
            <a:off x="2966846" y="6236435"/>
            <a:ext cx="1339849" cy="43974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11520801" y="1843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6228068">
            <a:off x="9229920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612300">
            <a:off x="206218" y="12659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780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366033" y="439011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1366033" y="1758684"/>
            <a:ext cx="9460000" cy="2320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8"/>
          <p:cNvSpPr/>
          <p:nvPr/>
        </p:nvSpPr>
        <p:spPr>
          <a:xfrm rot="-1612300" flipH="1">
            <a:off x="6072993" y="1139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/>
          <p:nvPr/>
        </p:nvSpPr>
        <p:spPr>
          <a:xfrm rot="-1520602" flipH="1">
            <a:off x="1957635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34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"/>
          </p:nvPr>
        </p:nvSpPr>
        <p:spPr>
          <a:xfrm>
            <a:off x="6563400" y="4265351"/>
            <a:ext cx="4330400" cy="1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6563400" y="1245851"/>
            <a:ext cx="4330400" cy="2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2"/>
          </p:nvPr>
        </p:nvSpPr>
        <p:spPr>
          <a:xfrm>
            <a:off x="1298184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 rot="-6228068" flipH="1">
            <a:off x="9661481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9"/>
          <p:cNvSpPr/>
          <p:nvPr/>
        </p:nvSpPr>
        <p:spPr>
          <a:xfrm rot="-1612300" flipH="1">
            <a:off x="11289960" y="24170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9"/>
          <p:cNvSpPr/>
          <p:nvPr/>
        </p:nvSpPr>
        <p:spPr>
          <a:xfrm flipH="1">
            <a:off x="11040932" y="45266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220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0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0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9574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68306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19574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68306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1520602">
            <a:off x="10690199" y="6126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10121700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5361400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 rot="6228068">
            <a:off x="143086" y="5162742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722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1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9600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9600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45384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81168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5"/>
          </p:nvPr>
        </p:nvSpPr>
        <p:spPr>
          <a:xfrm>
            <a:off x="45384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6"/>
          </p:nvPr>
        </p:nvSpPr>
        <p:spPr>
          <a:xfrm>
            <a:off x="81168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1"/>
          <p:cNvSpPr/>
          <p:nvPr/>
        </p:nvSpPr>
        <p:spPr>
          <a:xfrm rot="7255458">
            <a:off x="9773644" y="60026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1"/>
          <p:cNvSpPr/>
          <p:nvPr/>
        </p:nvSpPr>
        <p:spPr>
          <a:xfrm rot="887853">
            <a:off x="5568703" y="5855089"/>
            <a:ext cx="687303" cy="76571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17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2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1"/>
          </p:nvPr>
        </p:nvSpPr>
        <p:spPr>
          <a:xfrm>
            <a:off x="2429400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2"/>
          </p:nvPr>
        </p:nvSpPr>
        <p:spPr>
          <a:xfrm>
            <a:off x="2429400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3"/>
          </p:nvPr>
        </p:nvSpPr>
        <p:spPr>
          <a:xfrm>
            <a:off x="7609636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4"/>
          </p:nvPr>
        </p:nvSpPr>
        <p:spPr>
          <a:xfrm>
            <a:off x="2429400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5"/>
          </p:nvPr>
        </p:nvSpPr>
        <p:spPr>
          <a:xfrm>
            <a:off x="7609636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2429400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7"/>
          </p:nvPr>
        </p:nvSpPr>
        <p:spPr>
          <a:xfrm>
            <a:off x="7609633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8"/>
          </p:nvPr>
        </p:nvSpPr>
        <p:spPr>
          <a:xfrm>
            <a:off x="7609633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/>
          <p:nvPr/>
        </p:nvSpPr>
        <p:spPr>
          <a:xfrm rot="2269399">
            <a:off x="10681327" y="5789154"/>
            <a:ext cx="1339824" cy="43973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/>
          <p:nvPr/>
        </p:nvSpPr>
        <p:spPr>
          <a:xfrm>
            <a:off x="3541216" y="61446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2"/>
          <p:cNvSpPr/>
          <p:nvPr/>
        </p:nvSpPr>
        <p:spPr>
          <a:xfrm>
            <a:off x="11040933" y="15589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2"/>
          <p:cNvSpPr/>
          <p:nvPr/>
        </p:nvSpPr>
        <p:spPr>
          <a:xfrm>
            <a:off x="11306333" y="22883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2"/>
          <p:cNvSpPr/>
          <p:nvPr/>
        </p:nvSpPr>
        <p:spPr>
          <a:xfrm rot="6228068">
            <a:off x="10907686" y="4049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2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89200" y="3301988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58533" y="1543988"/>
            <a:ext cx="28748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874000" y="4626733"/>
            <a:ext cx="6444000" cy="578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4378449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236401" y="3550232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1520602">
            <a:off x="5558365" y="62200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823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1181768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2"/>
          </p:nvPr>
        </p:nvSpPr>
        <p:spPr>
          <a:xfrm>
            <a:off x="4760600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3"/>
          </p:nvPr>
        </p:nvSpPr>
        <p:spPr>
          <a:xfrm>
            <a:off x="8342267" y="2975779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4"/>
          </p:nvPr>
        </p:nvSpPr>
        <p:spPr>
          <a:xfrm>
            <a:off x="1181768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5"/>
          </p:nvPr>
        </p:nvSpPr>
        <p:spPr>
          <a:xfrm>
            <a:off x="4760600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6"/>
          </p:nvPr>
        </p:nvSpPr>
        <p:spPr>
          <a:xfrm>
            <a:off x="8342267" y="5250240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7"/>
          </p:nvPr>
        </p:nvSpPr>
        <p:spPr>
          <a:xfrm>
            <a:off x="1176167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8"/>
          </p:nvPr>
        </p:nvSpPr>
        <p:spPr>
          <a:xfrm>
            <a:off x="4760600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9"/>
          </p:nvPr>
        </p:nvSpPr>
        <p:spPr>
          <a:xfrm>
            <a:off x="8347856" y="2369432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13"/>
          </p:nvPr>
        </p:nvSpPr>
        <p:spPr>
          <a:xfrm>
            <a:off x="1176167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4"/>
          </p:nvPr>
        </p:nvSpPr>
        <p:spPr>
          <a:xfrm>
            <a:off x="4760600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5"/>
          </p:nvPr>
        </p:nvSpPr>
        <p:spPr>
          <a:xfrm>
            <a:off x="8347856" y="4638003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11520801" y="16437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>
            <a:off x="11040933" y="39481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3"/>
          <p:cNvSpPr/>
          <p:nvPr/>
        </p:nvSpPr>
        <p:spPr>
          <a:xfrm>
            <a:off x="7877367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/>
          <p:nvPr/>
        </p:nvSpPr>
        <p:spPr>
          <a:xfrm rot="1612300">
            <a:off x="279685" y="23421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410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hasCustomPrompt="1"/>
          </p:nvPr>
        </p:nvSpPr>
        <p:spPr>
          <a:xfrm>
            <a:off x="1276733" y="5225871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1"/>
          </p:nvPr>
        </p:nvSpPr>
        <p:spPr>
          <a:xfrm>
            <a:off x="1276733" y="4088997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2" hasCustomPrompt="1"/>
          </p:nvPr>
        </p:nvSpPr>
        <p:spPr>
          <a:xfrm>
            <a:off x="3770133" y="5225876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3"/>
          </p:nvPr>
        </p:nvSpPr>
        <p:spPr>
          <a:xfrm>
            <a:off x="3770133" y="4089008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4" hasCustomPrompt="1"/>
          </p:nvPr>
        </p:nvSpPr>
        <p:spPr>
          <a:xfrm>
            <a:off x="62635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5"/>
          </p:nvPr>
        </p:nvSpPr>
        <p:spPr>
          <a:xfrm>
            <a:off x="62635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6" hasCustomPrompt="1"/>
          </p:nvPr>
        </p:nvSpPr>
        <p:spPr>
          <a:xfrm>
            <a:off x="87569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7"/>
          </p:nvPr>
        </p:nvSpPr>
        <p:spPr>
          <a:xfrm>
            <a:off x="87569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8"/>
          </p:nvPr>
        </p:nvSpPr>
        <p:spPr>
          <a:xfrm>
            <a:off x="12767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title" idx="9"/>
          </p:nvPr>
        </p:nvSpPr>
        <p:spPr>
          <a:xfrm>
            <a:off x="37701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13"/>
          </p:nvPr>
        </p:nvSpPr>
        <p:spPr>
          <a:xfrm>
            <a:off x="62635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title" idx="14"/>
          </p:nvPr>
        </p:nvSpPr>
        <p:spPr>
          <a:xfrm>
            <a:off x="87569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 rot="7242173">
            <a:off x="11480686" y="2896948"/>
            <a:ext cx="887037" cy="88646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040933" y="9813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089133" y="42441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55267" y="46723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 rot="1612300">
            <a:off x="328685" y="9813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55867" y="3241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816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 txBox="1">
            <a:spLocks noGrp="1"/>
          </p:cNvSpPr>
          <p:nvPr>
            <p:ph type="ctrTitle"/>
          </p:nvPr>
        </p:nvSpPr>
        <p:spPr>
          <a:xfrm>
            <a:off x="3239900" y="991067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3233400" y="2219867"/>
            <a:ext cx="5725200" cy="1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823301" y="1752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9411067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 txBox="1"/>
          <p:nvPr/>
        </p:nvSpPr>
        <p:spPr>
          <a:xfrm>
            <a:off x="2867133" y="4960133"/>
            <a:ext cx="6457600" cy="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and includes icons by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53636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849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7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71367"/>
            <a:ext cx="10272000" cy="4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439306" y="26522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8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43133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416384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543133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416384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1520602">
            <a:off x="-217135" y="661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6228068">
            <a:off x="6063053" y="5841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rot="1612300">
            <a:off x="11085118" y="16246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755867" y="5245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42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520602">
            <a:off x="5158465" y="6588802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/>
          <p:nvPr/>
        </p:nvSpPr>
        <p:spPr>
          <a:xfrm>
            <a:off x="10990449" y="6712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6"/>
          <p:cNvSpPr/>
          <p:nvPr/>
        </p:nvSpPr>
        <p:spPr>
          <a:xfrm>
            <a:off x="11232000" y="161303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 rot="7255458">
            <a:off x="724077" y="8331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>
            <a:off x="11075133" y="572010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 rot="1612300">
            <a:off x="-104782" y="4154732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35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87717" y="1218300"/>
            <a:ext cx="5119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087717" y="2817300"/>
            <a:ext cx="51192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6879151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7"/>
          <p:cNvSpPr/>
          <p:nvPr/>
        </p:nvSpPr>
        <p:spPr>
          <a:xfrm>
            <a:off x="1477983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1520602">
            <a:off x="11133999" y="59053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3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6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456533" y="2962033"/>
            <a:ext cx="7279200" cy="2242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9"/>
          <p:cNvSpPr/>
          <p:nvPr/>
        </p:nvSpPr>
        <p:spPr>
          <a:xfrm rot="-1520602" flipH="1">
            <a:off x="2654532" y="61526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>
            <a:off x="8520401" y="62321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1177284" y="514166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5052483" y="2595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759600" y="1653584"/>
            <a:ext cx="6672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52781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133"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2691200" y="4695784"/>
            <a:ext cx="6809600" cy="634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1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1"/>
          <p:cNvSpPr txBox="1">
            <a:spLocks noGrp="1"/>
          </p:cNvSpPr>
          <p:nvPr>
            <p:ph type="title" idx="2"/>
          </p:nvPr>
        </p:nvSpPr>
        <p:spPr>
          <a:xfrm>
            <a:off x="2649400" y="3827017"/>
            <a:ext cx="6893200" cy="7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929233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1"/>
          <p:cNvSpPr/>
          <p:nvPr/>
        </p:nvSpPr>
        <p:spPr>
          <a:xfrm>
            <a:off x="5293333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11040933" y="25182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54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903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11" Type="http://schemas.openxmlformats.org/officeDocument/2006/relationships/image" Target="../media/image23.gif"/><Relationship Id="rId5" Type="http://schemas.openxmlformats.org/officeDocument/2006/relationships/image" Target="../media/image19.png"/><Relationship Id="rId10" Type="http://schemas.openxmlformats.org/officeDocument/2006/relationships/image" Target="../media/image22.gif"/><Relationship Id="rId4" Type="http://schemas.microsoft.com/office/2007/relationships/hdphoto" Target="../media/hdphoto8.wdp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6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atimahalsubei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www.refaheducation.com/ar" TargetMode="External"/><Relationship Id="rId4" Type="http://schemas.openxmlformats.org/officeDocument/2006/relationships/hyperlink" Target="https://linktr.ee/Refa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ctrTitle"/>
          </p:nvPr>
        </p:nvSpPr>
        <p:spPr>
          <a:xfrm>
            <a:off x="1482704" y="1458591"/>
            <a:ext cx="9487959" cy="335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ar-SA" sz="7200" b="1" dirty="0">
                <a:highlight>
                  <a:schemeClr val="accent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 – 5  </a:t>
            </a:r>
            <a:br>
              <a:rPr lang="ar-SA" sz="7200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sz="7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7200" b="1" dirty="0">
                <a:latin typeface="Calibri" panose="020F0502020204030204" pitchFamily="34" charset="0"/>
                <a:cs typeface="Calibri" panose="020F0502020204030204" pitchFamily="34" charset="0"/>
              </a:rPr>
              <a:t> تطبيقات على النسبة المئوية</a:t>
            </a:r>
            <a:endParaRPr sz="7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1920906" y="5378972"/>
            <a:ext cx="2584288" cy="54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3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0168201" y="18195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 rot="6228068">
            <a:off x="685120" y="4693566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 rot="1612300">
            <a:off x="867518" y="14986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10595251" y="37884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0748451" y="4542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 rot="7255458">
            <a:off x="1970077" y="9265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1525733" y="4306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 rot="7255458">
            <a:off x="2589149" y="1266085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8125200" y="622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158633" y="5860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9C1E3EA-E88F-BCDC-5E7B-BDADC283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63" y="68077"/>
            <a:ext cx="1000491" cy="10004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047F84-654F-C05D-8BA8-77056CE6F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" y="5852512"/>
            <a:ext cx="1193141" cy="100548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FD85049-F42D-D022-D51D-0A290894D3FC}"/>
              </a:ext>
            </a:extLst>
          </p:cNvPr>
          <p:cNvSpPr txBox="1"/>
          <p:nvPr/>
        </p:nvSpPr>
        <p:spPr>
          <a:xfrm>
            <a:off x="10595251" y="5332985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 uiExpand="1" build="p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B40ED14-F0F1-F70F-D518-51DC448C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79" y="2976220"/>
            <a:ext cx="7589452" cy="275616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D47E73B-5CFA-054B-61F8-0729C26443A8}"/>
              </a:ext>
            </a:extLst>
          </p:cNvPr>
          <p:cNvSpPr/>
          <p:nvPr/>
        </p:nvSpPr>
        <p:spPr>
          <a:xfrm>
            <a:off x="3080523" y="3079990"/>
            <a:ext cx="8002387" cy="24115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هي القيمة التي تخصم من سعر السلعة الأصلي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فيصبح سعرها الجديد بعد الخصم مساويًا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السعر الأصلي ناقصًا الخصم 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E9A6A4A-2711-89B1-CEF1-76FF7635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E353DF-1ADF-8C3B-8C71-DEE7DB23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8C9A6-E9EF-2FF1-5998-CC3D5DCB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80">
            <a:off x="582983" y="390602"/>
            <a:ext cx="3659921" cy="25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F47AF8CB-3D4D-396B-358A-9C5646C5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45" y="1172383"/>
            <a:ext cx="2296500" cy="76360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الخصم</a:t>
            </a:r>
          </a:p>
        </p:txBody>
      </p:sp>
    </p:spTree>
    <p:extLst>
      <p:ext uri="{BB962C8B-B14F-4D97-AF65-F5344CB8AC3E}">
        <p14:creationId xmlns:p14="http://schemas.microsoft.com/office/powerpoint/2010/main" val="37343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A00825-4996-4F20-A5C1-B167F3B0B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54209">
            <a:off x="2115847" y="692627"/>
            <a:ext cx="992956" cy="98359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8B8052B-9212-D3B8-C321-BC3B4E0ABF8A}"/>
              </a:ext>
            </a:extLst>
          </p:cNvPr>
          <p:cNvSpPr/>
          <p:nvPr/>
        </p:nvSpPr>
        <p:spPr>
          <a:xfrm>
            <a:off x="4808568" y="891461"/>
            <a:ext cx="3765175" cy="6992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 w="0"/>
                <a:solidFill>
                  <a:srgbClr val="ACCBF9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إيجاد السعر الكلي بعد التخفيض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3896880-628F-D289-2E48-868A3865A6DE}"/>
              </a:ext>
            </a:extLst>
          </p:cNvPr>
          <p:cNvSpPr/>
          <p:nvPr/>
        </p:nvSpPr>
        <p:spPr>
          <a:xfrm>
            <a:off x="2052380" y="834798"/>
            <a:ext cx="973568" cy="6992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مثال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809C79F-6A0F-7941-C3C8-8E3C8C4B6A3A}"/>
              </a:ext>
            </a:extLst>
          </p:cNvPr>
          <p:cNvSpPr/>
          <p:nvPr/>
        </p:nvSpPr>
        <p:spPr>
          <a:xfrm>
            <a:off x="1756507" y="1788992"/>
            <a:ext cx="8595359" cy="970706"/>
          </a:xfrm>
          <a:custGeom>
            <a:avLst/>
            <a:gdLst>
              <a:gd name="connsiteX0" fmla="*/ 0 w 8595359"/>
              <a:gd name="connsiteY0" fmla="*/ 0 h 970706"/>
              <a:gd name="connsiteX1" fmla="*/ 489274 w 8595359"/>
              <a:gd name="connsiteY1" fmla="*/ 0 h 970706"/>
              <a:gd name="connsiteX2" fmla="*/ 978549 w 8595359"/>
              <a:gd name="connsiteY2" fmla="*/ 0 h 970706"/>
              <a:gd name="connsiteX3" fmla="*/ 1381869 w 8595359"/>
              <a:gd name="connsiteY3" fmla="*/ 0 h 970706"/>
              <a:gd name="connsiteX4" fmla="*/ 2129004 w 8595359"/>
              <a:gd name="connsiteY4" fmla="*/ 0 h 970706"/>
              <a:gd name="connsiteX5" fmla="*/ 2704232 w 8595359"/>
              <a:gd name="connsiteY5" fmla="*/ 0 h 970706"/>
              <a:gd name="connsiteX6" fmla="*/ 3365414 w 8595359"/>
              <a:gd name="connsiteY6" fmla="*/ 0 h 970706"/>
              <a:gd name="connsiteX7" fmla="*/ 3854688 w 8595359"/>
              <a:gd name="connsiteY7" fmla="*/ 0 h 970706"/>
              <a:gd name="connsiteX8" fmla="*/ 4343962 w 8595359"/>
              <a:gd name="connsiteY8" fmla="*/ 0 h 970706"/>
              <a:gd name="connsiteX9" fmla="*/ 5091097 w 8595359"/>
              <a:gd name="connsiteY9" fmla="*/ 0 h 970706"/>
              <a:gd name="connsiteX10" fmla="*/ 5666325 w 8595359"/>
              <a:gd name="connsiteY10" fmla="*/ 0 h 970706"/>
              <a:gd name="connsiteX11" fmla="*/ 6155599 w 8595359"/>
              <a:gd name="connsiteY11" fmla="*/ 0 h 970706"/>
              <a:gd name="connsiteX12" fmla="*/ 6988688 w 8595359"/>
              <a:gd name="connsiteY12" fmla="*/ 0 h 970706"/>
              <a:gd name="connsiteX13" fmla="*/ 7735823 w 8595359"/>
              <a:gd name="connsiteY13" fmla="*/ 0 h 970706"/>
              <a:gd name="connsiteX14" fmla="*/ 8595359 w 8595359"/>
              <a:gd name="connsiteY14" fmla="*/ 0 h 970706"/>
              <a:gd name="connsiteX15" fmla="*/ 8595359 w 8595359"/>
              <a:gd name="connsiteY15" fmla="*/ 456232 h 970706"/>
              <a:gd name="connsiteX16" fmla="*/ 8595359 w 8595359"/>
              <a:gd name="connsiteY16" fmla="*/ 970706 h 970706"/>
              <a:gd name="connsiteX17" fmla="*/ 7934178 w 8595359"/>
              <a:gd name="connsiteY17" fmla="*/ 970706 h 970706"/>
              <a:gd name="connsiteX18" fmla="*/ 7358950 w 8595359"/>
              <a:gd name="connsiteY18" fmla="*/ 970706 h 970706"/>
              <a:gd name="connsiteX19" fmla="*/ 6697768 w 8595359"/>
              <a:gd name="connsiteY19" fmla="*/ 970706 h 970706"/>
              <a:gd name="connsiteX20" fmla="*/ 6294448 w 8595359"/>
              <a:gd name="connsiteY20" fmla="*/ 970706 h 970706"/>
              <a:gd name="connsiteX21" fmla="*/ 5891127 w 8595359"/>
              <a:gd name="connsiteY21" fmla="*/ 970706 h 970706"/>
              <a:gd name="connsiteX22" fmla="*/ 5143992 w 8595359"/>
              <a:gd name="connsiteY22" fmla="*/ 970706 h 970706"/>
              <a:gd name="connsiteX23" fmla="*/ 4568764 w 8595359"/>
              <a:gd name="connsiteY23" fmla="*/ 970706 h 970706"/>
              <a:gd name="connsiteX24" fmla="*/ 3821629 w 8595359"/>
              <a:gd name="connsiteY24" fmla="*/ 970706 h 970706"/>
              <a:gd name="connsiteX25" fmla="*/ 3332355 w 8595359"/>
              <a:gd name="connsiteY25" fmla="*/ 970706 h 970706"/>
              <a:gd name="connsiteX26" fmla="*/ 2671173 w 8595359"/>
              <a:gd name="connsiteY26" fmla="*/ 970706 h 970706"/>
              <a:gd name="connsiteX27" fmla="*/ 1924038 w 8595359"/>
              <a:gd name="connsiteY27" fmla="*/ 970706 h 970706"/>
              <a:gd name="connsiteX28" fmla="*/ 1090949 w 8595359"/>
              <a:gd name="connsiteY28" fmla="*/ 970706 h 970706"/>
              <a:gd name="connsiteX29" fmla="*/ 0 w 8595359"/>
              <a:gd name="connsiteY29" fmla="*/ 970706 h 970706"/>
              <a:gd name="connsiteX30" fmla="*/ 0 w 8595359"/>
              <a:gd name="connsiteY30" fmla="*/ 485353 h 970706"/>
              <a:gd name="connsiteX31" fmla="*/ 0 w 8595359"/>
              <a:gd name="connsiteY31" fmla="*/ 0 h 97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95359" h="970706" extrusionOk="0">
                <a:moveTo>
                  <a:pt x="0" y="0"/>
                </a:moveTo>
                <a:cubicBezTo>
                  <a:pt x="135772" y="12161"/>
                  <a:pt x="257757" y="16051"/>
                  <a:pt x="489274" y="0"/>
                </a:cubicBezTo>
                <a:cubicBezTo>
                  <a:pt x="720791" y="-16051"/>
                  <a:pt x="815768" y="-22064"/>
                  <a:pt x="978549" y="0"/>
                </a:cubicBezTo>
                <a:cubicBezTo>
                  <a:pt x="1141331" y="22064"/>
                  <a:pt x="1267249" y="-7929"/>
                  <a:pt x="1381869" y="0"/>
                </a:cubicBezTo>
                <a:cubicBezTo>
                  <a:pt x="1496489" y="7929"/>
                  <a:pt x="1889751" y="27080"/>
                  <a:pt x="2129004" y="0"/>
                </a:cubicBezTo>
                <a:cubicBezTo>
                  <a:pt x="2368258" y="-27080"/>
                  <a:pt x="2489789" y="4970"/>
                  <a:pt x="2704232" y="0"/>
                </a:cubicBezTo>
                <a:cubicBezTo>
                  <a:pt x="2918675" y="-4970"/>
                  <a:pt x="3083573" y="-16344"/>
                  <a:pt x="3365414" y="0"/>
                </a:cubicBezTo>
                <a:cubicBezTo>
                  <a:pt x="3647255" y="16344"/>
                  <a:pt x="3683404" y="-819"/>
                  <a:pt x="3854688" y="0"/>
                </a:cubicBezTo>
                <a:cubicBezTo>
                  <a:pt x="4025972" y="819"/>
                  <a:pt x="4207173" y="-23128"/>
                  <a:pt x="4343962" y="0"/>
                </a:cubicBezTo>
                <a:cubicBezTo>
                  <a:pt x="4480751" y="23128"/>
                  <a:pt x="4758086" y="-9171"/>
                  <a:pt x="5091097" y="0"/>
                </a:cubicBezTo>
                <a:cubicBezTo>
                  <a:pt x="5424108" y="9171"/>
                  <a:pt x="5490650" y="9436"/>
                  <a:pt x="5666325" y="0"/>
                </a:cubicBezTo>
                <a:cubicBezTo>
                  <a:pt x="5842000" y="-9436"/>
                  <a:pt x="5990868" y="-706"/>
                  <a:pt x="6155599" y="0"/>
                </a:cubicBezTo>
                <a:cubicBezTo>
                  <a:pt x="6320330" y="706"/>
                  <a:pt x="6722490" y="-21998"/>
                  <a:pt x="6988688" y="0"/>
                </a:cubicBezTo>
                <a:cubicBezTo>
                  <a:pt x="7254886" y="21998"/>
                  <a:pt x="7377586" y="-31955"/>
                  <a:pt x="7735823" y="0"/>
                </a:cubicBezTo>
                <a:cubicBezTo>
                  <a:pt x="8094061" y="31955"/>
                  <a:pt x="8275039" y="6111"/>
                  <a:pt x="8595359" y="0"/>
                </a:cubicBezTo>
                <a:cubicBezTo>
                  <a:pt x="8596053" y="188075"/>
                  <a:pt x="8585690" y="358128"/>
                  <a:pt x="8595359" y="456232"/>
                </a:cubicBezTo>
                <a:cubicBezTo>
                  <a:pt x="8605028" y="554336"/>
                  <a:pt x="8616382" y="775071"/>
                  <a:pt x="8595359" y="970706"/>
                </a:cubicBezTo>
                <a:cubicBezTo>
                  <a:pt x="8417506" y="963235"/>
                  <a:pt x="8102156" y="976298"/>
                  <a:pt x="7934178" y="970706"/>
                </a:cubicBezTo>
                <a:cubicBezTo>
                  <a:pt x="7766200" y="965114"/>
                  <a:pt x="7575581" y="950702"/>
                  <a:pt x="7358950" y="970706"/>
                </a:cubicBezTo>
                <a:cubicBezTo>
                  <a:pt x="7142319" y="990710"/>
                  <a:pt x="6834782" y="1001900"/>
                  <a:pt x="6697768" y="970706"/>
                </a:cubicBezTo>
                <a:cubicBezTo>
                  <a:pt x="6560754" y="939512"/>
                  <a:pt x="6385639" y="987121"/>
                  <a:pt x="6294448" y="970706"/>
                </a:cubicBezTo>
                <a:cubicBezTo>
                  <a:pt x="6203257" y="954291"/>
                  <a:pt x="5992729" y="954110"/>
                  <a:pt x="5891127" y="970706"/>
                </a:cubicBezTo>
                <a:cubicBezTo>
                  <a:pt x="5789525" y="987302"/>
                  <a:pt x="5363745" y="965776"/>
                  <a:pt x="5143992" y="970706"/>
                </a:cubicBezTo>
                <a:cubicBezTo>
                  <a:pt x="4924240" y="975636"/>
                  <a:pt x="4782461" y="951265"/>
                  <a:pt x="4568764" y="970706"/>
                </a:cubicBezTo>
                <a:cubicBezTo>
                  <a:pt x="4355067" y="990147"/>
                  <a:pt x="4118486" y="970334"/>
                  <a:pt x="3821629" y="970706"/>
                </a:cubicBezTo>
                <a:cubicBezTo>
                  <a:pt x="3524772" y="971078"/>
                  <a:pt x="3498405" y="959527"/>
                  <a:pt x="3332355" y="970706"/>
                </a:cubicBezTo>
                <a:cubicBezTo>
                  <a:pt x="3166305" y="981885"/>
                  <a:pt x="2836003" y="963147"/>
                  <a:pt x="2671173" y="970706"/>
                </a:cubicBezTo>
                <a:cubicBezTo>
                  <a:pt x="2506343" y="978265"/>
                  <a:pt x="2081168" y="969129"/>
                  <a:pt x="1924038" y="970706"/>
                </a:cubicBezTo>
                <a:cubicBezTo>
                  <a:pt x="1766908" y="972283"/>
                  <a:pt x="1300038" y="1004329"/>
                  <a:pt x="1090949" y="970706"/>
                </a:cubicBezTo>
                <a:cubicBezTo>
                  <a:pt x="881860" y="937083"/>
                  <a:pt x="332468" y="977046"/>
                  <a:pt x="0" y="970706"/>
                </a:cubicBezTo>
                <a:cubicBezTo>
                  <a:pt x="-21461" y="754479"/>
                  <a:pt x="-12427" y="656136"/>
                  <a:pt x="0" y="485353"/>
                </a:cubicBezTo>
                <a:cubicBezTo>
                  <a:pt x="12427" y="314570"/>
                  <a:pt x="10994" y="165868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5AA2AE">
                <a:lumMod val="75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ملابس :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  إذا كان سعر فستان 240 ريالاً 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وأجريت عليه تخفيضات في هذا الشهر وصلت إلى نسبة 35 % ، فما سعر بيعه الجديد ؟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6507EA2-6CC1-C73B-12A5-1525F985BA17}"/>
              </a:ext>
            </a:extLst>
          </p:cNvPr>
          <p:cNvSpPr/>
          <p:nvPr/>
        </p:nvSpPr>
        <p:spPr>
          <a:xfrm>
            <a:off x="6940407" y="2957982"/>
            <a:ext cx="3103582" cy="898263"/>
          </a:xfrm>
          <a:custGeom>
            <a:avLst/>
            <a:gdLst>
              <a:gd name="connsiteX0" fmla="*/ 0 w 3103582"/>
              <a:gd name="connsiteY0" fmla="*/ 284183 h 898263"/>
              <a:gd name="connsiteX1" fmla="*/ 284183 w 3103582"/>
              <a:gd name="connsiteY1" fmla="*/ 0 h 898263"/>
              <a:gd name="connsiteX2" fmla="*/ 791226 w 3103582"/>
              <a:gd name="connsiteY2" fmla="*/ 0 h 898263"/>
              <a:gd name="connsiteX3" fmla="*/ 1222213 w 3103582"/>
              <a:gd name="connsiteY3" fmla="*/ 0 h 898263"/>
              <a:gd name="connsiteX4" fmla="*/ 1779960 w 3103582"/>
              <a:gd name="connsiteY4" fmla="*/ 0 h 898263"/>
              <a:gd name="connsiteX5" fmla="*/ 2287004 w 3103582"/>
              <a:gd name="connsiteY5" fmla="*/ 0 h 898263"/>
              <a:gd name="connsiteX6" fmla="*/ 2819399 w 3103582"/>
              <a:gd name="connsiteY6" fmla="*/ 0 h 898263"/>
              <a:gd name="connsiteX7" fmla="*/ 3103582 w 3103582"/>
              <a:gd name="connsiteY7" fmla="*/ 284183 h 898263"/>
              <a:gd name="connsiteX8" fmla="*/ 3103582 w 3103582"/>
              <a:gd name="connsiteY8" fmla="*/ 614080 h 898263"/>
              <a:gd name="connsiteX9" fmla="*/ 2819399 w 3103582"/>
              <a:gd name="connsiteY9" fmla="*/ 898263 h 898263"/>
              <a:gd name="connsiteX10" fmla="*/ 2312356 w 3103582"/>
              <a:gd name="connsiteY10" fmla="*/ 898263 h 898263"/>
              <a:gd name="connsiteX11" fmla="*/ 1881369 w 3103582"/>
              <a:gd name="connsiteY11" fmla="*/ 898263 h 898263"/>
              <a:gd name="connsiteX12" fmla="*/ 1323622 w 3103582"/>
              <a:gd name="connsiteY12" fmla="*/ 898263 h 898263"/>
              <a:gd name="connsiteX13" fmla="*/ 841931 w 3103582"/>
              <a:gd name="connsiteY13" fmla="*/ 898263 h 898263"/>
              <a:gd name="connsiteX14" fmla="*/ 284183 w 3103582"/>
              <a:gd name="connsiteY14" fmla="*/ 898263 h 898263"/>
              <a:gd name="connsiteX15" fmla="*/ 0 w 3103582"/>
              <a:gd name="connsiteY15" fmla="*/ 614080 h 898263"/>
              <a:gd name="connsiteX16" fmla="*/ 0 w 3103582"/>
              <a:gd name="connsiteY16" fmla="*/ 284183 h 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582" h="898263" fill="none" extrusionOk="0">
                <a:moveTo>
                  <a:pt x="0" y="284183"/>
                </a:moveTo>
                <a:cubicBezTo>
                  <a:pt x="-2447" y="129912"/>
                  <a:pt x="143725" y="37990"/>
                  <a:pt x="284183" y="0"/>
                </a:cubicBezTo>
                <a:cubicBezTo>
                  <a:pt x="428254" y="-26495"/>
                  <a:pt x="611932" y="25803"/>
                  <a:pt x="791226" y="0"/>
                </a:cubicBezTo>
                <a:cubicBezTo>
                  <a:pt x="970520" y="-25803"/>
                  <a:pt x="1069292" y="49178"/>
                  <a:pt x="1222213" y="0"/>
                </a:cubicBezTo>
                <a:cubicBezTo>
                  <a:pt x="1375134" y="-49178"/>
                  <a:pt x="1656057" y="128"/>
                  <a:pt x="1779960" y="0"/>
                </a:cubicBezTo>
                <a:cubicBezTo>
                  <a:pt x="1903863" y="-128"/>
                  <a:pt x="2104439" y="16348"/>
                  <a:pt x="2287004" y="0"/>
                </a:cubicBezTo>
                <a:cubicBezTo>
                  <a:pt x="2469569" y="-16348"/>
                  <a:pt x="2683030" y="39968"/>
                  <a:pt x="2819399" y="0"/>
                </a:cubicBezTo>
                <a:cubicBezTo>
                  <a:pt x="2989722" y="-2796"/>
                  <a:pt x="3095319" y="111495"/>
                  <a:pt x="3103582" y="284183"/>
                </a:cubicBezTo>
                <a:cubicBezTo>
                  <a:pt x="3108557" y="419346"/>
                  <a:pt x="3080185" y="524041"/>
                  <a:pt x="3103582" y="614080"/>
                </a:cubicBezTo>
                <a:cubicBezTo>
                  <a:pt x="3082801" y="784920"/>
                  <a:pt x="2936624" y="875729"/>
                  <a:pt x="2819399" y="898263"/>
                </a:cubicBezTo>
                <a:cubicBezTo>
                  <a:pt x="2635808" y="934681"/>
                  <a:pt x="2498750" y="839737"/>
                  <a:pt x="2312356" y="898263"/>
                </a:cubicBezTo>
                <a:cubicBezTo>
                  <a:pt x="2125962" y="956789"/>
                  <a:pt x="2048359" y="856262"/>
                  <a:pt x="1881369" y="898263"/>
                </a:cubicBezTo>
                <a:cubicBezTo>
                  <a:pt x="1714379" y="940264"/>
                  <a:pt x="1465506" y="886150"/>
                  <a:pt x="1323622" y="898263"/>
                </a:cubicBezTo>
                <a:cubicBezTo>
                  <a:pt x="1181738" y="910376"/>
                  <a:pt x="1027790" y="843584"/>
                  <a:pt x="841931" y="898263"/>
                </a:cubicBezTo>
                <a:cubicBezTo>
                  <a:pt x="656072" y="952942"/>
                  <a:pt x="406830" y="857749"/>
                  <a:pt x="284183" y="898263"/>
                </a:cubicBezTo>
                <a:cubicBezTo>
                  <a:pt x="106729" y="899292"/>
                  <a:pt x="-30084" y="768071"/>
                  <a:pt x="0" y="614080"/>
                </a:cubicBezTo>
                <a:cubicBezTo>
                  <a:pt x="-33628" y="497180"/>
                  <a:pt x="23987" y="371634"/>
                  <a:pt x="0" y="284183"/>
                </a:cubicBezTo>
                <a:close/>
              </a:path>
              <a:path w="3103582" h="898263" stroke="0" extrusionOk="0">
                <a:moveTo>
                  <a:pt x="0" y="284183"/>
                </a:moveTo>
                <a:cubicBezTo>
                  <a:pt x="4837" y="127566"/>
                  <a:pt x="123395" y="6241"/>
                  <a:pt x="284183" y="0"/>
                </a:cubicBezTo>
                <a:cubicBezTo>
                  <a:pt x="431945" y="-42714"/>
                  <a:pt x="557188" y="36751"/>
                  <a:pt x="740522" y="0"/>
                </a:cubicBezTo>
                <a:cubicBezTo>
                  <a:pt x="923856" y="-36751"/>
                  <a:pt x="1044122" y="57623"/>
                  <a:pt x="1298269" y="0"/>
                </a:cubicBezTo>
                <a:cubicBezTo>
                  <a:pt x="1552416" y="-57623"/>
                  <a:pt x="1561112" y="3409"/>
                  <a:pt x="1729256" y="0"/>
                </a:cubicBezTo>
                <a:cubicBezTo>
                  <a:pt x="1897400" y="-3409"/>
                  <a:pt x="2149285" y="42367"/>
                  <a:pt x="2261651" y="0"/>
                </a:cubicBezTo>
                <a:cubicBezTo>
                  <a:pt x="2374018" y="-42367"/>
                  <a:pt x="2644980" y="42502"/>
                  <a:pt x="2819399" y="0"/>
                </a:cubicBezTo>
                <a:cubicBezTo>
                  <a:pt x="2989252" y="-26752"/>
                  <a:pt x="3087322" y="140227"/>
                  <a:pt x="3103582" y="284183"/>
                </a:cubicBezTo>
                <a:cubicBezTo>
                  <a:pt x="3126288" y="401108"/>
                  <a:pt x="3086037" y="476740"/>
                  <a:pt x="3103582" y="614080"/>
                </a:cubicBezTo>
                <a:cubicBezTo>
                  <a:pt x="3110559" y="741566"/>
                  <a:pt x="2994934" y="865634"/>
                  <a:pt x="2819399" y="898263"/>
                </a:cubicBezTo>
                <a:cubicBezTo>
                  <a:pt x="2712707" y="907377"/>
                  <a:pt x="2448312" y="889063"/>
                  <a:pt x="2337708" y="898263"/>
                </a:cubicBezTo>
                <a:cubicBezTo>
                  <a:pt x="2227104" y="907463"/>
                  <a:pt x="2076874" y="864164"/>
                  <a:pt x="1906721" y="898263"/>
                </a:cubicBezTo>
                <a:cubicBezTo>
                  <a:pt x="1736568" y="932362"/>
                  <a:pt x="1610021" y="861193"/>
                  <a:pt x="1450382" y="898263"/>
                </a:cubicBezTo>
                <a:cubicBezTo>
                  <a:pt x="1290743" y="935333"/>
                  <a:pt x="1132349" y="893582"/>
                  <a:pt x="994043" y="898263"/>
                </a:cubicBezTo>
                <a:cubicBezTo>
                  <a:pt x="855737" y="902944"/>
                  <a:pt x="555758" y="823543"/>
                  <a:pt x="284183" y="898263"/>
                </a:cubicBezTo>
                <a:cubicBezTo>
                  <a:pt x="142211" y="914286"/>
                  <a:pt x="-29990" y="770380"/>
                  <a:pt x="0" y="614080"/>
                </a:cubicBezTo>
                <a:cubicBezTo>
                  <a:pt x="-28387" y="473738"/>
                  <a:pt x="9094" y="408030"/>
                  <a:pt x="0" y="284183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3163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الطريقة الأولى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اطرح مقدار الخصم من السعر الأصلي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B5BB9F2-A582-355F-AFF4-7334D26621D0}"/>
              </a:ext>
            </a:extLst>
          </p:cNvPr>
          <p:cNvSpPr/>
          <p:nvPr/>
        </p:nvSpPr>
        <p:spPr>
          <a:xfrm>
            <a:off x="1382357" y="3105815"/>
            <a:ext cx="3103582" cy="898263"/>
          </a:xfrm>
          <a:custGeom>
            <a:avLst/>
            <a:gdLst>
              <a:gd name="connsiteX0" fmla="*/ 0 w 3103582"/>
              <a:gd name="connsiteY0" fmla="*/ 284183 h 898263"/>
              <a:gd name="connsiteX1" fmla="*/ 284183 w 3103582"/>
              <a:gd name="connsiteY1" fmla="*/ 0 h 898263"/>
              <a:gd name="connsiteX2" fmla="*/ 791226 w 3103582"/>
              <a:gd name="connsiteY2" fmla="*/ 0 h 898263"/>
              <a:gd name="connsiteX3" fmla="*/ 1222213 w 3103582"/>
              <a:gd name="connsiteY3" fmla="*/ 0 h 898263"/>
              <a:gd name="connsiteX4" fmla="*/ 1779960 w 3103582"/>
              <a:gd name="connsiteY4" fmla="*/ 0 h 898263"/>
              <a:gd name="connsiteX5" fmla="*/ 2287004 w 3103582"/>
              <a:gd name="connsiteY5" fmla="*/ 0 h 898263"/>
              <a:gd name="connsiteX6" fmla="*/ 2819399 w 3103582"/>
              <a:gd name="connsiteY6" fmla="*/ 0 h 898263"/>
              <a:gd name="connsiteX7" fmla="*/ 3103582 w 3103582"/>
              <a:gd name="connsiteY7" fmla="*/ 284183 h 898263"/>
              <a:gd name="connsiteX8" fmla="*/ 3103582 w 3103582"/>
              <a:gd name="connsiteY8" fmla="*/ 614080 h 898263"/>
              <a:gd name="connsiteX9" fmla="*/ 2819399 w 3103582"/>
              <a:gd name="connsiteY9" fmla="*/ 898263 h 898263"/>
              <a:gd name="connsiteX10" fmla="*/ 2312356 w 3103582"/>
              <a:gd name="connsiteY10" fmla="*/ 898263 h 898263"/>
              <a:gd name="connsiteX11" fmla="*/ 1881369 w 3103582"/>
              <a:gd name="connsiteY11" fmla="*/ 898263 h 898263"/>
              <a:gd name="connsiteX12" fmla="*/ 1323622 w 3103582"/>
              <a:gd name="connsiteY12" fmla="*/ 898263 h 898263"/>
              <a:gd name="connsiteX13" fmla="*/ 841931 w 3103582"/>
              <a:gd name="connsiteY13" fmla="*/ 898263 h 898263"/>
              <a:gd name="connsiteX14" fmla="*/ 284183 w 3103582"/>
              <a:gd name="connsiteY14" fmla="*/ 898263 h 898263"/>
              <a:gd name="connsiteX15" fmla="*/ 0 w 3103582"/>
              <a:gd name="connsiteY15" fmla="*/ 614080 h 898263"/>
              <a:gd name="connsiteX16" fmla="*/ 0 w 3103582"/>
              <a:gd name="connsiteY16" fmla="*/ 284183 h 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582" h="898263" fill="none" extrusionOk="0">
                <a:moveTo>
                  <a:pt x="0" y="284183"/>
                </a:moveTo>
                <a:cubicBezTo>
                  <a:pt x="-2447" y="129912"/>
                  <a:pt x="143725" y="37990"/>
                  <a:pt x="284183" y="0"/>
                </a:cubicBezTo>
                <a:cubicBezTo>
                  <a:pt x="428254" y="-26495"/>
                  <a:pt x="611932" y="25803"/>
                  <a:pt x="791226" y="0"/>
                </a:cubicBezTo>
                <a:cubicBezTo>
                  <a:pt x="970520" y="-25803"/>
                  <a:pt x="1069292" y="49178"/>
                  <a:pt x="1222213" y="0"/>
                </a:cubicBezTo>
                <a:cubicBezTo>
                  <a:pt x="1375134" y="-49178"/>
                  <a:pt x="1656057" y="128"/>
                  <a:pt x="1779960" y="0"/>
                </a:cubicBezTo>
                <a:cubicBezTo>
                  <a:pt x="1903863" y="-128"/>
                  <a:pt x="2104439" y="16348"/>
                  <a:pt x="2287004" y="0"/>
                </a:cubicBezTo>
                <a:cubicBezTo>
                  <a:pt x="2469569" y="-16348"/>
                  <a:pt x="2683030" y="39968"/>
                  <a:pt x="2819399" y="0"/>
                </a:cubicBezTo>
                <a:cubicBezTo>
                  <a:pt x="2989722" y="-2796"/>
                  <a:pt x="3095319" y="111495"/>
                  <a:pt x="3103582" y="284183"/>
                </a:cubicBezTo>
                <a:cubicBezTo>
                  <a:pt x="3108557" y="419346"/>
                  <a:pt x="3080185" y="524041"/>
                  <a:pt x="3103582" y="614080"/>
                </a:cubicBezTo>
                <a:cubicBezTo>
                  <a:pt x="3082801" y="784920"/>
                  <a:pt x="2936624" y="875729"/>
                  <a:pt x="2819399" y="898263"/>
                </a:cubicBezTo>
                <a:cubicBezTo>
                  <a:pt x="2635808" y="934681"/>
                  <a:pt x="2498750" y="839737"/>
                  <a:pt x="2312356" y="898263"/>
                </a:cubicBezTo>
                <a:cubicBezTo>
                  <a:pt x="2125962" y="956789"/>
                  <a:pt x="2048359" y="856262"/>
                  <a:pt x="1881369" y="898263"/>
                </a:cubicBezTo>
                <a:cubicBezTo>
                  <a:pt x="1714379" y="940264"/>
                  <a:pt x="1465506" y="886150"/>
                  <a:pt x="1323622" y="898263"/>
                </a:cubicBezTo>
                <a:cubicBezTo>
                  <a:pt x="1181738" y="910376"/>
                  <a:pt x="1027790" y="843584"/>
                  <a:pt x="841931" y="898263"/>
                </a:cubicBezTo>
                <a:cubicBezTo>
                  <a:pt x="656072" y="952942"/>
                  <a:pt x="406830" y="857749"/>
                  <a:pt x="284183" y="898263"/>
                </a:cubicBezTo>
                <a:cubicBezTo>
                  <a:pt x="106729" y="899292"/>
                  <a:pt x="-30084" y="768071"/>
                  <a:pt x="0" y="614080"/>
                </a:cubicBezTo>
                <a:cubicBezTo>
                  <a:pt x="-33628" y="497180"/>
                  <a:pt x="23987" y="371634"/>
                  <a:pt x="0" y="284183"/>
                </a:cubicBezTo>
                <a:close/>
              </a:path>
              <a:path w="3103582" h="898263" stroke="0" extrusionOk="0">
                <a:moveTo>
                  <a:pt x="0" y="284183"/>
                </a:moveTo>
                <a:cubicBezTo>
                  <a:pt x="4837" y="127566"/>
                  <a:pt x="123395" y="6241"/>
                  <a:pt x="284183" y="0"/>
                </a:cubicBezTo>
                <a:cubicBezTo>
                  <a:pt x="431945" y="-42714"/>
                  <a:pt x="557188" y="36751"/>
                  <a:pt x="740522" y="0"/>
                </a:cubicBezTo>
                <a:cubicBezTo>
                  <a:pt x="923856" y="-36751"/>
                  <a:pt x="1044122" y="57623"/>
                  <a:pt x="1298269" y="0"/>
                </a:cubicBezTo>
                <a:cubicBezTo>
                  <a:pt x="1552416" y="-57623"/>
                  <a:pt x="1561112" y="3409"/>
                  <a:pt x="1729256" y="0"/>
                </a:cubicBezTo>
                <a:cubicBezTo>
                  <a:pt x="1897400" y="-3409"/>
                  <a:pt x="2149285" y="42367"/>
                  <a:pt x="2261651" y="0"/>
                </a:cubicBezTo>
                <a:cubicBezTo>
                  <a:pt x="2374018" y="-42367"/>
                  <a:pt x="2644980" y="42502"/>
                  <a:pt x="2819399" y="0"/>
                </a:cubicBezTo>
                <a:cubicBezTo>
                  <a:pt x="2989252" y="-26752"/>
                  <a:pt x="3087322" y="140227"/>
                  <a:pt x="3103582" y="284183"/>
                </a:cubicBezTo>
                <a:cubicBezTo>
                  <a:pt x="3126288" y="401108"/>
                  <a:pt x="3086037" y="476740"/>
                  <a:pt x="3103582" y="614080"/>
                </a:cubicBezTo>
                <a:cubicBezTo>
                  <a:pt x="3110559" y="741566"/>
                  <a:pt x="2994934" y="865634"/>
                  <a:pt x="2819399" y="898263"/>
                </a:cubicBezTo>
                <a:cubicBezTo>
                  <a:pt x="2712707" y="907377"/>
                  <a:pt x="2448312" y="889063"/>
                  <a:pt x="2337708" y="898263"/>
                </a:cubicBezTo>
                <a:cubicBezTo>
                  <a:pt x="2227104" y="907463"/>
                  <a:pt x="2076874" y="864164"/>
                  <a:pt x="1906721" y="898263"/>
                </a:cubicBezTo>
                <a:cubicBezTo>
                  <a:pt x="1736568" y="932362"/>
                  <a:pt x="1610021" y="861193"/>
                  <a:pt x="1450382" y="898263"/>
                </a:cubicBezTo>
                <a:cubicBezTo>
                  <a:pt x="1290743" y="935333"/>
                  <a:pt x="1132349" y="893582"/>
                  <a:pt x="994043" y="898263"/>
                </a:cubicBezTo>
                <a:cubicBezTo>
                  <a:pt x="855737" y="902944"/>
                  <a:pt x="555758" y="823543"/>
                  <a:pt x="284183" y="898263"/>
                </a:cubicBezTo>
                <a:cubicBezTo>
                  <a:pt x="142211" y="914286"/>
                  <a:pt x="-29990" y="770380"/>
                  <a:pt x="0" y="614080"/>
                </a:cubicBezTo>
                <a:cubicBezTo>
                  <a:pt x="-28387" y="473738"/>
                  <a:pt x="9094" y="408030"/>
                  <a:pt x="0" y="284183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3163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الطريقة الثانية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اطرح النسبة المئوية للخصم إلى 100%</a:t>
            </a: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0886F7BD-00BA-4F97-499C-22B1C08D60D0}"/>
              </a:ext>
            </a:extLst>
          </p:cNvPr>
          <p:cNvSpPr/>
          <p:nvPr/>
        </p:nvSpPr>
        <p:spPr>
          <a:xfrm rot="10800000">
            <a:off x="7019363" y="4181138"/>
            <a:ext cx="4130935" cy="2112085"/>
          </a:xfrm>
          <a:custGeom>
            <a:avLst/>
            <a:gdLst>
              <a:gd name="connsiteX0" fmla="*/ 0 w 4130935"/>
              <a:gd name="connsiteY0" fmla="*/ 352021 h 2112085"/>
              <a:gd name="connsiteX1" fmla="*/ 352021 w 4130935"/>
              <a:gd name="connsiteY1" fmla="*/ 0 h 2112085"/>
              <a:gd name="connsiteX2" fmla="*/ 688489 w 4130935"/>
              <a:gd name="connsiteY2" fmla="*/ 0 h 2112085"/>
              <a:gd name="connsiteX3" fmla="*/ 688489 w 4130935"/>
              <a:gd name="connsiteY3" fmla="*/ 0 h 2112085"/>
              <a:gd name="connsiteX4" fmla="*/ 1173874 w 4130935"/>
              <a:gd name="connsiteY4" fmla="*/ 0 h 2112085"/>
              <a:gd name="connsiteX5" fmla="*/ 1721223 w 4130935"/>
              <a:gd name="connsiteY5" fmla="*/ 0 h 2112085"/>
              <a:gd name="connsiteX6" fmla="*/ 2276800 w 4130935"/>
              <a:gd name="connsiteY6" fmla="*/ 0 h 2112085"/>
              <a:gd name="connsiteX7" fmla="*/ 2770645 w 4130935"/>
              <a:gd name="connsiteY7" fmla="*/ 0 h 2112085"/>
              <a:gd name="connsiteX8" fmla="*/ 3285068 w 4130935"/>
              <a:gd name="connsiteY8" fmla="*/ 0 h 2112085"/>
              <a:gd name="connsiteX9" fmla="*/ 3778914 w 4130935"/>
              <a:gd name="connsiteY9" fmla="*/ 0 h 2112085"/>
              <a:gd name="connsiteX10" fmla="*/ 4130935 w 4130935"/>
              <a:gd name="connsiteY10" fmla="*/ 352021 h 2112085"/>
              <a:gd name="connsiteX11" fmla="*/ 4130935 w 4130935"/>
              <a:gd name="connsiteY11" fmla="*/ 783235 h 2112085"/>
              <a:gd name="connsiteX12" fmla="*/ 4130935 w 4130935"/>
              <a:gd name="connsiteY12" fmla="*/ 1232050 h 2112085"/>
              <a:gd name="connsiteX13" fmla="*/ 4130935 w 4130935"/>
              <a:gd name="connsiteY13" fmla="*/ 1232050 h 2112085"/>
              <a:gd name="connsiteX14" fmla="*/ 4130935 w 4130935"/>
              <a:gd name="connsiteY14" fmla="*/ 1760071 h 2112085"/>
              <a:gd name="connsiteX15" fmla="*/ 4130935 w 4130935"/>
              <a:gd name="connsiteY15" fmla="*/ 1760064 h 2112085"/>
              <a:gd name="connsiteX16" fmla="*/ 3778914 w 4130935"/>
              <a:gd name="connsiteY16" fmla="*/ 2112085 h 2112085"/>
              <a:gd name="connsiteX17" fmla="*/ 3223337 w 4130935"/>
              <a:gd name="connsiteY17" fmla="*/ 2112085 h 2112085"/>
              <a:gd name="connsiteX18" fmla="*/ 2770645 w 4130935"/>
              <a:gd name="connsiteY18" fmla="*/ 2112085 h 2112085"/>
              <a:gd name="connsiteX19" fmla="*/ 2256223 w 4130935"/>
              <a:gd name="connsiteY19" fmla="*/ 2112085 h 2112085"/>
              <a:gd name="connsiteX20" fmla="*/ 1721223 w 4130935"/>
              <a:gd name="connsiteY20" fmla="*/ 2112085 h 2112085"/>
              <a:gd name="connsiteX21" fmla="*/ 1277326 w 4130935"/>
              <a:gd name="connsiteY21" fmla="*/ 2402433 h 2112085"/>
              <a:gd name="connsiteX22" fmla="*/ 988796 w 4130935"/>
              <a:gd name="connsiteY22" fmla="*/ 2260162 h 2112085"/>
              <a:gd name="connsiteX23" fmla="*/ 688489 w 4130935"/>
              <a:gd name="connsiteY23" fmla="*/ 2112085 h 2112085"/>
              <a:gd name="connsiteX24" fmla="*/ 352021 w 4130935"/>
              <a:gd name="connsiteY24" fmla="*/ 2112085 h 2112085"/>
              <a:gd name="connsiteX25" fmla="*/ 0 w 4130935"/>
              <a:gd name="connsiteY25" fmla="*/ 1760064 h 2112085"/>
              <a:gd name="connsiteX26" fmla="*/ 0 w 4130935"/>
              <a:gd name="connsiteY26" fmla="*/ 1760071 h 2112085"/>
              <a:gd name="connsiteX27" fmla="*/ 0 w 4130935"/>
              <a:gd name="connsiteY27" fmla="*/ 1232050 h 2112085"/>
              <a:gd name="connsiteX28" fmla="*/ 0 w 4130935"/>
              <a:gd name="connsiteY28" fmla="*/ 1232050 h 2112085"/>
              <a:gd name="connsiteX29" fmla="*/ 0 w 4130935"/>
              <a:gd name="connsiteY29" fmla="*/ 809636 h 2112085"/>
              <a:gd name="connsiteX30" fmla="*/ 0 w 4130935"/>
              <a:gd name="connsiteY30" fmla="*/ 352021 h 211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0935" h="2112085" fill="none" extrusionOk="0">
                <a:moveTo>
                  <a:pt x="0" y="352021"/>
                </a:moveTo>
                <a:cubicBezTo>
                  <a:pt x="54132" y="137295"/>
                  <a:pt x="151245" y="-10912"/>
                  <a:pt x="352021" y="0"/>
                </a:cubicBezTo>
                <a:cubicBezTo>
                  <a:pt x="428431" y="-31746"/>
                  <a:pt x="555083" y="17910"/>
                  <a:pt x="688489" y="0"/>
                </a:cubicBezTo>
                <a:lnTo>
                  <a:pt x="688489" y="0"/>
                </a:lnTo>
                <a:cubicBezTo>
                  <a:pt x="862281" y="-34665"/>
                  <a:pt x="1062161" y="48490"/>
                  <a:pt x="1173874" y="0"/>
                </a:cubicBezTo>
                <a:cubicBezTo>
                  <a:pt x="1285588" y="-48490"/>
                  <a:pt x="1590013" y="19226"/>
                  <a:pt x="1721223" y="0"/>
                </a:cubicBezTo>
                <a:cubicBezTo>
                  <a:pt x="1940009" y="-52805"/>
                  <a:pt x="2017445" y="12573"/>
                  <a:pt x="2276800" y="0"/>
                </a:cubicBezTo>
                <a:cubicBezTo>
                  <a:pt x="2536155" y="-12573"/>
                  <a:pt x="2624275" y="32061"/>
                  <a:pt x="2770645" y="0"/>
                </a:cubicBezTo>
                <a:cubicBezTo>
                  <a:pt x="2917016" y="-32061"/>
                  <a:pt x="3088694" y="44340"/>
                  <a:pt x="3285068" y="0"/>
                </a:cubicBezTo>
                <a:cubicBezTo>
                  <a:pt x="3481442" y="-44340"/>
                  <a:pt x="3641925" y="20090"/>
                  <a:pt x="3778914" y="0"/>
                </a:cubicBezTo>
                <a:cubicBezTo>
                  <a:pt x="3937981" y="2460"/>
                  <a:pt x="4133068" y="164211"/>
                  <a:pt x="4130935" y="352021"/>
                </a:cubicBezTo>
                <a:cubicBezTo>
                  <a:pt x="4137537" y="547982"/>
                  <a:pt x="4083646" y="622836"/>
                  <a:pt x="4130935" y="783235"/>
                </a:cubicBezTo>
                <a:cubicBezTo>
                  <a:pt x="4178224" y="943634"/>
                  <a:pt x="4079268" y="1053373"/>
                  <a:pt x="4130935" y="1232050"/>
                </a:cubicBezTo>
                <a:lnTo>
                  <a:pt x="4130935" y="1232050"/>
                </a:lnTo>
                <a:cubicBezTo>
                  <a:pt x="4137367" y="1459359"/>
                  <a:pt x="4082021" y="1503713"/>
                  <a:pt x="4130935" y="1760071"/>
                </a:cubicBezTo>
                <a:lnTo>
                  <a:pt x="4130935" y="1760064"/>
                </a:lnTo>
                <a:cubicBezTo>
                  <a:pt x="4161736" y="1942745"/>
                  <a:pt x="3996909" y="2113524"/>
                  <a:pt x="3778914" y="2112085"/>
                </a:cubicBezTo>
                <a:cubicBezTo>
                  <a:pt x="3553811" y="2157199"/>
                  <a:pt x="3426896" y="2079277"/>
                  <a:pt x="3223337" y="2112085"/>
                </a:cubicBezTo>
                <a:cubicBezTo>
                  <a:pt x="3019778" y="2144893"/>
                  <a:pt x="2881122" y="2074423"/>
                  <a:pt x="2770645" y="2112085"/>
                </a:cubicBezTo>
                <a:cubicBezTo>
                  <a:pt x="2660168" y="2149747"/>
                  <a:pt x="2450333" y="2061487"/>
                  <a:pt x="2256223" y="2112085"/>
                </a:cubicBezTo>
                <a:cubicBezTo>
                  <a:pt x="2062113" y="2162683"/>
                  <a:pt x="1931295" y="2100083"/>
                  <a:pt x="1721223" y="2112085"/>
                </a:cubicBezTo>
                <a:cubicBezTo>
                  <a:pt x="1561483" y="2276561"/>
                  <a:pt x="1474050" y="2252031"/>
                  <a:pt x="1277326" y="2402433"/>
                </a:cubicBezTo>
                <a:cubicBezTo>
                  <a:pt x="1204811" y="2399765"/>
                  <a:pt x="1121974" y="2318862"/>
                  <a:pt x="988796" y="2260162"/>
                </a:cubicBezTo>
                <a:cubicBezTo>
                  <a:pt x="855618" y="2201462"/>
                  <a:pt x="786660" y="2135797"/>
                  <a:pt x="688489" y="2112085"/>
                </a:cubicBezTo>
                <a:cubicBezTo>
                  <a:pt x="600650" y="2133931"/>
                  <a:pt x="473533" y="2080188"/>
                  <a:pt x="352021" y="2112085"/>
                </a:cubicBezTo>
                <a:cubicBezTo>
                  <a:pt x="131866" y="2126787"/>
                  <a:pt x="-12527" y="1961302"/>
                  <a:pt x="0" y="1760064"/>
                </a:cubicBezTo>
                <a:lnTo>
                  <a:pt x="0" y="1760071"/>
                </a:lnTo>
                <a:cubicBezTo>
                  <a:pt x="-49513" y="1545391"/>
                  <a:pt x="41594" y="1457435"/>
                  <a:pt x="0" y="1232050"/>
                </a:cubicBezTo>
                <a:lnTo>
                  <a:pt x="0" y="1232050"/>
                </a:lnTo>
                <a:cubicBezTo>
                  <a:pt x="-19828" y="1054595"/>
                  <a:pt x="32913" y="974553"/>
                  <a:pt x="0" y="809636"/>
                </a:cubicBezTo>
                <a:cubicBezTo>
                  <a:pt x="-32913" y="644719"/>
                  <a:pt x="11561" y="476610"/>
                  <a:pt x="0" y="352021"/>
                </a:cubicBezTo>
                <a:close/>
              </a:path>
              <a:path w="4130935" h="2112085" stroke="0" extrusionOk="0">
                <a:moveTo>
                  <a:pt x="0" y="352021"/>
                </a:moveTo>
                <a:cubicBezTo>
                  <a:pt x="9550" y="173814"/>
                  <a:pt x="105156" y="-24275"/>
                  <a:pt x="352021" y="0"/>
                </a:cubicBezTo>
                <a:cubicBezTo>
                  <a:pt x="463921" y="-26009"/>
                  <a:pt x="553688" y="1363"/>
                  <a:pt x="688489" y="0"/>
                </a:cubicBezTo>
                <a:lnTo>
                  <a:pt x="688489" y="0"/>
                </a:lnTo>
                <a:cubicBezTo>
                  <a:pt x="902556" y="-3494"/>
                  <a:pt x="951312" y="40480"/>
                  <a:pt x="1204856" y="0"/>
                </a:cubicBezTo>
                <a:cubicBezTo>
                  <a:pt x="1458400" y="-40480"/>
                  <a:pt x="1505157" y="29477"/>
                  <a:pt x="1721223" y="0"/>
                </a:cubicBezTo>
                <a:cubicBezTo>
                  <a:pt x="1842907" y="-33052"/>
                  <a:pt x="2059255" y="54284"/>
                  <a:pt x="2194492" y="0"/>
                </a:cubicBezTo>
                <a:cubicBezTo>
                  <a:pt x="2329729" y="-54284"/>
                  <a:pt x="2531994" y="43373"/>
                  <a:pt x="2688338" y="0"/>
                </a:cubicBezTo>
                <a:cubicBezTo>
                  <a:pt x="2844682" y="-43373"/>
                  <a:pt x="2957411" y="51687"/>
                  <a:pt x="3202761" y="0"/>
                </a:cubicBezTo>
                <a:cubicBezTo>
                  <a:pt x="3448111" y="-51687"/>
                  <a:pt x="3603286" y="24723"/>
                  <a:pt x="3778914" y="0"/>
                </a:cubicBezTo>
                <a:cubicBezTo>
                  <a:pt x="3964563" y="8083"/>
                  <a:pt x="4128540" y="162045"/>
                  <a:pt x="4130935" y="352021"/>
                </a:cubicBezTo>
                <a:cubicBezTo>
                  <a:pt x="4150429" y="557804"/>
                  <a:pt x="4119368" y="622833"/>
                  <a:pt x="4130935" y="792036"/>
                </a:cubicBezTo>
                <a:cubicBezTo>
                  <a:pt x="4142502" y="961239"/>
                  <a:pt x="4081900" y="1139980"/>
                  <a:pt x="4130935" y="1232050"/>
                </a:cubicBezTo>
                <a:lnTo>
                  <a:pt x="4130935" y="1232050"/>
                </a:lnTo>
                <a:cubicBezTo>
                  <a:pt x="4164040" y="1421889"/>
                  <a:pt x="4099453" y="1512080"/>
                  <a:pt x="4130935" y="1760071"/>
                </a:cubicBezTo>
                <a:lnTo>
                  <a:pt x="4130935" y="1760064"/>
                </a:lnTo>
                <a:cubicBezTo>
                  <a:pt x="4087942" y="1960882"/>
                  <a:pt x="3992749" y="2141025"/>
                  <a:pt x="3778914" y="2112085"/>
                </a:cubicBezTo>
                <a:cubicBezTo>
                  <a:pt x="3667195" y="2115126"/>
                  <a:pt x="3402786" y="2092104"/>
                  <a:pt x="3264491" y="2112085"/>
                </a:cubicBezTo>
                <a:cubicBezTo>
                  <a:pt x="3126196" y="2132066"/>
                  <a:pt x="2880240" y="2092045"/>
                  <a:pt x="2708915" y="2112085"/>
                </a:cubicBezTo>
                <a:cubicBezTo>
                  <a:pt x="2537590" y="2132125"/>
                  <a:pt x="2409836" y="2106360"/>
                  <a:pt x="2235646" y="2112085"/>
                </a:cubicBezTo>
                <a:cubicBezTo>
                  <a:pt x="2061456" y="2117810"/>
                  <a:pt x="1919065" y="2075614"/>
                  <a:pt x="1721223" y="2112085"/>
                </a:cubicBezTo>
                <a:cubicBezTo>
                  <a:pt x="1593241" y="2227162"/>
                  <a:pt x="1364847" y="2293676"/>
                  <a:pt x="1277326" y="2402433"/>
                </a:cubicBezTo>
                <a:cubicBezTo>
                  <a:pt x="1115568" y="2364261"/>
                  <a:pt x="1132127" y="2298239"/>
                  <a:pt x="977019" y="2254356"/>
                </a:cubicBezTo>
                <a:cubicBezTo>
                  <a:pt x="821911" y="2210473"/>
                  <a:pt x="785805" y="2146407"/>
                  <a:pt x="688489" y="2112085"/>
                </a:cubicBezTo>
                <a:cubicBezTo>
                  <a:pt x="537487" y="2113367"/>
                  <a:pt x="510527" y="2095014"/>
                  <a:pt x="352021" y="2112085"/>
                </a:cubicBezTo>
                <a:cubicBezTo>
                  <a:pt x="114163" y="2082738"/>
                  <a:pt x="-5049" y="1989093"/>
                  <a:pt x="0" y="1760064"/>
                </a:cubicBezTo>
                <a:lnTo>
                  <a:pt x="0" y="1760071"/>
                </a:lnTo>
                <a:cubicBezTo>
                  <a:pt x="-26041" y="1588879"/>
                  <a:pt x="8315" y="1421850"/>
                  <a:pt x="0" y="1232050"/>
                </a:cubicBezTo>
                <a:lnTo>
                  <a:pt x="0" y="1232050"/>
                </a:lnTo>
                <a:cubicBezTo>
                  <a:pt x="-6066" y="1058267"/>
                  <a:pt x="39772" y="932035"/>
                  <a:pt x="0" y="809636"/>
                </a:cubicBezTo>
                <a:cubicBezTo>
                  <a:pt x="-39772" y="687237"/>
                  <a:pt x="51032" y="513544"/>
                  <a:pt x="0" y="352021"/>
                </a:cubicBezTo>
                <a:close/>
              </a:path>
            </a:pathLst>
          </a:custGeom>
          <a:solidFill>
            <a:srgbClr val="F0F5FA"/>
          </a:solidFill>
          <a:ln w="12700" cap="flat" cmpd="sng" algn="ctr">
            <a:solidFill>
              <a:srgbClr val="CADCE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440486497">
                  <a:prstGeom prst="wedgeRoundRectCallout">
                    <a:avLst>
                      <a:gd name="adj1" fmla="val -19079"/>
                      <a:gd name="adj2" fmla="val 6374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B6AC4914-BAAF-559C-D3C9-673C3A6D95A5}"/>
              </a:ext>
            </a:extLst>
          </p:cNvPr>
          <p:cNvSpPr/>
          <p:nvPr/>
        </p:nvSpPr>
        <p:spPr>
          <a:xfrm rot="10800000">
            <a:off x="1484554" y="4267200"/>
            <a:ext cx="4190102" cy="2069054"/>
          </a:xfrm>
          <a:custGeom>
            <a:avLst/>
            <a:gdLst>
              <a:gd name="connsiteX0" fmla="*/ 0 w 4190102"/>
              <a:gd name="connsiteY0" fmla="*/ 344849 h 2069054"/>
              <a:gd name="connsiteX1" fmla="*/ 344849 w 4190102"/>
              <a:gd name="connsiteY1" fmla="*/ 0 h 2069054"/>
              <a:gd name="connsiteX2" fmla="*/ 698350 w 4190102"/>
              <a:gd name="connsiteY2" fmla="*/ 0 h 2069054"/>
              <a:gd name="connsiteX3" fmla="*/ 698350 w 4190102"/>
              <a:gd name="connsiteY3" fmla="*/ 0 h 2069054"/>
              <a:gd name="connsiteX4" fmla="*/ 1190687 w 4190102"/>
              <a:gd name="connsiteY4" fmla="*/ 0 h 2069054"/>
              <a:gd name="connsiteX5" fmla="*/ 1745876 w 4190102"/>
              <a:gd name="connsiteY5" fmla="*/ 0 h 2069054"/>
              <a:gd name="connsiteX6" fmla="*/ 2312708 w 4190102"/>
              <a:gd name="connsiteY6" fmla="*/ 0 h 2069054"/>
              <a:gd name="connsiteX7" fmla="*/ 2816558 w 4190102"/>
              <a:gd name="connsiteY7" fmla="*/ 0 h 2069054"/>
              <a:gd name="connsiteX8" fmla="*/ 3341403 w 4190102"/>
              <a:gd name="connsiteY8" fmla="*/ 0 h 2069054"/>
              <a:gd name="connsiteX9" fmla="*/ 3845253 w 4190102"/>
              <a:gd name="connsiteY9" fmla="*/ 0 h 2069054"/>
              <a:gd name="connsiteX10" fmla="*/ 4190102 w 4190102"/>
              <a:gd name="connsiteY10" fmla="*/ 344849 h 2069054"/>
              <a:gd name="connsiteX11" fmla="*/ 4190102 w 4190102"/>
              <a:gd name="connsiteY11" fmla="*/ 767278 h 2069054"/>
              <a:gd name="connsiteX12" fmla="*/ 4190102 w 4190102"/>
              <a:gd name="connsiteY12" fmla="*/ 1206948 h 2069054"/>
              <a:gd name="connsiteX13" fmla="*/ 4190102 w 4190102"/>
              <a:gd name="connsiteY13" fmla="*/ 1206948 h 2069054"/>
              <a:gd name="connsiteX14" fmla="*/ 4190102 w 4190102"/>
              <a:gd name="connsiteY14" fmla="*/ 1724212 h 2069054"/>
              <a:gd name="connsiteX15" fmla="*/ 4190102 w 4190102"/>
              <a:gd name="connsiteY15" fmla="*/ 1724205 h 2069054"/>
              <a:gd name="connsiteX16" fmla="*/ 3845253 w 4190102"/>
              <a:gd name="connsiteY16" fmla="*/ 2069054 h 2069054"/>
              <a:gd name="connsiteX17" fmla="*/ 3278421 w 4190102"/>
              <a:gd name="connsiteY17" fmla="*/ 2069054 h 2069054"/>
              <a:gd name="connsiteX18" fmla="*/ 2816558 w 4190102"/>
              <a:gd name="connsiteY18" fmla="*/ 2069054 h 2069054"/>
              <a:gd name="connsiteX19" fmla="*/ 2291714 w 4190102"/>
              <a:gd name="connsiteY19" fmla="*/ 2069054 h 2069054"/>
              <a:gd name="connsiteX20" fmla="*/ 1745876 w 4190102"/>
              <a:gd name="connsiteY20" fmla="*/ 2069054 h 2069054"/>
              <a:gd name="connsiteX21" fmla="*/ 1295621 w 4190102"/>
              <a:gd name="connsiteY21" fmla="*/ 2353487 h 2069054"/>
              <a:gd name="connsiteX22" fmla="*/ 1002958 w 4190102"/>
              <a:gd name="connsiteY22" fmla="*/ 2214115 h 2069054"/>
              <a:gd name="connsiteX23" fmla="*/ 698350 w 4190102"/>
              <a:gd name="connsiteY23" fmla="*/ 2069054 h 2069054"/>
              <a:gd name="connsiteX24" fmla="*/ 344849 w 4190102"/>
              <a:gd name="connsiteY24" fmla="*/ 2069054 h 2069054"/>
              <a:gd name="connsiteX25" fmla="*/ 0 w 4190102"/>
              <a:gd name="connsiteY25" fmla="*/ 1724205 h 2069054"/>
              <a:gd name="connsiteX26" fmla="*/ 0 w 4190102"/>
              <a:gd name="connsiteY26" fmla="*/ 1724212 h 2069054"/>
              <a:gd name="connsiteX27" fmla="*/ 0 w 4190102"/>
              <a:gd name="connsiteY27" fmla="*/ 1206948 h 2069054"/>
              <a:gd name="connsiteX28" fmla="*/ 0 w 4190102"/>
              <a:gd name="connsiteY28" fmla="*/ 1206948 h 2069054"/>
              <a:gd name="connsiteX29" fmla="*/ 0 w 4190102"/>
              <a:gd name="connsiteY29" fmla="*/ 793140 h 2069054"/>
              <a:gd name="connsiteX30" fmla="*/ 0 w 4190102"/>
              <a:gd name="connsiteY30" fmla="*/ 344849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90102" h="2069054" fill="none" extrusionOk="0">
                <a:moveTo>
                  <a:pt x="0" y="344849"/>
                </a:moveTo>
                <a:cubicBezTo>
                  <a:pt x="9080" y="150987"/>
                  <a:pt x="140618" y="-23638"/>
                  <a:pt x="344849" y="0"/>
                </a:cubicBezTo>
                <a:cubicBezTo>
                  <a:pt x="443818" y="-12031"/>
                  <a:pt x="622853" y="17318"/>
                  <a:pt x="698350" y="0"/>
                </a:cubicBezTo>
                <a:lnTo>
                  <a:pt x="698350" y="0"/>
                </a:lnTo>
                <a:cubicBezTo>
                  <a:pt x="812805" y="-53817"/>
                  <a:pt x="1027578" y="23009"/>
                  <a:pt x="1190687" y="0"/>
                </a:cubicBezTo>
                <a:cubicBezTo>
                  <a:pt x="1353796" y="-23009"/>
                  <a:pt x="1621571" y="47373"/>
                  <a:pt x="1745876" y="0"/>
                </a:cubicBezTo>
                <a:cubicBezTo>
                  <a:pt x="1863402" y="-26408"/>
                  <a:pt x="2112219" y="67506"/>
                  <a:pt x="2312708" y="0"/>
                </a:cubicBezTo>
                <a:cubicBezTo>
                  <a:pt x="2513197" y="-67506"/>
                  <a:pt x="2678295" y="49116"/>
                  <a:pt x="2816558" y="0"/>
                </a:cubicBezTo>
                <a:cubicBezTo>
                  <a:pt x="2954821" y="-49116"/>
                  <a:pt x="3202770" y="28758"/>
                  <a:pt x="3341403" y="0"/>
                </a:cubicBezTo>
                <a:cubicBezTo>
                  <a:pt x="3480036" y="-28758"/>
                  <a:pt x="3735537" y="35972"/>
                  <a:pt x="3845253" y="0"/>
                </a:cubicBezTo>
                <a:cubicBezTo>
                  <a:pt x="3989233" y="3234"/>
                  <a:pt x="4196271" y="173498"/>
                  <a:pt x="4190102" y="344849"/>
                </a:cubicBezTo>
                <a:cubicBezTo>
                  <a:pt x="4216618" y="540905"/>
                  <a:pt x="4165471" y="647314"/>
                  <a:pt x="4190102" y="767278"/>
                </a:cubicBezTo>
                <a:cubicBezTo>
                  <a:pt x="4214733" y="887242"/>
                  <a:pt x="4177684" y="1016220"/>
                  <a:pt x="4190102" y="1206948"/>
                </a:cubicBezTo>
                <a:lnTo>
                  <a:pt x="4190102" y="1206948"/>
                </a:lnTo>
                <a:cubicBezTo>
                  <a:pt x="4233080" y="1447138"/>
                  <a:pt x="4136327" y="1473889"/>
                  <a:pt x="4190102" y="1724212"/>
                </a:cubicBezTo>
                <a:lnTo>
                  <a:pt x="4190102" y="1724205"/>
                </a:lnTo>
                <a:cubicBezTo>
                  <a:pt x="4203042" y="1909730"/>
                  <a:pt x="4047120" y="2069750"/>
                  <a:pt x="3845253" y="2069054"/>
                </a:cubicBezTo>
                <a:cubicBezTo>
                  <a:pt x="3693206" y="2094620"/>
                  <a:pt x="3496196" y="2010403"/>
                  <a:pt x="3278421" y="2069054"/>
                </a:cubicBezTo>
                <a:cubicBezTo>
                  <a:pt x="3060646" y="2127705"/>
                  <a:pt x="2972839" y="2065682"/>
                  <a:pt x="2816558" y="2069054"/>
                </a:cubicBezTo>
                <a:cubicBezTo>
                  <a:pt x="2660277" y="2072426"/>
                  <a:pt x="2534729" y="2038287"/>
                  <a:pt x="2291714" y="2069054"/>
                </a:cubicBezTo>
                <a:cubicBezTo>
                  <a:pt x="2048699" y="2099821"/>
                  <a:pt x="2009227" y="2056639"/>
                  <a:pt x="1745876" y="2069054"/>
                </a:cubicBezTo>
                <a:cubicBezTo>
                  <a:pt x="1653914" y="2128186"/>
                  <a:pt x="1424661" y="2254723"/>
                  <a:pt x="1295621" y="2353487"/>
                </a:cubicBezTo>
                <a:cubicBezTo>
                  <a:pt x="1201105" y="2344687"/>
                  <a:pt x="1110625" y="2259378"/>
                  <a:pt x="1002958" y="2214115"/>
                </a:cubicBezTo>
                <a:cubicBezTo>
                  <a:pt x="895291" y="2168852"/>
                  <a:pt x="826896" y="2087497"/>
                  <a:pt x="698350" y="2069054"/>
                </a:cubicBezTo>
                <a:cubicBezTo>
                  <a:pt x="572881" y="2081728"/>
                  <a:pt x="418856" y="2031520"/>
                  <a:pt x="344849" y="2069054"/>
                </a:cubicBezTo>
                <a:cubicBezTo>
                  <a:pt x="135772" y="2079691"/>
                  <a:pt x="-37055" y="1934841"/>
                  <a:pt x="0" y="1724205"/>
                </a:cubicBezTo>
                <a:lnTo>
                  <a:pt x="0" y="1724212"/>
                </a:lnTo>
                <a:cubicBezTo>
                  <a:pt x="-10689" y="1479398"/>
                  <a:pt x="40818" y="1432513"/>
                  <a:pt x="0" y="1206948"/>
                </a:cubicBezTo>
                <a:lnTo>
                  <a:pt x="0" y="1206948"/>
                </a:lnTo>
                <a:cubicBezTo>
                  <a:pt x="-18695" y="1032665"/>
                  <a:pt x="3661" y="973104"/>
                  <a:pt x="0" y="793140"/>
                </a:cubicBezTo>
                <a:cubicBezTo>
                  <a:pt x="-3661" y="613176"/>
                  <a:pt x="38731" y="502358"/>
                  <a:pt x="0" y="344849"/>
                </a:cubicBezTo>
                <a:close/>
              </a:path>
              <a:path w="4190102" h="2069054" stroke="0" extrusionOk="0">
                <a:moveTo>
                  <a:pt x="0" y="344849"/>
                </a:moveTo>
                <a:cubicBezTo>
                  <a:pt x="19696" y="187823"/>
                  <a:pt x="131857" y="-10431"/>
                  <a:pt x="344849" y="0"/>
                </a:cubicBezTo>
                <a:cubicBezTo>
                  <a:pt x="506721" y="-27285"/>
                  <a:pt x="615544" y="26630"/>
                  <a:pt x="698350" y="0"/>
                </a:cubicBezTo>
                <a:lnTo>
                  <a:pt x="698350" y="0"/>
                </a:lnTo>
                <a:cubicBezTo>
                  <a:pt x="866990" y="-51948"/>
                  <a:pt x="1094579" y="13901"/>
                  <a:pt x="1222113" y="0"/>
                </a:cubicBezTo>
                <a:cubicBezTo>
                  <a:pt x="1349647" y="-13901"/>
                  <a:pt x="1580512" y="10485"/>
                  <a:pt x="1745876" y="0"/>
                </a:cubicBezTo>
                <a:cubicBezTo>
                  <a:pt x="1898588" y="-36152"/>
                  <a:pt x="2109443" y="41513"/>
                  <a:pt x="2228733" y="0"/>
                </a:cubicBezTo>
                <a:cubicBezTo>
                  <a:pt x="2348023" y="-41513"/>
                  <a:pt x="2539719" y="55295"/>
                  <a:pt x="2732583" y="0"/>
                </a:cubicBezTo>
                <a:cubicBezTo>
                  <a:pt x="2925447" y="-55295"/>
                  <a:pt x="3037505" y="40685"/>
                  <a:pt x="3257427" y="0"/>
                </a:cubicBezTo>
                <a:cubicBezTo>
                  <a:pt x="3477349" y="-40685"/>
                  <a:pt x="3631638" y="17390"/>
                  <a:pt x="3845253" y="0"/>
                </a:cubicBezTo>
                <a:cubicBezTo>
                  <a:pt x="4027510" y="7559"/>
                  <a:pt x="4173359" y="185427"/>
                  <a:pt x="4190102" y="344849"/>
                </a:cubicBezTo>
                <a:cubicBezTo>
                  <a:pt x="4220503" y="545874"/>
                  <a:pt x="4156235" y="645735"/>
                  <a:pt x="4190102" y="775899"/>
                </a:cubicBezTo>
                <a:cubicBezTo>
                  <a:pt x="4223969" y="906063"/>
                  <a:pt x="4167842" y="1066142"/>
                  <a:pt x="4190102" y="1206948"/>
                </a:cubicBezTo>
                <a:lnTo>
                  <a:pt x="4190102" y="1206948"/>
                </a:lnTo>
                <a:cubicBezTo>
                  <a:pt x="4205085" y="1449190"/>
                  <a:pt x="4146980" y="1539129"/>
                  <a:pt x="4190102" y="1724212"/>
                </a:cubicBezTo>
                <a:lnTo>
                  <a:pt x="4190102" y="1724205"/>
                </a:lnTo>
                <a:cubicBezTo>
                  <a:pt x="4140816" y="1921998"/>
                  <a:pt x="4038646" y="2073433"/>
                  <a:pt x="3845253" y="2069054"/>
                </a:cubicBezTo>
                <a:cubicBezTo>
                  <a:pt x="3695547" y="2094297"/>
                  <a:pt x="3465387" y="2031853"/>
                  <a:pt x="3320409" y="2069054"/>
                </a:cubicBezTo>
                <a:cubicBezTo>
                  <a:pt x="3175431" y="2106255"/>
                  <a:pt x="2899613" y="2038793"/>
                  <a:pt x="2753577" y="2069054"/>
                </a:cubicBezTo>
                <a:cubicBezTo>
                  <a:pt x="2607541" y="2099315"/>
                  <a:pt x="2470271" y="2048693"/>
                  <a:pt x="2270720" y="2069054"/>
                </a:cubicBezTo>
                <a:cubicBezTo>
                  <a:pt x="2071169" y="2089415"/>
                  <a:pt x="1867333" y="2009045"/>
                  <a:pt x="1745876" y="2069054"/>
                </a:cubicBezTo>
                <a:cubicBezTo>
                  <a:pt x="1591487" y="2198866"/>
                  <a:pt x="1418508" y="2207607"/>
                  <a:pt x="1295621" y="2353487"/>
                </a:cubicBezTo>
                <a:cubicBezTo>
                  <a:pt x="1182950" y="2304620"/>
                  <a:pt x="1106135" y="2246002"/>
                  <a:pt x="991013" y="2208426"/>
                </a:cubicBezTo>
                <a:cubicBezTo>
                  <a:pt x="875891" y="2170850"/>
                  <a:pt x="802367" y="2079112"/>
                  <a:pt x="698350" y="2069054"/>
                </a:cubicBezTo>
                <a:cubicBezTo>
                  <a:pt x="531684" y="2102360"/>
                  <a:pt x="436250" y="2063611"/>
                  <a:pt x="344849" y="2069054"/>
                </a:cubicBezTo>
                <a:cubicBezTo>
                  <a:pt x="140592" y="2059730"/>
                  <a:pt x="-649" y="1919112"/>
                  <a:pt x="0" y="1724205"/>
                </a:cubicBezTo>
                <a:lnTo>
                  <a:pt x="0" y="1724212"/>
                </a:lnTo>
                <a:cubicBezTo>
                  <a:pt x="-32764" y="1489358"/>
                  <a:pt x="28777" y="1346832"/>
                  <a:pt x="0" y="1206948"/>
                </a:cubicBezTo>
                <a:lnTo>
                  <a:pt x="0" y="1206948"/>
                </a:lnTo>
                <a:cubicBezTo>
                  <a:pt x="-44432" y="1026054"/>
                  <a:pt x="5085" y="925272"/>
                  <a:pt x="0" y="793140"/>
                </a:cubicBezTo>
                <a:cubicBezTo>
                  <a:pt x="-5085" y="661008"/>
                  <a:pt x="8982" y="531290"/>
                  <a:pt x="0" y="344849"/>
                </a:cubicBezTo>
                <a:close/>
              </a:path>
            </a:pathLst>
          </a:custGeom>
          <a:solidFill>
            <a:srgbClr val="F0F5FA"/>
          </a:solidFill>
          <a:ln w="12700" cap="flat" cmpd="sng" algn="ctr">
            <a:solidFill>
              <a:srgbClr val="CADCE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440486497">
                  <a:prstGeom prst="wedgeRoundRectCallout">
                    <a:avLst>
                      <a:gd name="adj1" fmla="val -19079"/>
                      <a:gd name="adj2" fmla="val 6374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94BB686-DB2D-8485-572C-B835DAD6F79E}"/>
              </a:ext>
            </a:extLst>
          </p:cNvPr>
          <p:cNvSpPr/>
          <p:nvPr/>
        </p:nvSpPr>
        <p:spPr>
          <a:xfrm>
            <a:off x="6814969" y="4157831"/>
            <a:ext cx="4378362" cy="22662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أولاً :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أوجد </a:t>
            </a:r>
            <a:r>
              <a:rPr kumimoji="0" lang="ar-S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مقدارالخصم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35 %  من 240 ريالاً = 0.35 × 240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                 = 48 ريالاً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ثانيًا :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اطرح مقدار الخصم من السعر الأصلي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240 ريالاً – 48 ريال = 156 ريالاً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3D0CD79-DEDB-C756-B2F4-B35115C66194}"/>
              </a:ext>
            </a:extLst>
          </p:cNvPr>
          <p:cNvSpPr/>
          <p:nvPr/>
        </p:nvSpPr>
        <p:spPr>
          <a:xfrm>
            <a:off x="1382357" y="4256443"/>
            <a:ext cx="4378362" cy="2112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أولاً :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اطرح نسبة الخصم إلى 100%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100% - 35 % =  65 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ثانيًا :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( 65 %  من  240 ريالاً 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0.65 × 240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= 156 ريالاً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5AA877F-5E3F-0C4B-6194-33573E4E056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FA04BC0-4380-3A76-AE6B-CA3BFF1AA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uiExpand="1" build="p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4DADCA20-622D-8A4C-FD1B-01EB8EB572C6}"/>
              </a:ext>
            </a:extLst>
          </p:cNvPr>
          <p:cNvSpPr/>
          <p:nvPr/>
        </p:nvSpPr>
        <p:spPr>
          <a:xfrm>
            <a:off x="8973146" y="455922"/>
            <a:ext cx="1564359" cy="804021"/>
          </a:xfrm>
          <a:custGeom>
            <a:avLst/>
            <a:gdLst>
              <a:gd name="connsiteX0" fmla="*/ 141226 w 1564359"/>
              <a:gd name="connsiteY0" fmla="*/ 267448 h 804021"/>
              <a:gd name="connsiteX1" fmla="*/ 203620 w 1564359"/>
              <a:gd name="connsiteY1" fmla="*/ 128550 h 804021"/>
              <a:gd name="connsiteX2" fmla="*/ 507149 w 1564359"/>
              <a:gd name="connsiteY2" fmla="*/ 96817 h 804021"/>
              <a:gd name="connsiteX3" fmla="*/ 813176 w 1564359"/>
              <a:gd name="connsiteY3" fmla="*/ 63875 h 804021"/>
              <a:gd name="connsiteX4" fmla="*/ 932423 w 1564359"/>
              <a:gd name="connsiteY4" fmla="*/ 3722 h 804021"/>
              <a:gd name="connsiteX5" fmla="*/ 1080313 w 1564359"/>
              <a:gd name="connsiteY5" fmla="*/ 46175 h 804021"/>
              <a:gd name="connsiteX6" fmla="*/ 1284186 w 1564359"/>
              <a:gd name="connsiteY6" fmla="*/ 12842 h 804021"/>
              <a:gd name="connsiteX7" fmla="*/ 1387571 w 1564359"/>
              <a:gd name="connsiteY7" fmla="*/ 103778 h 804021"/>
              <a:gd name="connsiteX8" fmla="*/ 1520252 w 1564359"/>
              <a:gd name="connsiteY8" fmla="*/ 192034 h 804021"/>
              <a:gd name="connsiteX9" fmla="*/ 1514313 w 1564359"/>
              <a:gd name="connsiteY9" fmla="*/ 287735 h 804021"/>
              <a:gd name="connsiteX10" fmla="*/ 1557695 w 1564359"/>
              <a:gd name="connsiteY10" fmla="*/ 434059 h 804021"/>
              <a:gd name="connsiteX11" fmla="*/ 1354474 w 1564359"/>
              <a:gd name="connsiteY11" fmla="*/ 562144 h 804021"/>
              <a:gd name="connsiteX12" fmla="*/ 1281724 w 1564359"/>
              <a:gd name="connsiteY12" fmla="*/ 671897 h 804021"/>
              <a:gd name="connsiteX13" fmla="*/ 1034034 w 1564359"/>
              <a:gd name="connsiteY13" fmla="*/ 685185 h 804021"/>
              <a:gd name="connsiteX14" fmla="*/ 857029 w 1564359"/>
              <a:gd name="connsiteY14" fmla="*/ 802271 h 804021"/>
              <a:gd name="connsiteX15" fmla="*/ 596773 w 1564359"/>
              <a:gd name="connsiteY15" fmla="*/ 730802 h 804021"/>
              <a:gd name="connsiteX16" fmla="*/ 210174 w 1564359"/>
              <a:gd name="connsiteY16" fmla="*/ 660190 h 804021"/>
              <a:gd name="connsiteX17" fmla="*/ 40195 w 1564359"/>
              <a:gd name="connsiteY17" fmla="*/ 581612 h 804021"/>
              <a:gd name="connsiteX18" fmla="*/ 76515 w 1564359"/>
              <a:gd name="connsiteY18" fmla="*/ 475544 h 804021"/>
              <a:gd name="connsiteX19" fmla="*/ -182 w 1564359"/>
              <a:gd name="connsiteY19" fmla="*/ 366722 h 804021"/>
              <a:gd name="connsiteX20" fmla="*/ 139887 w 1564359"/>
              <a:gd name="connsiteY20" fmla="*/ 269998 h 804021"/>
              <a:gd name="connsiteX21" fmla="*/ 141226 w 1564359"/>
              <a:gd name="connsiteY21" fmla="*/ 267448 h 804021"/>
              <a:gd name="connsiteX0" fmla="*/ 1304733 w 1564359"/>
              <a:gd name="connsiteY0" fmla="*/ 1141316 h 804021"/>
              <a:gd name="connsiteX1" fmla="*/ 1282399 w 1564359"/>
              <a:gd name="connsiteY1" fmla="*/ 1163650 h 804021"/>
              <a:gd name="connsiteX2" fmla="*/ 1260065 w 1564359"/>
              <a:gd name="connsiteY2" fmla="*/ 1141316 h 804021"/>
              <a:gd name="connsiteX3" fmla="*/ 1282399 w 1564359"/>
              <a:gd name="connsiteY3" fmla="*/ 1118982 h 804021"/>
              <a:gd name="connsiteX4" fmla="*/ 1304733 w 1564359"/>
              <a:gd name="connsiteY4" fmla="*/ 1141316 h 804021"/>
              <a:gd name="connsiteX0" fmla="*/ 1254308 w 1564359"/>
              <a:gd name="connsiteY0" fmla="*/ 1033781 h 804021"/>
              <a:gd name="connsiteX1" fmla="*/ 1209640 w 1564359"/>
              <a:gd name="connsiteY1" fmla="*/ 1078449 h 804021"/>
              <a:gd name="connsiteX2" fmla="*/ 1164972 w 1564359"/>
              <a:gd name="connsiteY2" fmla="*/ 1033781 h 804021"/>
              <a:gd name="connsiteX3" fmla="*/ 1209640 w 1564359"/>
              <a:gd name="connsiteY3" fmla="*/ 989113 h 804021"/>
              <a:gd name="connsiteX4" fmla="*/ 1254308 w 1564359"/>
              <a:gd name="connsiteY4" fmla="*/ 1033781 h 804021"/>
              <a:gd name="connsiteX0" fmla="*/ 1178852 w 1564359"/>
              <a:gd name="connsiteY0" fmla="*/ 889252 h 804021"/>
              <a:gd name="connsiteX1" fmla="*/ 1111850 w 1564359"/>
              <a:gd name="connsiteY1" fmla="*/ 956254 h 804021"/>
              <a:gd name="connsiteX2" fmla="*/ 1044848 w 1564359"/>
              <a:gd name="connsiteY2" fmla="*/ 889252 h 804021"/>
              <a:gd name="connsiteX3" fmla="*/ 1111850 w 1564359"/>
              <a:gd name="connsiteY3" fmla="*/ 822250 h 804021"/>
              <a:gd name="connsiteX4" fmla="*/ 1178852 w 1564359"/>
              <a:gd name="connsiteY4" fmla="*/ 889252 h 804021"/>
              <a:gd name="connsiteX0" fmla="*/ 169942 w 1564359"/>
              <a:gd name="connsiteY0" fmla="*/ 487195 h 804021"/>
              <a:gd name="connsiteX1" fmla="*/ 78217 w 1564359"/>
              <a:gd name="connsiteY1" fmla="*/ 472362 h 804021"/>
              <a:gd name="connsiteX2" fmla="*/ 250876 w 1564359"/>
              <a:gd name="connsiteY2" fmla="*/ 649526 h 804021"/>
              <a:gd name="connsiteX3" fmla="*/ 210753 w 1564359"/>
              <a:gd name="connsiteY3" fmla="*/ 656617 h 804021"/>
              <a:gd name="connsiteX4" fmla="*/ 596701 w 1564359"/>
              <a:gd name="connsiteY4" fmla="*/ 727527 h 804021"/>
              <a:gd name="connsiteX5" fmla="*/ 572511 w 1564359"/>
              <a:gd name="connsiteY5" fmla="*/ 695143 h 804021"/>
              <a:gd name="connsiteX6" fmla="*/ 1043883 w 1564359"/>
              <a:gd name="connsiteY6" fmla="*/ 646771 h 804021"/>
              <a:gd name="connsiteX7" fmla="*/ 1034215 w 1564359"/>
              <a:gd name="connsiteY7" fmla="*/ 682301 h 804021"/>
              <a:gd name="connsiteX8" fmla="*/ 1235879 w 1564359"/>
              <a:gd name="connsiteY8" fmla="*/ 427210 h 804021"/>
              <a:gd name="connsiteX9" fmla="*/ 1353605 w 1564359"/>
              <a:gd name="connsiteY9" fmla="*/ 560022 h 804021"/>
              <a:gd name="connsiteX10" fmla="*/ 1513589 w 1564359"/>
              <a:gd name="connsiteY10" fmla="*/ 285762 h 804021"/>
              <a:gd name="connsiteX11" fmla="*/ 1461154 w 1564359"/>
              <a:gd name="connsiteY11" fmla="*/ 335567 h 804021"/>
              <a:gd name="connsiteX12" fmla="*/ 1387789 w 1564359"/>
              <a:gd name="connsiteY12" fmla="*/ 100986 h 804021"/>
              <a:gd name="connsiteX13" fmla="*/ 1390541 w 1564359"/>
              <a:gd name="connsiteY13" fmla="*/ 124511 h 804021"/>
              <a:gd name="connsiteX14" fmla="*/ 1052972 w 1564359"/>
              <a:gd name="connsiteY14" fmla="*/ 73553 h 804021"/>
              <a:gd name="connsiteX15" fmla="*/ 1079842 w 1564359"/>
              <a:gd name="connsiteY15" fmla="*/ 43551 h 804021"/>
              <a:gd name="connsiteX16" fmla="*/ 801770 w 1564359"/>
              <a:gd name="connsiteY16" fmla="*/ 87846 h 804021"/>
              <a:gd name="connsiteX17" fmla="*/ 814770 w 1564359"/>
              <a:gd name="connsiteY17" fmla="*/ 61976 h 804021"/>
              <a:gd name="connsiteX18" fmla="*/ 506968 w 1564359"/>
              <a:gd name="connsiteY18" fmla="*/ 96631 h 804021"/>
              <a:gd name="connsiteX19" fmla="*/ 554043 w 1564359"/>
              <a:gd name="connsiteY19" fmla="*/ 121719 h 804021"/>
              <a:gd name="connsiteX20" fmla="*/ 149446 w 1564359"/>
              <a:gd name="connsiteY20" fmla="*/ 293858 h 804021"/>
              <a:gd name="connsiteX21" fmla="*/ 141226 w 1564359"/>
              <a:gd name="connsiteY21" fmla="*/ 267448 h 80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4359" h="804021" extrusionOk="0">
                <a:moveTo>
                  <a:pt x="141226" y="267448"/>
                </a:moveTo>
                <a:cubicBezTo>
                  <a:pt x="137858" y="228362"/>
                  <a:pt x="145893" y="172279"/>
                  <a:pt x="203620" y="128550"/>
                </a:cubicBezTo>
                <a:cubicBezTo>
                  <a:pt x="255171" y="75523"/>
                  <a:pt x="410334" y="55085"/>
                  <a:pt x="507149" y="96817"/>
                </a:cubicBezTo>
                <a:cubicBezTo>
                  <a:pt x="571378" y="32636"/>
                  <a:pt x="751213" y="-4979"/>
                  <a:pt x="813176" y="63875"/>
                </a:cubicBezTo>
                <a:cubicBezTo>
                  <a:pt x="847009" y="41350"/>
                  <a:pt x="875277" y="3389"/>
                  <a:pt x="932423" y="3722"/>
                </a:cubicBezTo>
                <a:cubicBezTo>
                  <a:pt x="997721" y="-5476"/>
                  <a:pt x="1042503" y="11634"/>
                  <a:pt x="1080313" y="46175"/>
                </a:cubicBezTo>
                <a:cubicBezTo>
                  <a:pt x="1129742" y="9464"/>
                  <a:pt x="1226033" y="3895"/>
                  <a:pt x="1284186" y="12842"/>
                </a:cubicBezTo>
                <a:cubicBezTo>
                  <a:pt x="1336546" y="28901"/>
                  <a:pt x="1371491" y="62611"/>
                  <a:pt x="1387571" y="103778"/>
                </a:cubicBezTo>
                <a:cubicBezTo>
                  <a:pt x="1437758" y="110889"/>
                  <a:pt x="1489220" y="144632"/>
                  <a:pt x="1520252" y="192034"/>
                </a:cubicBezTo>
                <a:cubicBezTo>
                  <a:pt x="1534545" y="222538"/>
                  <a:pt x="1537450" y="259104"/>
                  <a:pt x="1514313" y="287735"/>
                </a:cubicBezTo>
                <a:cubicBezTo>
                  <a:pt x="1555663" y="336306"/>
                  <a:pt x="1568656" y="384048"/>
                  <a:pt x="1557695" y="434059"/>
                </a:cubicBezTo>
                <a:cubicBezTo>
                  <a:pt x="1529876" y="491198"/>
                  <a:pt x="1467125" y="563233"/>
                  <a:pt x="1354474" y="562144"/>
                </a:cubicBezTo>
                <a:cubicBezTo>
                  <a:pt x="1365339" y="612057"/>
                  <a:pt x="1328589" y="648527"/>
                  <a:pt x="1281724" y="671897"/>
                </a:cubicBezTo>
                <a:cubicBezTo>
                  <a:pt x="1232665" y="716772"/>
                  <a:pt x="1114890" y="715285"/>
                  <a:pt x="1034034" y="685185"/>
                </a:cubicBezTo>
                <a:cubicBezTo>
                  <a:pt x="1020749" y="745168"/>
                  <a:pt x="943784" y="791537"/>
                  <a:pt x="857029" y="802271"/>
                </a:cubicBezTo>
                <a:cubicBezTo>
                  <a:pt x="762235" y="813669"/>
                  <a:pt x="646214" y="811775"/>
                  <a:pt x="596773" y="730802"/>
                </a:cubicBezTo>
                <a:cubicBezTo>
                  <a:pt x="449623" y="764880"/>
                  <a:pt x="302765" y="782965"/>
                  <a:pt x="210174" y="660190"/>
                </a:cubicBezTo>
                <a:cubicBezTo>
                  <a:pt x="130757" y="667389"/>
                  <a:pt x="63049" y="634297"/>
                  <a:pt x="40195" y="581612"/>
                </a:cubicBezTo>
                <a:cubicBezTo>
                  <a:pt x="30411" y="543027"/>
                  <a:pt x="37458" y="502830"/>
                  <a:pt x="76515" y="475544"/>
                </a:cubicBezTo>
                <a:cubicBezTo>
                  <a:pt x="24047" y="454500"/>
                  <a:pt x="-6158" y="399084"/>
                  <a:pt x="-182" y="366722"/>
                </a:cubicBezTo>
                <a:cubicBezTo>
                  <a:pt x="11141" y="313525"/>
                  <a:pt x="72643" y="291892"/>
                  <a:pt x="139887" y="269998"/>
                </a:cubicBezTo>
                <a:cubicBezTo>
                  <a:pt x="140227" y="269275"/>
                  <a:pt x="140985" y="268273"/>
                  <a:pt x="141226" y="267448"/>
                </a:cubicBezTo>
                <a:close/>
              </a:path>
              <a:path w="1564359" h="804021" extrusionOk="0">
                <a:moveTo>
                  <a:pt x="1304733" y="1141316"/>
                </a:moveTo>
                <a:cubicBezTo>
                  <a:pt x="1302496" y="1154164"/>
                  <a:pt x="1296037" y="1165909"/>
                  <a:pt x="1282399" y="1163650"/>
                </a:cubicBezTo>
                <a:cubicBezTo>
                  <a:pt x="1271034" y="1165612"/>
                  <a:pt x="1262309" y="1154486"/>
                  <a:pt x="1260065" y="1141316"/>
                </a:cubicBezTo>
                <a:cubicBezTo>
                  <a:pt x="1259966" y="1126580"/>
                  <a:pt x="1270377" y="1120742"/>
                  <a:pt x="1282399" y="1118982"/>
                </a:cubicBezTo>
                <a:cubicBezTo>
                  <a:pt x="1295015" y="1115910"/>
                  <a:pt x="1304376" y="1130598"/>
                  <a:pt x="1304733" y="1141316"/>
                </a:cubicBezTo>
                <a:close/>
              </a:path>
              <a:path w="1564359" h="804021" extrusionOk="0">
                <a:moveTo>
                  <a:pt x="1254308" y="1033781"/>
                </a:moveTo>
                <a:cubicBezTo>
                  <a:pt x="1253787" y="1056644"/>
                  <a:pt x="1234184" y="1080979"/>
                  <a:pt x="1209640" y="1078449"/>
                </a:cubicBezTo>
                <a:cubicBezTo>
                  <a:pt x="1183469" y="1078099"/>
                  <a:pt x="1166103" y="1059164"/>
                  <a:pt x="1164972" y="1033781"/>
                </a:cubicBezTo>
                <a:cubicBezTo>
                  <a:pt x="1169938" y="1011062"/>
                  <a:pt x="1181950" y="990802"/>
                  <a:pt x="1209640" y="989113"/>
                </a:cubicBezTo>
                <a:cubicBezTo>
                  <a:pt x="1227520" y="989864"/>
                  <a:pt x="1248026" y="1005339"/>
                  <a:pt x="1254308" y="1033781"/>
                </a:cubicBezTo>
                <a:close/>
              </a:path>
              <a:path w="1564359" h="804021" extrusionOk="0">
                <a:moveTo>
                  <a:pt x="1178852" y="889252"/>
                </a:moveTo>
                <a:cubicBezTo>
                  <a:pt x="1188214" y="930779"/>
                  <a:pt x="1146087" y="955839"/>
                  <a:pt x="1111850" y="956254"/>
                </a:cubicBezTo>
                <a:cubicBezTo>
                  <a:pt x="1074667" y="952229"/>
                  <a:pt x="1046092" y="925099"/>
                  <a:pt x="1044848" y="889252"/>
                </a:cubicBezTo>
                <a:cubicBezTo>
                  <a:pt x="1037357" y="852430"/>
                  <a:pt x="1070680" y="823659"/>
                  <a:pt x="1111850" y="822250"/>
                </a:cubicBezTo>
                <a:cubicBezTo>
                  <a:pt x="1148041" y="823169"/>
                  <a:pt x="1185279" y="854337"/>
                  <a:pt x="1178852" y="889252"/>
                </a:cubicBezTo>
                <a:close/>
              </a:path>
              <a:path w="1564359" h="804021" fill="none" extrusionOk="0">
                <a:moveTo>
                  <a:pt x="169942" y="487195"/>
                </a:moveTo>
                <a:cubicBezTo>
                  <a:pt x="134383" y="493150"/>
                  <a:pt x="107483" y="479931"/>
                  <a:pt x="78217" y="472362"/>
                </a:cubicBezTo>
                <a:moveTo>
                  <a:pt x="250876" y="649526"/>
                </a:moveTo>
                <a:cubicBezTo>
                  <a:pt x="238439" y="652890"/>
                  <a:pt x="225266" y="655803"/>
                  <a:pt x="210753" y="656617"/>
                </a:cubicBezTo>
                <a:moveTo>
                  <a:pt x="596701" y="727527"/>
                </a:moveTo>
                <a:cubicBezTo>
                  <a:pt x="587865" y="716691"/>
                  <a:pt x="579880" y="707674"/>
                  <a:pt x="572511" y="695143"/>
                </a:cubicBezTo>
                <a:moveTo>
                  <a:pt x="1043883" y="646771"/>
                </a:moveTo>
                <a:cubicBezTo>
                  <a:pt x="1040749" y="659284"/>
                  <a:pt x="1037544" y="672797"/>
                  <a:pt x="1034215" y="682301"/>
                </a:cubicBezTo>
                <a:moveTo>
                  <a:pt x="1235879" y="427210"/>
                </a:moveTo>
                <a:cubicBezTo>
                  <a:pt x="1316864" y="450415"/>
                  <a:pt x="1346198" y="511696"/>
                  <a:pt x="1353605" y="560022"/>
                </a:cubicBezTo>
                <a:moveTo>
                  <a:pt x="1513589" y="285762"/>
                </a:moveTo>
                <a:cubicBezTo>
                  <a:pt x="1499033" y="300665"/>
                  <a:pt x="1490803" y="320771"/>
                  <a:pt x="1461154" y="335567"/>
                </a:cubicBezTo>
                <a:moveTo>
                  <a:pt x="1387789" y="100986"/>
                </a:moveTo>
                <a:cubicBezTo>
                  <a:pt x="1389876" y="108295"/>
                  <a:pt x="1389376" y="114810"/>
                  <a:pt x="1390541" y="124511"/>
                </a:cubicBezTo>
                <a:moveTo>
                  <a:pt x="1052972" y="73553"/>
                </a:moveTo>
                <a:cubicBezTo>
                  <a:pt x="1057114" y="62289"/>
                  <a:pt x="1070591" y="51864"/>
                  <a:pt x="1079842" y="43551"/>
                </a:cubicBezTo>
                <a:moveTo>
                  <a:pt x="801770" y="87846"/>
                </a:moveTo>
                <a:cubicBezTo>
                  <a:pt x="804442" y="78639"/>
                  <a:pt x="807502" y="71051"/>
                  <a:pt x="814770" y="61976"/>
                </a:cubicBezTo>
                <a:moveTo>
                  <a:pt x="506968" y="96631"/>
                </a:moveTo>
                <a:cubicBezTo>
                  <a:pt x="523094" y="104170"/>
                  <a:pt x="539212" y="110948"/>
                  <a:pt x="554043" y="121719"/>
                </a:cubicBezTo>
                <a:moveTo>
                  <a:pt x="149446" y="293858"/>
                </a:moveTo>
                <a:cubicBezTo>
                  <a:pt x="147873" y="284492"/>
                  <a:pt x="143349" y="274084"/>
                  <a:pt x="141226" y="267448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10784721">
                  <a:prstGeom prst="cloudCallout">
                    <a:avLst>
                      <a:gd name="adj1" fmla="val 31976"/>
                      <a:gd name="adj2" fmla="val 9195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442EBD2-8969-700F-1783-F796F1077A3B}"/>
              </a:ext>
            </a:extLst>
          </p:cNvPr>
          <p:cNvSpPr/>
          <p:nvPr/>
        </p:nvSpPr>
        <p:spPr>
          <a:xfrm rot="20929476">
            <a:off x="9051932" y="454520"/>
            <a:ext cx="1406786" cy="8068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تحقق من فهمك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647AABD-7B4D-F72E-BE69-32C386B9254D}"/>
              </a:ext>
            </a:extLst>
          </p:cNvPr>
          <p:cNvSpPr/>
          <p:nvPr/>
        </p:nvSpPr>
        <p:spPr>
          <a:xfrm>
            <a:off x="1164828" y="1277060"/>
            <a:ext cx="7917627" cy="1275917"/>
          </a:xfrm>
          <a:custGeom>
            <a:avLst/>
            <a:gdLst>
              <a:gd name="connsiteX0" fmla="*/ 0 w 7917627"/>
              <a:gd name="connsiteY0" fmla="*/ 0 h 1275917"/>
              <a:gd name="connsiteX1" fmla="*/ 501450 w 7917627"/>
              <a:gd name="connsiteY1" fmla="*/ 0 h 1275917"/>
              <a:gd name="connsiteX2" fmla="*/ 1002899 w 7917627"/>
              <a:gd name="connsiteY2" fmla="*/ 0 h 1275917"/>
              <a:gd name="connsiteX3" fmla="*/ 1425173 w 7917627"/>
              <a:gd name="connsiteY3" fmla="*/ 0 h 1275917"/>
              <a:gd name="connsiteX4" fmla="*/ 2164151 w 7917627"/>
              <a:gd name="connsiteY4" fmla="*/ 0 h 1275917"/>
              <a:gd name="connsiteX5" fmla="*/ 2744777 w 7917627"/>
              <a:gd name="connsiteY5" fmla="*/ 0 h 1275917"/>
              <a:gd name="connsiteX6" fmla="*/ 3404580 w 7917627"/>
              <a:gd name="connsiteY6" fmla="*/ 0 h 1275917"/>
              <a:gd name="connsiteX7" fmla="*/ 3906029 w 7917627"/>
              <a:gd name="connsiteY7" fmla="*/ 0 h 1275917"/>
              <a:gd name="connsiteX8" fmla="*/ 4407479 w 7917627"/>
              <a:gd name="connsiteY8" fmla="*/ 0 h 1275917"/>
              <a:gd name="connsiteX9" fmla="*/ 5146458 w 7917627"/>
              <a:gd name="connsiteY9" fmla="*/ 0 h 1275917"/>
              <a:gd name="connsiteX10" fmla="*/ 5727084 w 7917627"/>
              <a:gd name="connsiteY10" fmla="*/ 0 h 1275917"/>
              <a:gd name="connsiteX11" fmla="*/ 6228533 w 7917627"/>
              <a:gd name="connsiteY11" fmla="*/ 0 h 1275917"/>
              <a:gd name="connsiteX12" fmla="*/ 7046688 w 7917627"/>
              <a:gd name="connsiteY12" fmla="*/ 0 h 1275917"/>
              <a:gd name="connsiteX13" fmla="*/ 7917627 w 7917627"/>
              <a:gd name="connsiteY13" fmla="*/ 0 h 1275917"/>
              <a:gd name="connsiteX14" fmla="*/ 7917627 w 7917627"/>
              <a:gd name="connsiteY14" fmla="*/ 599681 h 1275917"/>
              <a:gd name="connsiteX15" fmla="*/ 7917627 w 7917627"/>
              <a:gd name="connsiteY15" fmla="*/ 1275917 h 1275917"/>
              <a:gd name="connsiteX16" fmla="*/ 7178648 w 7917627"/>
              <a:gd name="connsiteY16" fmla="*/ 1275917 h 1275917"/>
              <a:gd name="connsiteX17" fmla="*/ 6360494 w 7917627"/>
              <a:gd name="connsiteY17" fmla="*/ 1275917 h 1275917"/>
              <a:gd name="connsiteX18" fmla="*/ 5779868 w 7917627"/>
              <a:gd name="connsiteY18" fmla="*/ 1275917 h 1275917"/>
              <a:gd name="connsiteX19" fmla="*/ 5120065 w 7917627"/>
              <a:gd name="connsiteY19" fmla="*/ 1275917 h 1275917"/>
              <a:gd name="connsiteX20" fmla="*/ 4697792 w 7917627"/>
              <a:gd name="connsiteY20" fmla="*/ 1275917 h 1275917"/>
              <a:gd name="connsiteX21" fmla="*/ 4275519 w 7917627"/>
              <a:gd name="connsiteY21" fmla="*/ 1275917 h 1275917"/>
              <a:gd name="connsiteX22" fmla="*/ 3536540 w 7917627"/>
              <a:gd name="connsiteY22" fmla="*/ 1275917 h 1275917"/>
              <a:gd name="connsiteX23" fmla="*/ 2955914 w 7917627"/>
              <a:gd name="connsiteY23" fmla="*/ 1275917 h 1275917"/>
              <a:gd name="connsiteX24" fmla="*/ 2216936 w 7917627"/>
              <a:gd name="connsiteY24" fmla="*/ 1275917 h 1275917"/>
              <a:gd name="connsiteX25" fmla="*/ 1715486 w 7917627"/>
              <a:gd name="connsiteY25" fmla="*/ 1275917 h 1275917"/>
              <a:gd name="connsiteX26" fmla="*/ 1055684 w 7917627"/>
              <a:gd name="connsiteY26" fmla="*/ 1275917 h 1275917"/>
              <a:gd name="connsiteX27" fmla="*/ 0 w 7917627"/>
              <a:gd name="connsiteY27" fmla="*/ 1275917 h 1275917"/>
              <a:gd name="connsiteX28" fmla="*/ 0 w 7917627"/>
              <a:gd name="connsiteY28" fmla="*/ 612440 h 1275917"/>
              <a:gd name="connsiteX29" fmla="*/ 0 w 7917627"/>
              <a:gd name="connsiteY29" fmla="*/ 0 h 127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17627" h="1275917" extrusionOk="0">
                <a:moveTo>
                  <a:pt x="0" y="0"/>
                </a:moveTo>
                <a:cubicBezTo>
                  <a:pt x="225791" y="18363"/>
                  <a:pt x="362647" y="-19083"/>
                  <a:pt x="501450" y="0"/>
                </a:cubicBezTo>
                <a:cubicBezTo>
                  <a:pt x="640253" y="19083"/>
                  <a:pt x="796220" y="607"/>
                  <a:pt x="1002899" y="0"/>
                </a:cubicBezTo>
                <a:cubicBezTo>
                  <a:pt x="1209578" y="-607"/>
                  <a:pt x="1302505" y="18979"/>
                  <a:pt x="1425173" y="0"/>
                </a:cubicBezTo>
                <a:cubicBezTo>
                  <a:pt x="1547841" y="-18979"/>
                  <a:pt x="1886844" y="-33081"/>
                  <a:pt x="2164151" y="0"/>
                </a:cubicBezTo>
                <a:cubicBezTo>
                  <a:pt x="2441458" y="33081"/>
                  <a:pt x="2591512" y="23613"/>
                  <a:pt x="2744777" y="0"/>
                </a:cubicBezTo>
                <a:cubicBezTo>
                  <a:pt x="2898042" y="-23613"/>
                  <a:pt x="3185252" y="13725"/>
                  <a:pt x="3404580" y="0"/>
                </a:cubicBezTo>
                <a:cubicBezTo>
                  <a:pt x="3623908" y="-13725"/>
                  <a:pt x="3708004" y="-21185"/>
                  <a:pt x="3906029" y="0"/>
                </a:cubicBezTo>
                <a:cubicBezTo>
                  <a:pt x="4104054" y="21185"/>
                  <a:pt x="4227238" y="7198"/>
                  <a:pt x="4407479" y="0"/>
                </a:cubicBezTo>
                <a:cubicBezTo>
                  <a:pt x="4587720" y="-7198"/>
                  <a:pt x="4904820" y="36054"/>
                  <a:pt x="5146458" y="0"/>
                </a:cubicBezTo>
                <a:cubicBezTo>
                  <a:pt x="5388096" y="-36054"/>
                  <a:pt x="5475771" y="-17394"/>
                  <a:pt x="5727084" y="0"/>
                </a:cubicBezTo>
                <a:cubicBezTo>
                  <a:pt x="5978397" y="17394"/>
                  <a:pt x="6109768" y="-22078"/>
                  <a:pt x="6228533" y="0"/>
                </a:cubicBezTo>
                <a:cubicBezTo>
                  <a:pt x="6347298" y="22078"/>
                  <a:pt x="6865182" y="20845"/>
                  <a:pt x="7046688" y="0"/>
                </a:cubicBezTo>
                <a:cubicBezTo>
                  <a:pt x="7228194" y="-20845"/>
                  <a:pt x="7634228" y="-3378"/>
                  <a:pt x="7917627" y="0"/>
                </a:cubicBezTo>
                <a:cubicBezTo>
                  <a:pt x="7918746" y="178480"/>
                  <a:pt x="7897773" y="320951"/>
                  <a:pt x="7917627" y="599681"/>
                </a:cubicBezTo>
                <a:cubicBezTo>
                  <a:pt x="7937481" y="878411"/>
                  <a:pt x="7915574" y="1126992"/>
                  <a:pt x="7917627" y="1275917"/>
                </a:cubicBezTo>
                <a:cubicBezTo>
                  <a:pt x="7555608" y="1305650"/>
                  <a:pt x="7396057" y="1245767"/>
                  <a:pt x="7178648" y="1275917"/>
                </a:cubicBezTo>
                <a:cubicBezTo>
                  <a:pt x="6961239" y="1306067"/>
                  <a:pt x="6753021" y="1251536"/>
                  <a:pt x="6360494" y="1275917"/>
                </a:cubicBezTo>
                <a:cubicBezTo>
                  <a:pt x="5967967" y="1300298"/>
                  <a:pt x="5966635" y="1261000"/>
                  <a:pt x="5779868" y="1275917"/>
                </a:cubicBezTo>
                <a:cubicBezTo>
                  <a:pt x="5593101" y="1290834"/>
                  <a:pt x="5411371" y="1246259"/>
                  <a:pt x="5120065" y="1275917"/>
                </a:cubicBezTo>
                <a:cubicBezTo>
                  <a:pt x="4828759" y="1305575"/>
                  <a:pt x="4800776" y="1262981"/>
                  <a:pt x="4697792" y="1275917"/>
                </a:cubicBezTo>
                <a:cubicBezTo>
                  <a:pt x="4594808" y="1288853"/>
                  <a:pt x="4400947" y="1287694"/>
                  <a:pt x="4275519" y="1275917"/>
                </a:cubicBezTo>
                <a:cubicBezTo>
                  <a:pt x="4150091" y="1264140"/>
                  <a:pt x="3818184" y="1289065"/>
                  <a:pt x="3536540" y="1275917"/>
                </a:cubicBezTo>
                <a:cubicBezTo>
                  <a:pt x="3254896" y="1262769"/>
                  <a:pt x="3088820" y="1271896"/>
                  <a:pt x="2955914" y="1275917"/>
                </a:cubicBezTo>
                <a:cubicBezTo>
                  <a:pt x="2823008" y="1279938"/>
                  <a:pt x="2447278" y="1266402"/>
                  <a:pt x="2216936" y="1275917"/>
                </a:cubicBezTo>
                <a:cubicBezTo>
                  <a:pt x="1986594" y="1285432"/>
                  <a:pt x="1947403" y="1270010"/>
                  <a:pt x="1715486" y="1275917"/>
                </a:cubicBezTo>
                <a:cubicBezTo>
                  <a:pt x="1483569" y="1281825"/>
                  <a:pt x="1242113" y="1258795"/>
                  <a:pt x="1055684" y="1275917"/>
                </a:cubicBezTo>
                <a:cubicBezTo>
                  <a:pt x="869255" y="1293039"/>
                  <a:pt x="270817" y="1249094"/>
                  <a:pt x="0" y="1275917"/>
                </a:cubicBezTo>
                <a:cubicBezTo>
                  <a:pt x="-9839" y="947608"/>
                  <a:pt x="17660" y="873045"/>
                  <a:pt x="0" y="612440"/>
                </a:cubicBezTo>
                <a:cubicBezTo>
                  <a:pt x="-17660" y="351835"/>
                  <a:pt x="-30067" y="183316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3C6BA3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ب ) </a:t>
            </a:r>
            <a:r>
              <a:rPr kumimoji="0" lang="ar-SA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ساعات :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  عٌرضت ساعة نسائية في التخفيضات بخصم نسبته 25 %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prstClr val="black"/>
                </a:solidFill>
                <a:latin typeface="Calibri" panose="020F0502020204030204"/>
                <a:cs typeface="Akhbar MT" pitchFamily="2" charset="-78"/>
              </a:rPr>
              <a:t>إذا كان سعرها بعد الخصم 239.99 ريالاً ، فكم كان السعر الأصلي للساعة 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؟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B053D6B-05D2-B2E8-CAA3-5CF7DC0F6075}"/>
              </a:ext>
            </a:extLst>
          </p:cNvPr>
          <p:cNvSpPr/>
          <p:nvPr/>
        </p:nvSpPr>
        <p:spPr>
          <a:xfrm>
            <a:off x="9213434" y="1707729"/>
            <a:ext cx="1970392" cy="516366"/>
          </a:xfrm>
          <a:custGeom>
            <a:avLst/>
            <a:gdLst>
              <a:gd name="connsiteX0" fmla="*/ 0 w 1970392"/>
              <a:gd name="connsiteY0" fmla="*/ 258183 h 516366"/>
              <a:gd name="connsiteX1" fmla="*/ 258183 w 1970392"/>
              <a:gd name="connsiteY1" fmla="*/ 0 h 516366"/>
              <a:gd name="connsiteX2" fmla="*/ 713778 w 1970392"/>
              <a:gd name="connsiteY2" fmla="*/ 0 h 516366"/>
              <a:gd name="connsiteX3" fmla="*/ 1183913 w 1970392"/>
              <a:gd name="connsiteY3" fmla="*/ 0 h 516366"/>
              <a:gd name="connsiteX4" fmla="*/ 1712209 w 1970392"/>
              <a:gd name="connsiteY4" fmla="*/ 0 h 516366"/>
              <a:gd name="connsiteX5" fmla="*/ 1970392 w 1970392"/>
              <a:gd name="connsiteY5" fmla="*/ 258183 h 516366"/>
              <a:gd name="connsiteX6" fmla="*/ 1970392 w 1970392"/>
              <a:gd name="connsiteY6" fmla="*/ 258183 h 516366"/>
              <a:gd name="connsiteX7" fmla="*/ 1712209 w 1970392"/>
              <a:gd name="connsiteY7" fmla="*/ 516366 h 516366"/>
              <a:gd name="connsiteX8" fmla="*/ 1212993 w 1970392"/>
              <a:gd name="connsiteY8" fmla="*/ 516366 h 516366"/>
              <a:gd name="connsiteX9" fmla="*/ 728318 w 1970392"/>
              <a:gd name="connsiteY9" fmla="*/ 516366 h 516366"/>
              <a:gd name="connsiteX10" fmla="*/ 258183 w 1970392"/>
              <a:gd name="connsiteY10" fmla="*/ 516366 h 516366"/>
              <a:gd name="connsiteX11" fmla="*/ 0 w 1970392"/>
              <a:gd name="connsiteY11" fmla="*/ 258183 h 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0392" h="516366" fill="none" extrusionOk="0">
                <a:moveTo>
                  <a:pt x="0" y="258183"/>
                </a:moveTo>
                <a:cubicBezTo>
                  <a:pt x="-8244" y="84237"/>
                  <a:pt x="140273" y="11183"/>
                  <a:pt x="258183" y="0"/>
                </a:cubicBezTo>
                <a:cubicBezTo>
                  <a:pt x="350469" y="-47772"/>
                  <a:pt x="510782" y="36547"/>
                  <a:pt x="713778" y="0"/>
                </a:cubicBezTo>
                <a:cubicBezTo>
                  <a:pt x="916775" y="-36547"/>
                  <a:pt x="1013263" y="31957"/>
                  <a:pt x="1183913" y="0"/>
                </a:cubicBezTo>
                <a:cubicBezTo>
                  <a:pt x="1354564" y="-31957"/>
                  <a:pt x="1572976" y="12052"/>
                  <a:pt x="1712209" y="0"/>
                </a:cubicBezTo>
                <a:cubicBezTo>
                  <a:pt x="1825126" y="-643"/>
                  <a:pt x="1932812" y="108458"/>
                  <a:pt x="1970392" y="258183"/>
                </a:cubicBezTo>
                <a:lnTo>
                  <a:pt x="1970392" y="258183"/>
                </a:lnTo>
                <a:cubicBezTo>
                  <a:pt x="1963374" y="428127"/>
                  <a:pt x="1849486" y="519679"/>
                  <a:pt x="1712209" y="516366"/>
                </a:cubicBezTo>
                <a:cubicBezTo>
                  <a:pt x="1552413" y="572516"/>
                  <a:pt x="1394974" y="456567"/>
                  <a:pt x="1212993" y="516366"/>
                </a:cubicBezTo>
                <a:cubicBezTo>
                  <a:pt x="1031012" y="576165"/>
                  <a:pt x="849680" y="495640"/>
                  <a:pt x="728318" y="516366"/>
                </a:cubicBezTo>
                <a:cubicBezTo>
                  <a:pt x="606957" y="537092"/>
                  <a:pt x="356597" y="467719"/>
                  <a:pt x="258183" y="516366"/>
                </a:cubicBezTo>
                <a:cubicBezTo>
                  <a:pt x="126326" y="521062"/>
                  <a:pt x="2889" y="414084"/>
                  <a:pt x="0" y="258183"/>
                </a:cubicBezTo>
                <a:close/>
              </a:path>
              <a:path w="1970392" h="516366" stroke="0" extrusionOk="0">
                <a:moveTo>
                  <a:pt x="0" y="258183"/>
                </a:moveTo>
                <a:cubicBezTo>
                  <a:pt x="28703" y="117570"/>
                  <a:pt x="103358" y="19897"/>
                  <a:pt x="258183" y="0"/>
                </a:cubicBezTo>
                <a:cubicBezTo>
                  <a:pt x="476715" y="-4083"/>
                  <a:pt x="510567" y="19030"/>
                  <a:pt x="713778" y="0"/>
                </a:cubicBezTo>
                <a:cubicBezTo>
                  <a:pt x="916989" y="-19030"/>
                  <a:pt x="1110457" y="40152"/>
                  <a:pt x="1227534" y="0"/>
                </a:cubicBezTo>
                <a:cubicBezTo>
                  <a:pt x="1344611" y="-40152"/>
                  <a:pt x="1539194" y="39381"/>
                  <a:pt x="1712209" y="0"/>
                </a:cubicBezTo>
                <a:cubicBezTo>
                  <a:pt x="1839215" y="-25290"/>
                  <a:pt x="1956355" y="116895"/>
                  <a:pt x="1970392" y="258183"/>
                </a:cubicBezTo>
                <a:lnTo>
                  <a:pt x="1970392" y="258183"/>
                </a:lnTo>
                <a:cubicBezTo>
                  <a:pt x="2005316" y="383821"/>
                  <a:pt x="1871959" y="480790"/>
                  <a:pt x="1712209" y="516366"/>
                </a:cubicBezTo>
                <a:cubicBezTo>
                  <a:pt x="1541229" y="566549"/>
                  <a:pt x="1380036" y="475960"/>
                  <a:pt x="1271154" y="516366"/>
                </a:cubicBezTo>
                <a:cubicBezTo>
                  <a:pt x="1162273" y="556772"/>
                  <a:pt x="920694" y="488293"/>
                  <a:pt x="801019" y="516366"/>
                </a:cubicBezTo>
                <a:cubicBezTo>
                  <a:pt x="681345" y="544439"/>
                  <a:pt x="454815" y="487632"/>
                  <a:pt x="258183" y="516366"/>
                </a:cubicBezTo>
                <a:cubicBezTo>
                  <a:pt x="95137" y="525936"/>
                  <a:pt x="-1482" y="443003"/>
                  <a:pt x="0" y="258183"/>
                </a:cubicBezTo>
                <a:close/>
              </a:path>
            </a:pathLst>
          </a:custGeom>
          <a:solidFill>
            <a:srgbClr val="5AA2AE">
              <a:lumMod val="40000"/>
              <a:lumOff val="60000"/>
            </a:srgb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اختر طريقتك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1686084C-53CE-28AD-CC98-F41D344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922" y="491551"/>
            <a:ext cx="1800690" cy="685765"/>
          </a:xfrm>
          <a:ln>
            <a:solidFill>
              <a:srgbClr val="8BB496"/>
            </a:solidFill>
          </a:ln>
        </p:spPr>
        <p:txBody>
          <a:bodyPr/>
          <a:lstStyle/>
          <a:p>
            <a:pPr algn="ctr"/>
            <a:r>
              <a:rPr lang="ar-SA" b="1" dirty="0">
                <a:solidFill>
                  <a:schemeClr val="accent6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 فردي *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793BC7-6BD1-2DFE-60EF-0F411CF1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F7E75D-E720-2129-961D-A31611042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uiExpand="1" build="p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عنوان 2">
            <a:extLst>
              <a:ext uri="{FF2B5EF4-FFF2-40B4-BE49-F238E27FC236}">
                <a16:creationId xmlns:a16="http://schemas.microsoft.com/office/drawing/2014/main" id="{CEAECDE2-73D7-74BB-554B-7359F7C28E9B}"/>
              </a:ext>
            </a:extLst>
          </p:cNvPr>
          <p:cNvSpPr txBox="1">
            <a:spLocks/>
          </p:cNvSpPr>
          <p:nvPr/>
        </p:nvSpPr>
        <p:spPr>
          <a:xfrm>
            <a:off x="4850870" y="649844"/>
            <a:ext cx="2174862" cy="534748"/>
          </a:xfrm>
          <a:prstGeom prst="rect">
            <a:avLst/>
          </a:prstGeom>
          <a:ln>
            <a:solidFill>
              <a:srgbClr val="8BB496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800" b="1" kern="0" dirty="0">
                <a:solidFill>
                  <a:srgbClr val="FFFFFF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مثلث الاستماع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BB496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" name="Picture 16">
            <a:extLst>
              <a:ext uri="{FF2B5EF4-FFF2-40B4-BE49-F238E27FC236}">
                <a16:creationId xmlns:a16="http://schemas.microsoft.com/office/drawing/2014/main" id="{3AF8DF62-679A-8F38-3901-9119CBC0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0" y="4733475"/>
            <a:ext cx="2020107" cy="15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094040-9644-E43C-C82C-883E2FD73EA4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1161D3D0-D5D9-7F44-608E-008F300441AD}"/>
              </a:ext>
            </a:extLst>
          </p:cNvPr>
          <p:cNvSpPr/>
          <p:nvPr/>
        </p:nvSpPr>
        <p:spPr>
          <a:xfrm rot="21330596">
            <a:off x="8249894" y="709845"/>
            <a:ext cx="1564359" cy="804021"/>
          </a:xfrm>
          <a:custGeom>
            <a:avLst/>
            <a:gdLst>
              <a:gd name="connsiteX0" fmla="*/ 141226 w 1564359"/>
              <a:gd name="connsiteY0" fmla="*/ 267448 h 804021"/>
              <a:gd name="connsiteX1" fmla="*/ 203620 w 1564359"/>
              <a:gd name="connsiteY1" fmla="*/ 128550 h 804021"/>
              <a:gd name="connsiteX2" fmla="*/ 507149 w 1564359"/>
              <a:gd name="connsiteY2" fmla="*/ 96817 h 804021"/>
              <a:gd name="connsiteX3" fmla="*/ 813176 w 1564359"/>
              <a:gd name="connsiteY3" fmla="*/ 63875 h 804021"/>
              <a:gd name="connsiteX4" fmla="*/ 932423 w 1564359"/>
              <a:gd name="connsiteY4" fmla="*/ 3722 h 804021"/>
              <a:gd name="connsiteX5" fmla="*/ 1080313 w 1564359"/>
              <a:gd name="connsiteY5" fmla="*/ 46175 h 804021"/>
              <a:gd name="connsiteX6" fmla="*/ 1284186 w 1564359"/>
              <a:gd name="connsiteY6" fmla="*/ 12842 h 804021"/>
              <a:gd name="connsiteX7" fmla="*/ 1387571 w 1564359"/>
              <a:gd name="connsiteY7" fmla="*/ 103778 h 804021"/>
              <a:gd name="connsiteX8" fmla="*/ 1520252 w 1564359"/>
              <a:gd name="connsiteY8" fmla="*/ 192034 h 804021"/>
              <a:gd name="connsiteX9" fmla="*/ 1514313 w 1564359"/>
              <a:gd name="connsiteY9" fmla="*/ 287735 h 804021"/>
              <a:gd name="connsiteX10" fmla="*/ 1557695 w 1564359"/>
              <a:gd name="connsiteY10" fmla="*/ 434059 h 804021"/>
              <a:gd name="connsiteX11" fmla="*/ 1354474 w 1564359"/>
              <a:gd name="connsiteY11" fmla="*/ 562144 h 804021"/>
              <a:gd name="connsiteX12" fmla="*/ 1281724 w 1564359"/>
              <a:gd name="connsiteY12" fmla="*/ 671897 h 804021"/>
              <a:gd name="connsiteX13" fmla="*/ 1034034 w 1564359"/>
              <a:gd name="connsiteY13" fmla="*/ 685185 h 804021"/>
              <a:gd name="connsiteX14" fmla="*/ 857029 w 1564359"/>
              <a:gd name="connsiteY14" fmla="*/ 802271 h 804021"/>
              <a:gd name="connsiteX15" fmla="*/ 596773 w 1564359"/>
              <a:gd name="connsiteY15" fmla="*/ 730802 h 804021"/>
              <a:gd name="connsiteX16" fmla="*/ 210174 w 1564359"/>
              <a:gd name="connsiteY16" fmla="*/ 660190 h 804021"/>
              <a:gd name="connsiteX17" fmla="*/ 40195 w 1564359"/>
              <a:gd name="connsiteY17" fmla="*/ 581612 h 804021"/>
              <a:gd name="connsiteX18" fmla="*/ 76515 w 1564359"/>
              <a:gd name="connsiteY18" fmla="*/ 475544 h 804021"/>
              <a:gd name="connsiteX19" fmla="*/ -182 w 1564359"/>
              <a:gd name="connsiteY19" fmla="*/ 366722 h 804021"/>
              <a:gd name="connsiteX20" fmla="*/ 139887 w 1564359"/>
              <a:gd name="connsiteY20" fmla="*/ 269998 h 804021"/>
              <a:gd name="connsiteX21" fmla="*/ 141226 w 1564359"/>
              <a:gd name="connsiteY21" fmla="*/ 267448 h 804021"/>
              <a:gd name="connsiteX0" fmla="*/ 1304733 w 1564359"/>
              <a:gd name="connsiteY0" fmla="*/ 1141316 h 804021"/>
              <a:gd name="connsiteX1" fmla="*/ 1282399 w 1564359"/>
              <a:gd name="connsiteY1" fmla="*/ 1163650 h 804021"/>
              <a:gd name="connsiteX2" fmla="*/ 1260065 w 1564359"/>
              <a:gd name="connsiteY2" fmla="*/ 1141316 h 804021"/>
              <a:gd name="connsiteX3" fmla="*/ 1282399 w 1564359"/>
              <a:gd name="connsiteY3" fmla="*/ 1118982 h 804021"/>
              <a:gd name="connsiteX4" fmla="*/ 1304733 w 1564359"/>
              <a:gd name="connsiteY4" fmla="*/ 1141316 h 804021"/>
              <a:gd name="connsiteX0" fmla="*/ 1254308 w 1564359"/>
              <a:gd name="connsiteY0" fmla="*/ 1033781 h 804021"/>
              <a:gd name="connsiteX1" fmla="*/ 1209640 w 1564359"/>
              <a:gd name="connsiteY1" fmla="*/ 1078449 h 804021"/>
              <a:gd name="connsiteX2" fmla="*/ 1164972 w 1564359"/>
              <a:gd name="connsiteY2" fmla="*/ 1033781 h 804021"/>
              <a:gd name="connsiteX3" fmla="*/ 1209640 w 1564359"/>
              <a:gd name="connsiteY3" fmla="*/ 989113 h 804021"/>
              <a:gd name="connsiteX4" fmla="*/ 1254308 w 1564359"/>
              <a:gd name="connsiteY4" fmla="*/ 1033781 h 804021"/>
              <a:gd name="connsiteX0" fmla="*/ 1178852 w 1564359"/>
              <a:gd name="connsiteY0" fmla="*/ 889252 h 804021"/>
              <a:gd name="connsiteX1" fmla="*/ 1111850 w 1564359"/>
              <a:gd name="connsiteY1" fmla="*/ 956254 h 804021"/>
              <a:gd name="connsiteX2" fmla="*/ 1044848 w 1564359"/>
              <a:gd name="connsiteY2" fmla="*/ 889252 h 804021"/>
              <a:gd name="connsiteX3" fmla="*/ 1111850 w 1564359"/>
              <a:gd name="connsiteY3" fmla="*/ 822250 h 804021"/>
              <a:gd name="connsiteX4" fmla="*/ 1178852 w 1564359"/>
              <a:gd name="connsiteY4" fmla="*/ 889252 h 804021"/>
              <a:gd name="connsiteX0" fmla="*/ 169942 w 1564359"/>
              <a:gd name="connsiteY0" fmla="*/ 487195 h 804021"/>
              <a:gd name="connsiteX1" fmla="*/ 78217 w 1564359"/>
              <a:gd name="connsiteY1" fmla="*/ 472362 h 804021"/>
              <a:gd name="connsiteX2" fmla="*/ 250876 w 1564359"/>
              <a:gd name="connsiteY2" fmla="*/ 649526 h 804021"/>
              <a:gd name="connsiteX3" fmla="*/ 210753 w 1564359"/>
              <a:gd name="connsiteY3" fmla="*/ 656617 h 804021"/>
              <a:gd name="connsiteX4" fmla="*/ 596701 w 1564359"/>
              <a:gd name="connsiteY4" fmla="*/ 727527 h 804021"/>
              <a:gd name="connsiteX5" fmla="*/ 572511 w 1564359"/>
              <a:gd name="connsiteY5" fmla="*/ 695143 h 804021"/>
              <a:gd name="connsiteX6" fmla="*/ 1043883 w 1564359"/>
              <a:gd name="connsiteY6" fmla="*/ 646771 h 804021"/>
              <a:gd name="connsiteX7" fmla="*/ 1034215 w 1564359"/>
              <a:gd name="connsiteY7" fmla="*/ 682301 h 804021"/>
              <a:gd name="connsiteX8" fmla="*/ 1235879 w 1564359"/>
              <a:gd name="connsiteY8" fmla="*/ 427210 h 804021"/>
              <a:gd name="connsiteX9" fmla="*/ 1353605 w 1564359"/>
              <a:gd name="connsiteY9" fmla="*/ 560022 h 804021"/>
              <a:gd name="connsiteX10" fmla="*/ 1513589 w 1564359"/>
              <a:gd name="connsiteY10" fmla="*/ 285762 h 804021"/>
              <a:gd name="connsiteX11" fmla="*/ 1461154 w 1564359"/>
              <a:gd name="connsiteY11" fmla="*/ 335567 h 804021"/>
              <a:gd name="connsiteX12" fmla="*/ 1387789 w 1564359"/>
              <a:gd name="connsiteY12" fmla="*/ 100986 h 804021"/>
              <a:gd name="connsiteX13" fmla="*/ 1390541 w 1564359"/>
              <a:gd name="connsiteY13" fmla="*/ 124511 h 804021"/>
              <a:gd name="connsiteX14" fmla="*/ 1052972 w 1564359"/>
              <a:gd name="connsiteY14" fmla="*/ 73553 h 804021"/>
              <a:gd name="connsiteX15" fmla="*/ 1079842 w 1564359"/>
              <a:gd name="connsiteY15" fmla="*/ 43551 h 804021"/>
              <a:gd name="connsiteX16" fmla="*/ 801770 w 1564359"/>
              <a:gd name="connsiteY16" fmla="*/ 87846 h 804021"/>
              <a:gd name="connsiteX17" fmla="*/ 814770 w 1564359"/>
              <a:gd name="connsiteY17" fmla="*/ 61976 h 804021"/>
              <a:gd name="connsiteX18" fmla="*/ 506968 w 1564359"/>
              <a:gd name="connsiteY18" fmla="*/ 96631 h 804021"/>
              <a:gd name="connsiteX19" fmla="*/ 554043 w 1564359"/>
              <a:gd name="connsiteY19" fmla="*/ 121719 h 804021"/>
              <a:gd name="connsiteX20" fmla="*/ 149446 w 1564359"/>
              <a:gd name="connsiteY20" fmla="*/ 293858 h 804021"/>
              <a:gd name="connsiteX21" fmla="*/ 141226 w 1564359"/>
              <a:gd name="connsiteY21" fmla="*/ 267448 h 80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4359" h="804021" extrusionOk="0">
                <a:moveTo>
                  <a:pt x="141226" y="267448"/>
                </a:moveTo>
                <a:cubicBezTo>
                  <a:pt x="137858" y="228362"/>
                  <a:pt x="145893" y="172279"/>
                  <a:pt x="203620" y="128550"/>
                </a:cubicBezTo>
                <a:cubicBezTo>
                  <a:pt x="255171" y="75523"/>
                  <a:pt x="410334" y="55085"/>
                  <a:pt x="507149" y="96817"/>
                </a:cubicBezTo>
                <a:cubicBezTo>
                  <a:pt x="571378" y="32636"/>
                  <a:pt x="751213" y="-4979"/>
                  <a:pt x="813176" y="63875"/>
                </a:cubicBezTo>
                <a:cubicBezTo>
                  <a:pt x="847009" y="41350"/>
                  <a:pt x="875277" y="3389"/>
                  <a:pt x="932423" y="3722"/>
                </a:cubicBezTo>
                <a:cubicBezTo>
                  <a:pt x="997721" y="-5476"/>
                  <a:pt x="1042503" y="11634"/>
                  <a:pt x="1080313" y="46175"/>
                </a:cubicBezTo>
                <a:cubicBezTo>
                  <a:pt x="1129742" y="9464"/>
                  <a:pt x="1226033" y="3895"/>
                  <a:pt x="1284186" y="12842"/>
                </a:cubicBezTo>
                <a:cubicBezTo>
                  <a:pt x="1336546" y="28901"/>
                  <a:pt x="1371491" y="62611"/>
                  <a:pt x="1387571" y="103778"/>
                </a:cubicBezTo>
                <a:cubicBezTo>
                  <a:pt x="1437758" y="110889"/>
                  <a:pt x="1489220" y="144632"/>
                  <a:pt x="1520252" y="192034"/>
                </a:cubicBezTo>
                <a:cubicBezTo>
                  <a:pt x="1534545" y="222538"/>
                  <a:pt x="1537450" y="259104"/>
                  <a:pt x="1514313" y="287735"/>
                </a:cubicBezTo>
                <a:cubicBezTo>
                  <a:pt x="1555663" y="336306"/>
                  <a:pt x="1568656" y="384048"/>
                  <a:pt x="1557695" y="434059"/>
                </a:cubicBezTo>
                <a:cubicBezTo>
                  <a:pt x="1529876" y="491198"/>
                  <a:pt x="1467125" y="563233"/>
                  <a:pt x="1354474" y="562144"/>
                </a:cubicBezTo>
                <a:cubicBezTo>
                  <a:pt x="1365339" y="612057"/>
                  <a:pt x="1328589" y="648527"/>
                  <a:pt x="1281724" y="671897"/>
                </a:cubicBezTo>
                <a:cubicBezTo>
                  <a:pt x="1232665" y="716772"/>
                  <a:pt x="1114890" y="715285"/>
                  <a:pt x="1034034" y="685185"/>
                </a:cubicBezTo>
                <a:cubicBezTo>
                  <a:pt x="1020749" y="745168"/>
                  <a:pt x="943784" y="791537"/>
                  <a:pt x="857029" y="802271"/>
                </a:cubicBezTo>
                <a:cubicBezTo>
                  <a:pt x="762235" y="813669"/>
                  <a:pt x="646214" y="811775"/>
                  <a:pt x="596773" y="730802"/>
                </a:cubicBezTo>
                <a:cubicBezTo>
                  <a:pt x="449623" y="764880"/>
                  <a:pt x="302765" y="782965"/>
                  <a:pt x="210174" y="660190"/>
                </a:cubicBezTo>
                <a:cubicBezTo>
                  <a:pt x="130757" y="667389"/>
                  <a:pt x="63049" y="634297"/>
                  <a:pt x="40195" y="581612"/>
                </a:cubicBezTo>
                <a:cubicBezTo>
                  <a:pt x="30411" y="543027"/>
                  <a:pt x="37458" y="502830"/>
                  <a:pt x="76515" y="475544"/>
                </a:cubicBezTo>
                <a:cubicBezTo>
                  <a:pt x="24047" y="454500"/>
                  <a:pt x="-6158" y="399084"/>
                  <a:pt x="-182" y="366722"/>
                </a:cubicBezTo>
                <a:cubicBezTo>
                  <a:pt x="11141" y="313525"/>
                  <a:pt x="72643" y="291892"/>
                  <a:pt x="139887" y="269998"/>
                </a:cubicBezTo>
                <a:cubicBezTo>
                  <a:pt x="140227" y="269275"/>
                  <a:pt x="140985" y="268273"/>
                  <a:pt x="141226" y="267448"/>
                </a:cubicBezTo>
                <a:close/>
              </a:path>
              <a:path w="1564359" h="804021" extrusionOk="0">
                <a:moveTo>
                  <a:pt x="1304733" y="1141316"/>
                </a:moveTo>
                <a:cubicBezTo>
                  <a:pt x="1302496" y="1154164"/>
                  <a:pt x="1296037" y="1165909"/>
                  <a:pt x="1282399" y="1163650"/>
                </a:cubicBezTo>
                <a:cubicBezTo>
                  <a:pt x="1271034" y="1165612"/>
                  <a:pt x="1262309" y="1154486"/>
                  <a:pt x="1260065" y="1141316"/>
                </a:cubicBezTo>
                <a:cubicBezTo>
                  <a:pt x="1259966" y="1126580"/>
                  <a:pt x="1270377" y="1120742"/>
                  <a:pt x="1282399" y="1118982"/>
                </a:cubicBezTo>
                <a:cubicBezTo>
                  <a:pt x="1295015" y="1115910"/>
                  <a:pt x="1304376" y="1130598"/>
                  <a:pt x="1304733" y="1141316"/>
                </a:cubicBezTo>
                <a:close/>
              </a:path>
              <a:path w="1564359" h="804021" extrusionOk="0">
                <a:moveTo>
                  <a:pt x="1254308" y="1033781"/>
                </a:moveTo>
                <a:cubicBezTo>
                  <a:pt x="1253787" y="1056644"/>
                  <a:pt x="1234184" y="1080979"/>
                  <a:pt x="1209640" y="1078449"/>
                </a:cubicBezTo>
                <a:cubicBezTo>
                  <a:pt x="1183469" y="1078099"/>
                  <a:pt x="1166103" y="1059164"/>
                  <a:pt x="1164972" y="1033781"/>
                </a:cubicBezTo>
                <a:cubicBezTo>
                  <a:pt x="1169938" y="1011062"/>
                  <a:pt x="1181950" y="990802"/>
                  <a:pt x="1209640" y="989113"/>
                </a:cubicBezTo>
                <a:cubicBezTo>
                  <a:pt x="1227520" y="989864"/>
                  <a:pt x="1248026" y="1005339"/>
                  <a:pt x="1254308" y="1033781"/>
                </a:cubicBezTo>
                <a:close/>
              </a:path>
              <a:path w="1564359" h="804021" extrusionOk="0">
                <a:moveTo>
                  <a:pt x="1178852" y="889252"/>
                </a:moveTo>
                <a:cubicBezTo>
                  <a:pt x="1188214" y="930779"/>
                  <a:pt x="1146087" y="955839"/>
                  <a:pt x="1111850" y="956254"/>
                </a:cubicBezTo>
                <a:cubicBezTo>
                  <a:pt x="1074667" y="952229"/>
                  <a:pt x="1046092" y="925099"/>
                  <a:pt x="1044848" y="889252"/>
                </a:cubicBezTo>
                <a:cubicBezTo>
                  <a:pt x="1037357" y="852430"/>
                  <a:pt x="1070680" y="823659"/>
                  <a:pt x="1111850" y="822250"/>
                </a:cubicBezTo>
                <a:cubicBezTo>
                  <a:pt x="1148041" y="823169"/>
                  <a:pt x="1185279" y="854337"/>
                  <a:pt x="1178852" y="889252"/>
                </a:cubicBezTo>
                <a:close/>
              </a:path>
              <a:path w="1564359" h="804021" fill="none" extrusionOk="0">
                <a:moveTo>
                  <a:pt x="169942" y="487195"/>
                </a:moveTo>
                <a:cubicBezTo>
                  <a:pt x="134383" y="493150"/>
                  <a:pt x="107483" y="479931"/>
                  <a:pt x="78217" y="472362"/>
                </a:cubicBezTo>
                <a:moveTo>
                  <a:pt x="250876" y="649526"/>
                </a:moveTo>
                <a:cubicBezTo>
                  <a:pt x="238439" y="652890"/>
                  <a:pt x="225266" y="655803"/>
                  <a:pt x="210753" y="656617"/>
                </a:cubicBezTo>
                <a:moveTo>
                  <a:pt x="596701" y="727527"/>
                </a:moveTo>
                <a:cubicBezTo>
                  <a:pt x="587865" y="716691"/>
                  <a:pt x="579880" y="707674"/>
                  <a:pt x="572511" y="695143"/>
                </a:cubicBezTo>
                <a:moveTo>
                  <a:pt x="1043883" y="646771"/>
                </a:moveTo>
                <a:cubicBezTo>
                  <a:pt x="1040749" y="659284"/>
                  <a:pt x="1037544" y="672797"/>
                  <a:pt x="1034215" y="682301"/>
                </a:cubicBezTo>
                <a:moveTo>
                  <a:pt x="1235879" y="427210"/>
                </a:moveTo>
                <a:cubicBezTo>
                  <a:pt x="1316864" y="450415"/>
                  <a:pt x="1346198" y="511696"/>
                  <a:pt x="1353605" y="560022"/>
                </a:cubicBezTo>
                <a:moveTo>
                  <a:pt x="1513589" y="285762"/>
                </a:moveTo>
                <a:cubicBezTo>
                  <a:pt x="1499033" y="300665"/>
                  <a:pt x="1490803" y="320771"/>
                  <a:pt x="1461154" y="335567"/>
                </a:cubicBezTo>
                <a:moveTo>
                  <a:pt x="1387789" y="100986"/>
                </a:moveTo>
                <a:cubicBezTo>
                  <a:pt x="1389876" y="108295"/>
                  <a:pt x="1389376" y="114810"/>
                  <a:pt x="1390541" y="124511"/>
                </a:cubicBezTo>
                <a:moveTo>
                  <a:pt x="1052972" y="73553"/>
                </a:moveTo>
                <a:cubicBezTo>
                  <a:pt x="1057114" y="62289"/>
                  <a:pt x="1070591" y="51864"/>
                  <a:pt x="1079842" y="43551"/>
                </a:cubicBezTo>
                <a:moveTo>
                  <a:pt x="801770" y="87846"/>
                </a:moveTo>
                <a:cubicBezTo>
                  <a:pt x="804442" y="78639"/>
                  <a:pt x="807502" y="71051"/>
                  <a:pt x="814770" y="61976"/>
                </a:cubicBezTo>
                <a:moveTo>
                  <a:pt x="506968" y="96631"/>
                </a:moveTo>
                <a:cubicBezTo>
                  <a:pt x="523094" y="104170"/>
                  <a:pt x="539212" y="110948"/>
                  <a:pt x="554043" y="121719"/>
                </a:cubicBezTo>
                <a:moveTo>
                  <a:pt x="149446" y="293858"/>
                </a:moveTo>
                <a:cubicBezTo>
                  <a:pt x="147873" y="284492"/>
                  <a:pt x="143349" y="274084"/>
                  <a:pt x="141226" y="267448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10784721">
                  <a:prstGeom prst="cloudCallout">
                    <a:avLst>
                      <a:gd name="adj1" fmla="val 31976"/>
                      <a:gd name="adj2" fmla="val 9195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B2FAA08-EEFC-59B9-8388-66A50F469355}"/>
              </a:ext>
            </a:extLst>
          </p:cNvPr>
          <p:cNvSpPr/>
          <p:nvPr/>
        </p:nvSpPr>
        <p:spPr>
          <a:xfrm rot="20660072">
            <a:off x="8413577" y="708444"/>
            <a:ext cx="1406786" cy="8068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تدرب وحل المسائل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EB5E6B7-8AD0-3AE9-079E-8CC3ECADD7E6}"/>
              </a:ext>
            </a:extLst>
          </p:cNvPr>
          <p:cNvSpPr/>
          <p:nvPr/>
        </p:nvSpPr>
        <p:spPr>
          <a:xfrm>
            <a:off x="3123981" y="1573865"/>
            <a:ext cx="5404405" cy="1185981"/>
          </a:xfrm>
          <a:custGeom>
            <a:avLst/>
            <a:gdLst>
              <a:gd name="connsiteX0" fmla="*/ 0 w 5404405"/>
              <a:gd name="connsiteY0" fmla="*/ 0 h 1185981"/>
              <a:gd name="connsiteX1" fmla="*/ 567463 w 5404405"/>
              <a:gd name="connsiteY1" fmla="*/ 0 h 1185981"/>
              <a:gd name="connsiteX2" fmla="*/ 1134925 w 5404405"/>
              <a:gd name="connsiteY2" fmla="*/ 0 h 1185981"/>
              <a:gd name="connsiteX3" fmla="*/ 1648344 w 5404405"/>
              <a:gd name="connsiteY3" fmla="*/ 0 h 1185981"/>
              <a:gd name="connsiteX4" fmla="*/ 2377938 w 5404405"/>
              <a:gd name="connsiteY4" fmla="*/ 0 h 1185981"/>
              <a:gd name="connsiteX5" fmla="*/ 2999445 w 5404405"/>
              <a:gd name="connsiteY5" fmla="*/ 0 h 1185981"/>
              <a:gd name="connsiteX6" fmla="*/ 3674995 w 5404405"/>
              <a:gd name="connsiteY6" fmla="*/ 0 h 1185981"/>
              <a:gd name="connsiteX7" fmla="*/ 4242458 w 5404405"/>
              <a:gd name="connsiteY7" fmla="*/ 0 h 1185981"/>
              <a:gd name="connsiteX8" fmla="*/ 4809920 w 5404405"/>
              <a:gd name="connsiteY8" fmla="*/ 0 h 1185981"/>
              <a:gd name="connsiteX9" fmla="*/ 5404405 w 5404405"/>
              <a:gd name="connsiteY9" fmla="*/ 0 h 1185981"/>
              <a:gd name="connsiteX10" fmla="*/ 5404405 w 5404405"/>
              <a:gd name="connsiteY10" fmla="*/ 581131 h 1185981"/>
              <a:gd name="connsiteX11" fmla="*/ 5404405 w 5404405"/>
              <a:gd name="connsiteY11" fmla="*/ 1185981 h 1185981"/>
              <a:gd name="connsiteX12" fmla="*/ 4620766 w 5404405"/>
              <a:gd name="connsiteY12" fmla="*/ 1185981 h 1185981"/>
              <a:gd name="connsiteX13" fmla="*/ 3837128 w 5404405"/>
              <a:gd name="connsiteY13" fmla="*/ 1185981 h 1185981"/>
              <a:gd name="connsiteX14" fmla="*/ 3323709 w 5404405"/>
              <a:gd name="connsiteY14" fmla="*/ 1185981 h 1185981"/>
              <a:gd name="connsiteX15" fmla="*/ 2702203 w 5404405"/>
              <a:gd name="connsiteY15" fmla="*/ 1185981 h 1185981"/>
              <a:gd name="connsiteX16" fmla="*/ 2134740 w 5404405"/>
              <a:gd name="connsiteY16" fmla="*/ 1185981 h 1185981"/>
              <a:gd name="connsiteX17" fmla="*/ 1351101 w 5404405"/>
              <a:gd name="connsiteY17" fmla="*/ 1185981 h 1185981"/>
              <a:gd name="connsiteX18" fmla="*/ 729595 w 5404405"/>
              <a:gd name="connsiteY18" fmla="*/ 1185981 h 1185981"/>
              <a:gd name="connsiteX19" fmla="*/ 0 w 5404405"/>
              <a:gd name="connsiteY19" fmla="*/ 1185981 h 1185981"/>
              <a:gd name="connsiteX20" fmla="*/ 0 w 5404405"/>
              <a:gd name="connsiteY20" fmla="*/ 628570 h 1185981"/>
              <a:gd name="connsiteX21" fmla="*/ 0 w 5404405"/>
              <a:gd name="connsiteY21" fmla="*/ 0 h 118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04405" h="1185981" extrusionOk="0">
                <a:moveTo>
                  <a:pt x="0" y="0"/>
                </a:moveTo>
                <a:cubicBezTo>
                  <a:pt x="148232" y="-16978"/>
                  <a:pt x="303393" y="-3861"/>
                  <a:pt x="567463" y="0"/>
                </a:cubicBezTo>
                <a:cubicBezTo>
                  <a:pt x="831533" y="3861"/>
                  <a:pt x="983389" y="-8137"/>
                  <a:pt x="1134925" y="0"/>
                </a:cubicBezTo>
                <a:cubicBezTo>
                  <a:pt x="1286461" y="8137"/>
                  <a:pt x="1420173" y="21745"/>
                  <a:pt x="1648344" y="0"/>
                </a:cubicBezTo>
                <a:cubicBezTo>
                  <a:pt x="1876515" y="-21745"/>
                  <a:pt x="2122786" y="6631"/>
                  <a:pt x="2377938" y="0"/>
                </a:cubicBezTo>
                <a:cubicBezTo>
                  <a:pt x="2633090" y="-6631"/>
                  <a:pt x="2841631" y="-23852"/>
                  <a:pt x="2999445" y="0"/>
                </a:cubicBezTo>
                <a:cubicBezTo>
                  <a:pt x="3157259" y="23852"/>
                  <a:pt x="3399235" y="24617"/>
                  <a:pt x="3674995" y="0"/>
                </a:cubicBezTo>
                <a:cubicBezTo>
                  <a:pt x="3950755" y="-24617"/>
                  <a:pt x="4005665" y="-6823"/>
                  <a:pt x="4242458" y="0"/>
                </a:cubicBezTo>
                <a:cubicBezTo>
                  <a:pt x="4479251" y="6823"/>
                  <a:pt x="4680637" y="-12814"/>
                  <a:pt x="4809920" y="0"/>
                </a:cubicBezTo>
                <a:cubicBezTo>
                  <a:pt x="4939203" y="12814"/>
                  <a:pt x="5196408" y="-1425"/>
                  <a:pt x="5404405" y="0"/>
                </a:cubicBezTo>
                <a:cubicBezTo>
                  <a:pt x="5429787" y="228737"/>
                  <a:pt x="5384884" y="346115"/>
                  <a:pt x="5404405" y="581131"/>
                </a:cubicBezTo>
                <a:cubicBezTo>
                  <a:pt x="5423926" y="816147"/>
                  <a:pt x="5408919" y="1048065"/>
                  <a:pt x="5404405" y="1185981"/>
                </a:cubicBezTo>
                <a:cubicBezTo>
                  <a:pt x="5024590" y="1197522"/>
                  <a:pt x="4989312" y="1192074"/>
                  <a:pt x="4620766" y="1185981"/>
                </a:cubicBezTo>
                <a:cubicBezTo>
                  <a:pt x="4252220" y="1179888"/>
                  <a:pt x="4146413" y="1210366"/>
                  <a:pt x="3837128" y="1185981"/>
                </a:cubicBezTo>
                <a:cubicBezTo>
                  <a:pt x="3527843" y="1161596"/>
                  <a:pt x="3505653" y="1205476"/>
                  <a:pt x="3323709" y="1185981"/>
                </a:cubicBezTo>
                <a:cubicBezTo>
                  <a:pt x="3141765" y="1166486"/>
                  <a:pt x="2870931" y="1165301"/>
                  <a:pt x="2702203" y="1185981"/>
                </a:cubicBezTo>
                <a:cubicBezTo>
                  <a:pt x="2533475" y="1206661"/>
                  <a:pt x="2260357" y="1166907"/>
                  <a:pt x="2134740" y="1185981"/>
                </a:cubicBezTo>
                <a:cubicBezTo>
                  <a:pt x="2009123" y="1205055"/>
                  <a:pt x="1719921" y="1203502"/>
                  <a:pt x="1351101" y="1185981"/>
                </a:cubicBezTo>
                <a:cubicBezTo>
                  <a:pt x="982281" y="1168460"/>
                  <a:pt x="899623" y="1170214"/>
                  <a:pt x="729595" y="1185981"/>
                </a:cubicBezTo>
                <a:cubicBezTo>
                  <a:pt x="559567" y="1201748"/>
                  <a:pt x="214857" y="1203602"/>
                  <a:pt x="0" y="1185981"/>
                </a:cubicBezTo>
                <a:cubicBezTo>
                  <a:pt x="-17126" y="1010014"/>
                  <a:pt x="16459" y="798770"/>
                  <a:pt x="0" y="628570"/>
                </a:cubicBezTo>
                <a:cubicBezTo>
                  <a:pt x="-16459" y="458370"/>
                  <a:pt x="25190" y="261039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3C6BA3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8) حاسوب بقيمة 1500 ريال وبخصم بنسبة 7 % 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اوجدي سعره الجديد ؟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E312F3B-8BE3-4297-A9EE-4B87D564B626}"/>
              </a:ext>
            </a:extLst>
          </p:cNvPr>
          <p:cNvSpPr/>
          <p:nvPr/>
        </p:nvSpPr>
        <p:spPr>
          <a:xfrm>
            <a:off x="8980316" y="1946675"/>
            <a:ext cx="2093606" cy="516366"/>
          </a:xfrm>
          <a:custGeom>
            <a:avLst/>
            <a:gdLst>
              <a:gd name="connsiteX0" fmla="*/ 0 w 2093606"/>
              <a:gd name="connsiteY0" fmla="*/ 258183 h 516366"/>
              <a:gd name="connsiteX1" fmla="*/ 258183 w 2093606"/>
              <a:gd name="connsiteY1" fmla="*/ 0 h 516366"/>
              <a:gd name="connsiteX2" fmla="*/ 752385 w 2093606"/>
              <a:gd name="connsiteY2" fmla="*/ 0 h 516366"/>
              <a:gd name="connsiteX3" fmla="*/ 1262359 w 2093606"/>
              <a:gd name="connsiteY3" fmla="*/ 0 h 516366"/>
              <a:gd name="connsiteX4" fmla="*/ 1835423 w 2093606"/>
              <a:gd name="connsiteY4" fmla="*/ 0 h 516366"/>
              <a:gd name="connsiteX5" fmla="*/ 2093606 w 2093606"/>
              <a:gd name="connsiteY5" fmla="*/ 258183 h 516366"/>
              <a:gd name="connsiteX6" fmla="*/ 2093606 w 2093606"/>
              <a:gd name="connsiteY6" fmla="*/ 258183 h 516366"/>
              <a:gd name="connsiteX7" fmla="*/ 1835423 w 2093606"/>
              <a:gd name="connsiteY7" fmla="*/ 516366 h 516366"/>
              <a:gd name="connsiteX8" fmla="*/ 1293904 w 2093606"/>
              <a:gd name="connsiteY8" fmla="*/ 516366 h 516366"/>
              <a:gd name="connsiteX9" fmla="*/ 768157 w 2093606"/>
              <a:gd name="connsiteY9" fmla="*/ 516366 h 516366"/>
              <a:gd name="connsiteX10" fmla="*/ 258183 w 2093606"/>
              <a:gd name="connsiteY10" fmla="*/ 516366 h 516366"/>
              <a:gd name="connsiteX11" fmla="*/ 0 w 2093606"/>
              <a:gd name="connsiteY11" fmla="*/ 258183 h 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3606" h="516366" fill="none" extrusionOk="0">
                <a:moveTo>
                  <a:pt x="0" y="258183"/>
                </a:moveTo>
                <a:cubicBezTo>
                  <a:pt x="-8244" y="84237"/>
                  <a:pt x="140273" y="11183"/>
                  <a:pt x="258183" y="0"/>
                </a:cubicBezTo>
                <a:cubicBezTo>
                  <a:pt x="485320" y="-39780"/>
                  <a:pt x="562953" y="26182"/>
                  <a:pt x="752385" y="0"/>
                </a:cubicBezTo>
                <a:cubicBezTo>
                  <a:pt x="941817" y="-26182"/>
                  <a:pt x="1147389" y="24999"/>
                  <a:pt x="1262359" y="0"/>
                </a:cubicBezTo>
                <a:cubicBezTo>
                  <a:pt x="1377329" y="-24999"/>
                  <a:pt x="1682330" y="26000"/>
                  <a:pt x="1835423" y="0"/>
                </a:cubicBezTo>
                <a:cubicBezTo>
                  <a:pt x="1948340" y="-643"/>
                  <a:pt x="2056026" y="108458"/>
                  <a:pt x="2093606" y="258183"/>
                </a:cubicBezTo>
                <a:lnTo>
                  <a:pt x="2093606" y="258183"/>
                </a:lnTo>
                <a:cubicBezTo>
                  <a:pt x="2086588" y="428127"/>
                  <a:pt x="1972700" y="519679"/>
                  <a:pt x="1835423" y="516366"/>
                </a:cubicBezTo>
                <a:cubicBezTo>
                  <a:pt x="1592766" y="554828"/>
                  <a:pt x="1474634" y="487641"/>
                  <a:pt x="1293904" y="516366"/>
                </a:cubicBezTo>
                <a:cubicBezTo>
                  <a:pt x="1113174" y="545091"/>
                  <a:pt x="990574" y="496017"/>
                  <a:pt x="768157" y="516366"/>
                </a:cubicBezTo>
                <a:cubicBezTo>
                  <a:pt x="545740" y="536715"/>
                  <a:pt x="494382" y="490263"/>
                  <a:pt x="258183" y="516366"/>
                </a:cubicBezTo>
                <a:cubicBezTo>
                  <a:pt x="126326" y="521062"/>
                  <a:pt x="2889" y="414084"/>
                  <a:pt x="0" y="258183"/>
                </a:cubicBezTo>
                <a:close/>
              </a:path>
              <a:path w="2093606" h="516366" stroke="0" extrusionOk="0">
                <a:moveTo>
                  <a:pt x="0" y="258183"/>
                </a:moveTo>
                <a:cubicBezTo>
                  <a:pt x="28703" y="117570"/>
                  <a:pt x="103358" y="19897"/>
                  <a:pt x="258183" y="0"/>
                </a:cubicBezTo>
                <a:cubicBezTo>
                  <a:pt x="454295" y="-50827"/>
                  <a:pt x="557322" y="31418"/>
                  <a:pt x="752385" y="0"/>
                </a:cubicBezTo>
                <a:cubicBezTo>
                  <a:pt x="947448" y="-31418"/>
                  <a:pt x="1054613" y="41714"/>
                  <a:pt x="1309676" y="0"/>
                </a:cubicBezTo>
                <a:cubicBezTo>
                  <a:pt x="1564739" y="-41714"/>
                  <a:pt x="1602929" y="56560"/>
                  <a:pt x="1835423" y="0"/>
                </a:cubicBezTo>
                <a:cubicBezTo>
                  <a:pt x="1962429" y="-25290"/>
                  <a:pt x="2079569" y="116895"/>
                  <a:pt x="2093606" y="258183"/>
                </a:cubicBezTo>
                <a:lnTo>
                  <a:pt x="2093606" y="258183"/>
                </a:lnTo>
                <a:cubicBezTo>
                  <a:pt x="2128530" y="383821"/>
                  <a:pt x="1995173" y="480790"/>
                  <a:pt x="1835423" y="516366"/>
                </a:cubicBezTo>
                <a:cubicBezTo>
                  <a:pt x="1627320" y="568672"/>
                  <a:pt x="1486786" y="460946"/>
                  <a:pt x="1356994" y="516366"/>
                </a:cubicBezTo>
                <a:cubicBezTo>
                  <a:pt x="1227202" y="571786"/>
                  <a:pt x="1011175" y="456066"/>
                  <a:pt x="847019" y="516366"/>
                </a:cubicBezTo>
                <a:cubicBezTo>
                  <a:pt x="682864" y="576666"/>
                  <a:pt x="483980" y="487547"/>
                  <a:pt x="258183" y="516366"/>
                </a:cubicBezTo>
                <a:cubicBezTo>
                  <a:pt x="95137" y="525936"/>
                  <a:pt x="-1482" y="443003"/>
                  <a:pt x="0" y="258183"/>
                </a:cubicBezTo>
                <a:close/>
              </a:path>
            </a:pathLst>
          </a:custGeom>
          <a:solidFill>
            <a:srgbClr val="5AA2AE">
              <a:lumMod val="40000"/>
              <a:lumOff val="60000"/>
            </a:srgb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اختر طريقتك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AB27522-8AB2-1EDD-73C1-9DBF49EB660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9EFEE1-62B6-F0F1-453D-81F58FA03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 animBg="1"/>
      <p:bldP spid="16" grpId="0" animBg="1"/>
      <p:bldP spid="17" grpId="0"/>
      <p:bldP spid="18" grpId="0" uiExpand="1" build="p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E9A6A4A-2711-89B1-CEF1-76FF7635683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E353DF-1ADF-8C3B-8C71-DEE7DB236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C7BCE1-A801-48F9-6A4D-2A50A98DD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7227" t="11498" r="8184" b="9661"/>
          <a:stretch/>
        </p:blipFill>
        <p:spPr>
          <a:xfrm>
            <a:off x="5180151" y="680927"/>
            <a:ext cx="5396519" cy="5406887"/>
          </a:xfrm>
          <a:custGeom>
            <a:avLst/>
            <a:gdLst>
              <a:gd name="connsiteX0" fmla="*/ 0 w 5396519"/>
              <a:gd name="connsiteY0" fmla="*/ 0 h 5406887"/>
              <a:gd name="connsiteX1" fmla="*/ 566634 w 5396519"/>
              <a:gd name="connsiteY1" fmla="*/ 0 h 5406887"/>
              <a:gd name="connsiteX2" fmla="*/ 1295165 w 5396519"/>
              <a:gd name="connsiteY2" fmla="*/ 0 h 5406887"/>
              <a:gd name="connsiteX3" fmla="*/ 1969729 w 5396519"/>
              <a:gd name="connsiteY3" fmla="*/ 0 h 5406887"/>
              <a:gd name="connsiteX4" fmla="*/ 2536364 w 5396519"/>
              <a:gd name="connsiteY4" fmla="*/ 0 h 5406887"/>
              <a:gd name="connsiteX5" fmla="*/ 3156964 w 5396519"/>
              <a:gd name="connsiteY5" fmla="*/ 0 h 5406887"/>
              <a:gd name="connsiteX6" fmla="*/ 3939459 w 5396519"/>
              <a:gd name="connsiteY6" fmla="*/ 0 h 5406887"/>
              <a:gd name="connsiteX7" fmla="*/ 4506093 w 5396519"/>
              <a:gd name="connsiteY7" fmla="*/ 0 h 5406887"/>
              <a:gd name="connsiteX8" fmla="*/ 5396519 w 5396519"/>
              <a:gd name="connsiteY8" fmla="*/ 0 h 5406887"/>
              <a:gd name="connsiteX9" fmla="*/ 5396519 w 5396519"/>
              <a:gd name="connsiteY9" fmla="*/ 567723 h 5406887"/>
              <a:gd name="connsiteX10" fmla="*/ 5396519 w 5396519"/>
              <a:gd name="connsiteY10" fmla="*/ 1351722 h 5406887"/>
              <a:gd name="connsiteX11" fmla="*/ 5396519 w 5396519"/>
              <a:gd name="connsiteY11" fmla="*/ 2081651 h 5406887"/>
              <a:gd name="connsiteX12" fmla="*/ 5396519 w 5396519"/>
              <a:gd name="connsiteY12" fmla="*/ 2595306 h 5406887"/>
              <a:gd name="connsiteX13" fmla="*/ 5396519 w 5396519"/>
              <a:gd name="connsiteY13" fmla="*/ 3325236 h 5406887"/>
              <a:gd name="connsiteX14" fmla="*/ 5396519 w 5396519"/>
              <a:gd name="connsiteY14" fmla="*/ 4001096 h 5406887"/>
              <a:gd name="connsiteX15" fmla="*/ 5396519 w 5396519"/>
              <a:gd name="connsiteY15" fmla="*/ 4785095 h 5406887"/>
              <a:gd name="connsiteX16" fmla="*/ 5396519 w 5396519"/>
              <a:gd name="connsiteY16" fmla="*/ 5406887 h 5406887"/>
              <a:gd name="connsiteX17" fmla="*/ 4829885 w 5396519"/>
              <a:gd name="connsiteY17" fmla="*/ 5406887 h 5406887"/>
              <a:gd name="connsiteX18" fmla="*/ 4047389 w 5396519"/>
              <a:gd name="connsiteY18" fmla="*/ 5406887 h 5406887"/>
              <a:gd name="connsiteX19" fmla="*/ 3264894 w 5396519"/>
              <a:gd name="connsiteY19" fmla="*/ 5406887 h 5406887"/>
              <a:gd name="connsiteX20" fmla="*/ 2482399 w 5396519"/>
              <a:gd name="connsiteY20" fmla="*/ 5406887 h 5406887"/>
              <a:gd name="connsiteX21" fmla="*/ 1915764 w 5396519"/>
              <a:gd name="connsiteY21" fmla="*/ 5406887 h 5406887"/>
              <a:gd name="connsiteX22" fmla="*/ 1241199 w 5396519"/>
              <a:gd name="connsiteY22" fmla="*/ 5406887 h 5406887"/>
              <a:gd name="connsiteX23" fmla="*/ 0 w 5396519"/>
              <a:gd name="connsiteY23" fmla="*/ 5406887 h 5406887"/>
              <a:gd name="connsiteX24" fmla="*/ 0 w 5396519"/>
              <a:gd name="connsiteY24" fmla="*/ 4839164 h 5406887"/>
              <a:gd name="connsiteX25" fmla="*/ 0 w 5396519"/>
              <a:gd name="connsiteY25" fmla="*/ 4217372 h 5406887"/>
              <a:gd name="connsiteX26" fmla="*/ 0 w 5396519"/>
              <a:gd name="connsiteY26" fmla="*/ 3433373 h 5406887"/>
              <a:gd name="connsiteX27" fmla="*/ 0 w 5396519"/>
              <a:gd name="connsiteY27" fmla="*/ 2703444 h 5406887"/>
              <a:gd name="connsiteX28" fmla="*/ 0 w 5396519"/>
              <a:gd name="connsiteY28" fmla="*/ 2189789 h 5406887"/>
              <a:gd name="connsiteX29" fmla="*/ 0 w 5396519"/>
              <a:gd name="connsiteY29" fmla="*/ 1405791 h 5406887"/>
              <a:gd name="connsiteX30" fmla="*/ 0 w 5396519"/>
              <a:gd name="connsiteY30" fmla="*/ 783999 h 5406887"/>
              <a:gd name="connsiteX31" fmla="*/ 0 w 5396519"/>
              <a:gd name="connsiteY31" fmla="*/ 0 h 540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96519" h="5406887" fill="none" extrusionOk="0">
                <a:moveTo>
                  <a:pt x="0" y="0"/>
                </a:moveTo>
                <a:cubicBezTo>
                  <a:pt x="263801" y="20237"/>
                  <a:pt x="449852" y="23205"/>
                  <a:pt x="566634" y="0"/>
                </a:cubicBezTo>
                <a:cubicBezTo>
                  <a:pt x="683416" y="-23205"/>
                  <a:pt x="1001798" y="7530"/>
                  <a:pt x="1295165" y="0"/>
                </a:cubicBezTo>
                <a:cubicBezTo>
                  <a:pt x="1588532" y="-7530"/>
                  <a:pt x="1802098" y="21644"/>
                  <a:pt x="1969729" y="0"/>
                </a:cubicBezTo>
                <a:cubicBezTo>
                  <a:pt x="2137360" y="-21644"/>
                  <a:pt x="2406448" y="-23880"/>
                  <a:pt x="2536364" y="0"/>
                </a:cubicBezTo>
                <a:cubicBezTo>
                  <a:pt x="2666280" y="23880"/>
                  <a:pt x="2936077" y="-18469"/>
                  <a:pt x="3156964" y="0"/>
                </a:cubicBezTo>
                <a:cubicBezTo>
                  <a:pt x="3377851" y="18469"/>
                  <a:pt x="3709108" y="-14320"/>
                  <a:pt x="3939459" y="0"/>
                </a:cubicBezTo>
                <a:cubicBezTo>
                  <a:pt x="4169811" y="14320"/>
                  <a:pt x="4345729" y="-14622"/>
                  <a:pt x="4506093" y="0"/>
                </a:cubicBezTo>
                <a:cubicBezTo>
                  <a:pt x="4666457" y="14622"/>
                  <a:pt x="4955334" y="-14399"/>
                  <a:pt x="5396519" y="0"/>
                </a:cubicBezTo>
                <a:cubicBezTo>
                  <a:pt x="5388491" y="165326"/>
                  <a:pt x="5421466" y="403068"/>
                  <a:pt x="5396519" y="567723"/>
                </a:cubicBezTo>
                <a:cubicBezTo>
                  <a:pt x="5371572" y="732378"/>
                  <a:pt x="5410028" y="1000763"/>
                  <a:pt x="5396519" y="1351722"/>
                </a:cubicBezTo>
                <a:cubicBezTo>
                  <a:pt x="5383010" y="1702681"/>
                  <a:pt x="5411821" y="1891783"/>
                  <a:pt x="5396519" y="2081651"/>
                </a:cubicBezTo>
                <a:cubicBezTo>
                  <a:pt x="5381217" y="2271519"/>
                  <a:pt x="5406871" y="2406242"/>
                  <a:pt x="5396519" y="2595306"/>
                </a:cubicBezTo>
                <a:cubicBezTo>
                  <a:pt x="5386167" y="2784371"/>
                  <a:pt x="5377421" y="3178449"/>
                  <a:pt x="5396519" y="3325236"/>
                </a:cubicBezTo>
                <a:cubicBezTo>
                  <a:pt x="5415618" y="3472023"/>
                  <a:pt x="5411263" y="3692716"/>
                  <a:pt x="5396519" y="4001096"/>
                </a:cubicBezTo>
                <a:cubicBezTo>
                  <a:pt x="5381775" y="4309476"/>
                  <a:pt x="5389259" y="4469515"/>
                  <a:pt x="5396519" y="4785095"/>
                </a:cubicBezTo>
                <a:cubicBezTo>
                  <a:pt x="5403779" y="5100675"/>
                  <a:pt x="5415899" y="5282416"/>
                  <a:pt x="5396519" y="5406887"/>
                </a:cubicBezTo>
                <a:cubicBezTo>
                  <a:pt x="5221227" y="5419295"/>
                  <a:pt x="5029521" y="5430406"/>
                  <a:pt x="4829885" y="5406887"/>
                </a:cubicBezTo>
                <a:cubicBezTo>
                  <a:pt x="4630249" y="5383368"/>
                  <a:pt x="4246739" y="5432486"/>
                  <a:pt x="4047389" y="5406887"/>
                </a:cubicBezTo>
                <a:cubicBezTo>
                  <a:pt x="3848039" y="5381288"/>
                  <a:pt x="3454666" y="5367883"/>
                  <a:pt x="3264894" y="5406887"/>
                </a:cubicBezTo>
                <a:cubicBezTo>
                  <a:pt x="3075123" y="5445891"/>
                  <a:pt x="2842578" y="5419160"/>
                  <a:pt x="2482399" y="5406887"/>
                </a:cubicBezTo>
                <a:cubicBezTo>
                  <a:pt x="2122220" y="5394614"/>
                  <a:pt x="2061151" y="5423437"/>
                  <a:pt x="1915764" y="5406887"/>
                </a:cubicBezTo>
                <a:cubicBezTo>
                  <a:pt x="1770377" y="5390337"/>
                  <a:pt x="1456691" y="5435068"/>
                  <a:pt x="1241199" y="5406887"/>
                </a:cubicBezTo>
                <a:cubicBezTo>
                  <a:pt x="1025707" y="5378706"/>
                  <a:pt x="349593" y="5348610"/>
                  <a:pt x="0" y="5406887"/>
                </a:cubicBezTo>
                <a:cubicBezTo>
                  <a:pt x="22534" y="5235389"/>
                  <a:pt x="14500" y="5026307"/>
                  <a:pt x="0" y="4839164"/>
                </a:cubicBezTo>
                <a:cubicBezTo>
                  <a:pt x="-14500" y="4652021"/>
                  <a:pt x="-15260" y="4496874"/>
                  <a:pt x="0" y="4217372"/>
                </a:cubicBezTo>
                <a:cubicBezTo>
                  <a:pt x="15260" y="3937870"/>
                  <a:pt x="34667" y="3768632"/>
                  <a:pt x="0" y="3433373"/>
                </a:cubicBezTo>
                <a:cubicBezTo>
                  <a:pt x="-34667" y="3098114"/>
                  <a:pt x="-3260" y="2867625"/>
                  <a:pt x="0" y="2703444"/>
                </a:cubicBezTo>
                <a:cubicBezTo>
                  <a:pt x="3260" y="2539263"/>
                  <a:pt x="-6113" y="2429702"/>
                  <a:pt x="0" y="2189789"/>
                </a:cubicBezTo>
                <a:cubicBezTo>
                  <a:pt x="6113" y="1949877"/>
                  <a:pt x="33367" y="1591775"/>
                  <a:pt x="0" y="1405791"/>
                </a:cubicBezTo>
                <a:cubicBezTo>
                  <a:pt x="-33367" y="1219807"/>
                  <a:pt x="-28718" y="1009568"/>
                  <a:pt x="0" y="783999"/>
                </a:cubicBezTo>
                <a:cubicBezTo>
                  <a:pt x="28718" y="558430"/>
                  <a:pt x="-35149" y="263811"/>
                  <a:pt x="0" y="0"/>
                </a:cubicBezTo>
                <a:close/>
              </a:path>
              <a:path w="5396519" h="5406887" stroke="0" extrusionOk="0">
                <a:moveTo>
                  <a:pt x="0" y="0"/>
                </a:moveTo>
                <a:cubicBezTo>
                  <a:pt x="302598" y="6557"/>
                  <a:pt x="403587" y="-941"/>
                  <a:pt x="620600" y="0"/>
                </a:cubicBezTo>
                <a:cubicBezTo>
                  <a:pt x="837613" y="941"/>
                  <a:pt x="989756" y="-14187"/>
                  <a:pt x="1295165" y="0"/>
                </a:cubicBezTo>
                <a:cubicBezTo>
                  <a:pt x="1600575" y="14187"/>
                  <a:pt x="1746026" y="-27051"/>
                  <a:pt x="1861799" y="0"/>
                </a:cubicBezTo>
                <a:cubicBezTo>
                  <a:pt x="1977572" y="27051"/>
                  <a:pt x="2241659" y="5430"/>
                  <a:pt x="2374468" y="0"/>
                </a:cubicBezTo>
                <a:cubicBezTo>
                  <a:pt x="2507277" y="-5430"/>
                  <a:pt x="2820488" y="9444"/>
                  <a:pt x="2941103" y="0"/>
                </a:cubicBezTo>
                <a:cubicBezTo>
                  <a:pt x="3061718" y="-9444"/>
                  <a:pt x="3553261" y="-14844"/>
                  <a:pt x="3723598" y="0"/>
                </a:cubicBezTo>
                <a:cubicBezTo>
                  <a:pt x="3893935" y="14844"/>
                  <a:pt x="4138950" y="-9338"/>
                  <a:pt x="4290233" y="0"/>
                </a:cubicBezTo>
                <a:cubicBezTo>
                  <a:pt x="4441516" y="9338"/>
                  <a:pt x="5168664" y="-25163"/>
                  <a:pt x="5396519" y="0"/>
                </a:cubicBezTo>
                <a:cubicBezTo>
                  <a:pt x="5424849" y="174296"/>
                  <a:pt x="5424064" y="352390"/>
                  <a:pt x="5396519" y="675861"/>
                </a:cubicBezTo>
                <a:cubicBezTo>
                  <a:pt x="5368974" y="999332"/>
                  <a:pt x="5405921" y="1068979"/>
                  <a:pt x="5396519" y="1459859"/>
                </a:cubicBezTo>
                <a:cubicBezTo>
                  <a:pt x="5387117" y="1850739"/>
                  <a:pt x="5386407" y="1779957"/>
                  <a:pt x="5396519" y="1973514"/>
                </a:cubicBezTo>
                <a:cubicBezTo>
                  <a:pt x="5406631" y="2167072"/>
                  <a:pt x="5415532" y="2482869"/>
                  <a:pt x="5396519" y="2649375"/>
                </a:cubicBezTo>
                <a:cubicBezTo>
                  <a:pt x="5377506" y="2815881"/>
                  <a:pt x="5385914" y="2962665"/>
                  <a:pt x="5396519" y="3271167"/>
                </a:cubicBezTo>
                <a:cubicBezTo>
                  <a:pt x="5407124" y="3579669"/>
                  <a:pt x="5395737" y="3725803"/>
                  <a:pt x="5396519" y="3947028"/>
                </a:cubicBezTo>
                <a:cubicBezTo>
                  <a:pt x="5397301" y="4168253"/>
                  <a:pt x="5401342" y="4299681"/>
                  <a:pt x="5396519" y="4622888"/>
                </a:cubicBezTo>
                <a:cubicBezTo>
                  <a:pt x="5391696" y="4946095"/>
                  <a:pt x="5360816" y="5160570"/>
                  <a:pt x="5396519" y="5406887"/>
                </a:cubicBezTo>
                <a:cubicBezTo>
                  <a:pt x="5208888" y="5389256"/>
                  <a:pt x="4974499" y="5424093"/>
                  <a:pt x="4829885" y="5406887"/>
                </a:cubicBezTo>
                <a:cubicBezTo>
                  <a:pt x="4685271" y="5389681"/>
                  <a:pt x="4346851" y="5416160"/>
                  <a:pt x="4101354" y="5406887"/>
                </a:cubicBezTo>
                <a:cubicBezTo>
                  <a:pt x="3855857" y="5397614"/>
                  <a:pt x="3658126" y="5381251"/>
                  <a:pt x="3426790" y="5406887"/>
                </a:cubicBezTo>
                <a:cubicBezTo>
                  <a:pt x="3195454" y="5432523"/>
                  <a:pt x="3029816" y="5403158"/>
                  <a:pt x="2860155" y="5406887"/>
                </a:cubicBezTo>
                <a:cubicBezTo>
                  <a:pt x="2690494" y="5410616"/>
                  <a:pt x="2404342" y="5383993"/>
                  <a:pt x="2131625" y="5406887"/>
                </a:cubicBezTo>
                <a:cubicBezTo>
                  <a:pt x="1858908" y="5429782"/>
                  <a:pt x="1700264" y="5429153"/>
                  <a:pt x="1403095" y="5406887"/>
                </a:cubicBezTo>
                <a:cubicBezTo>
                  <a:pt x="1105926" y="5384622"/>
                  <a:pt x="1012378" y="5397261"/>
                  <a:pt x="728530" y="5406887"/>
                </a:cubicBezTo>
                <a:cubicBezTo>
                  <a:pt x="444683" y="5416513"/>
                  <a:pt x="341519" y="5436175"/>
                  <a:pt x="0" y="5406887"/>
                </a:cubicBezTo>
                <a:cubicBezTo>
                  <a:pt x="-13269" y="5256570"/>
                  <a:pt x="13403" y="5095598"/>
                  <a:pt x="0" y="4893233"/>
                </a:cubicBezTo>
                <a:cubicBezTo>
                  <a:pt x="-13403" y="4690868"/>
                  <a:pt x="-23637" y="4516001"/>
                  <a:pt x="0" y="4325510"/>
                </a:cubicBezTo>
                <a:cubicBezTo>
                  <a:pt x="23637" y="4135019"/>
                  <a:pt x="13386" y="3949691"/>
                  <a:pt x="0" y="3703718"/>
                </a:cubicBezTo>
                <a:cubicBezTo>
                  <a:pt x="-13386" y="3457745"/>
                  <a:pt x="22233" y="3287011"/>
                  <a:pt x="0" y="3081926"/>
                </a:cubicBezTo>
                <a:cubicBezTo>
                  <a:pt x="-22233" y="2876841"/>
                  <a:pt x="12643" y="2760253"/>
                  <a:pt x="0" y="2568271"/>
                </a:cubicBezTo>
                <a:cubicBezTo>
                  <a:pt x="-12643" y="2376290"/>
                  <a:pt x="-26633" y="2123777"/>
                  <a:pt x="0" y="2000548"/>
                </a:cubicBezTo>
                <a:cubicBezTo>
                  <a:pt x="26633" y="1877319"/>
                  <a:pt x="9774" y="1674003"/>
                  <a:pt x="0" y="1378756"/>
                </a:cubicBezTo>
                <a:cubicBezTo>
                  <a:pt x="-9774" y="1083509"/>
                  <a:pt x="23872" y="1057780"/>
                  <a:pt x="0" y="865102"/>
                </a:cubicBezTo>
                <a:cubicBezTo>
                  <a:pt x="-23872" y="672424"/>
                  <a:pt x="37433" y="427326"/>
                  <a:pt x="0" y="0"/>
                </a:cubicBezTo>
                <a:close/>
              </a:path>
            </a:pathLst>
          </a:custGeom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70975895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06FCFC-B0D1-F416-C448-BB4921918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040" y="1897828"/>
            <a:ext cx="3651773" cy="3382832"/>
          </a:xfrm>
          <a:custGeom>
            <a:avLst/>
            <a:gdLst>
              <a:gd name="connsiteX0" fmla="*/ 0 w 3651773"/>
              <a:gd name="connsiteY0" fmla="*/ 0 h 3382832"/>
              <a:gd name="connsiteX1" fmla="*/ 681664 w 3651773"/>
              <a:gd name="connsiteY1" fmla="*/ 0 h 3382832"/>
              <a:gd name="connsiteX2" fmla="*/ 1290293 w 3651773"/>
              <a:gd name="connsiteY2" fmla="*/ 0 h 3382832"/>
              <a:gd name="connsiteX3" fmla="*/ 1825886 w 3651773"/>
              <a:gd name="connsiteY3" fmla="*/ 0 h 3382832"/>
              <a:gd name="connsiteX4" fmla="*/ 2361480 w 3651773"/>
              <a:gd name="connsiteY4" fmla="*/ 0 h 3382832"/>
              <a:gd name="connsiteX5" fmla="*/ 3043144 w 3651773"/>
              <a:gd name="connsiteY5" fmla="*/ 0 h 3382832"/>
              <a:gd name="connsiteX6" fmla="*/ 3651773 w 3651773"/>
              <a:gd name="connsiteY6" fmla="*/ 0 h 3382832"/>
              <a:gd name="connsiteX7" fmla="*/ 3651773 w 3651773"/>
              <a:gd name="connsiteY7" fmla="*/ 710395 h 3382832"/>
              <a:gd name="connsiteX8" fmla="*/ 3651773 w 3651773"/>
              <a:gd name="connsiteY8" fmla="*/ 1285476 h 3382832"/>
              <a:gd name="connsiteX9" fmla="*/ 3651773 w 3651773"/>
              <a:gd name="connsiteY9" fmla="*/ 1995871 h 3382832"/>
              <a:gd name="connsiteX10" fmla="*/ 3651773 w 3651773"/>
              <a:gd name="connsiteY10" fmla="*/ 2570952 h 3382832"/>
              <a:gd name="connsiteX11" fmla="*/ 3651773 w 3651773"/>
              <a:gd name="connsiteY11" fmla="*/ 3382832 h 3382832"/>
              <a:gd name="connsiteX12" fmla="*/ 2970109 w 3651773"/>
              <a:gd name="connsiteY12" fmla="*/ 3382832 h 3382832"/>
              <a:gd name="connsiteX13" fmla="*/ 2324962 w 3651773"/>
              <a:gd name="connsiteY13" fmla="*/ 3382832 h 3382832"/>
              <a:gd name="connsiteX14" fmla="*/ 1752851 w 3651773"/>
              <a:gd name="connsiteY14" fmla="*/ 3382832 h 3382832"/>
              <a:gd name="connsiteX15" fmla="*/ 1071187 w 3651773"/>
              <a:gd name="connsiteY15" fmla="*/ 3382832 h 3382832"/>
              <a:gd name="connsiteX16" fmla="*/ 0 w 3651773"/>
              <a:gd name="connsiteY16" fmla="*/ 3382832 h 3382832"/>
              <a:gd name="connsiteX17" fmla="*/ 0 w 3651773"/>
              <a:gd name="connsiteY17" fmla="*/ 2638609 h 3382832"/>
              <a:gd name="connsiteX18" fmla="*/ 0 w 3651773"/>
              <a:gd name="connsiteY18" fmla="*/ 1928214 h 3382832"/>
              <a:gd name="connsiteX19" fmla="*/ 0 w 3651773"/>
              <a:gd name="connsiteY19" fmla="*/ 1285476 h 3382832"/>
              <a:gd name="connsiteX20" fmla="*/ 0 w 3651773"/>
              <a:gd name="connsiteY20" fmla="*/ 0 h 338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51773" h="3382832" fill="none" extrusionOk="0">
                <a:moveTo>
                  <a:pt x="0" y="0"/>
                </a:moveTo>
                <a:cubicBezTo>
                  <a:pt x="227639" y="28706"/>
                  <a:pt x="522024" y="-23215"/>
                  <a:pt x="681664" y="0"/>
                </a:cubicBezTo>
                <a:cubicBezTo>
                  <a:pt x="841304" y="23215"/>
                  <a:pt x="1057383" y="20131"/>
                  <a:pt x="1290293" y="0"/>
                </a:cubicBezTo>
                <a:cubicBezTo>
                  <a:pt x="1523203" y="-20131"/>
                  <a:pt x="1712986" y="11796"/>
                  <a:pt x="1825886" y="0"/>
                </a:cubicBezTo>
                <a:cubicBezTo>
                  <a:pt x="1938786" y="-11796"/>
                  <a:pt x="2114002" y="25150"/>
                  <a:pt x="2361480" y="0"/>
                </a:cubicBezTo>
                <a:cubicBezTo>
                  <a:pt x="2608958" y="-25150"/>
                  <a:pt x="2727475" y="26450"/>
                  <a:pt x="3043144" y="0"/>
                </a:cubicBezTo>
                <a:cubicBezTo>
                  <a:pt x="3358813" y="-26450"/>
                  <a:pt x="3495416" y="16819"/>
                  <a:pt x="3651773" y="0"/>
                </a:cubicBezTo>
                <a:cubicBezTo>
                  <a:pt x="3624689" y="164437"/>
                  <a:pt x="3626832" y="501021"/>
                  <a:pt x="3651773" y="710395"/>
                </a:cubicBezTo>
                <a:cubicBezTo>
                  <a:pt x="3676714" y="919770"/>
                  <a:pt x="3672837" y="1114506"/>
                  <a:pt x="3651773" y="1285476"/>
                </a:cubicBezTo>
                <a:cubicBezTo>
                  <a:pt x="3630709" y="1456446"/>
                  <a:pt x="3620156" y="1715390"/>
                  <a:pt x="3651773" y="1995871"/>
                </a:cubicBezTo>
                <a:cubicBezTo>
                  <a:pt x="3683390" y="2276352"/>
                  <a:pt x="3679127" y="2308904"/>
                  <a:pt x="3651773" y="2570952"/>
                </a:cubicBezTo>
                <a:cubicBezTo>
                  <a:pt x="3624419" y="2833000"/>
                  <a:pt x="3661778" y="3180214"/>
                  <a:pt x="3651773" y="3382832"/>
                </a:cubicBezTo>
                <a:cubicBezTo>
                  <a:pt x="3395753" y="3374355"/>
                  <a:pt x="3162496" y="3358325"/>
                  <a:pt x="2970109" y="3382832"/>
                </a:cubicBezTo>
                <a:cubicBezTo>
                  <a:pt x="2777722" y="3407339"/>
                  <a:pt x="2645986" y="3390759"/>
                  <a:pt x="2324962" y="3382832"/>
                </a:cubicBezTo>
                <a:cubicBezTo>
                  <a:pt x="2003938" y="3374905"/>
                  <a:pt x="1931986" y="3359747"/>
                  <a:pt x="1752851" y="3382832"/>
                </a:cubicBezTo>
                <a:cubicBezTo>
                  <a:pt x="1573716" y="3405917"/>
                  <a:pt x="1218044" y="3377268"/>
                  <a:pt x="1071187" y="3382832"/>
                </a:cubicBezTo>
                <a:cubicBezTo>
                  <a:pt x="924330" y="3388396"/>
                  <a:pt x="516541" y="3411071"/>
                  <a:pt x="0" y="3382832"/>
                </a:cubicBezTo>
                <a:cubicBezTo>
                  <a:pt x="12600" y="3104416"/>
                  <a:pt x="7844" y="2802546"/>
                  <a:pt x="0" y="2638609"/>
                </a:cubicBezTo>
                <a:cubicBezTo>
                  <a:pt x="-7844" y="2474672"/>
                  <a:pt x="-17902" y="2216771"/>
                  <a:pt x="0" y="1928214"/>
                </a:cubicBezTo>
                <a:cubicBezTo>
                  <a:pt x="17902" y="1639658"/>
                  <a:pt x="9683" y="1505600"/>
                  <a:pt x="0" y="1285476"/>
                </a:cubicBezTo>
                <a:cubicBezTo>
                  <a:pt x="-9683" y="1065352"/>
                  <a:pt x="63425" y="370779"/>
                  <a:pt x="0" y="0"/>
                </a:cubicBezTo>
                <a:close/>
              </a:path>
              <a:path w="3651773" h="3382832" stroke="0" extrusionOk="0">
                <a:moveTo>
                  <a:pt x="0" y="0"/>
                </a:moveTo>
                <a:cubicBezTo>
                  <a:pt x="140955" y="2461"/>
                  <a:pt x="324695" y="20475"/>
                  <a:pt x="535593" y="0"/>
                </a:cubicBezTo>
                <a:cubicBezTo>
                  <a:pt x="746491" y="-20475"/>
                  <a:pt x="841801" y="-13524"/>
                  <a:pt x="1034669" y="0"/>
                </a:cubicBezTo>
                <a:cubicBezTo>
                  <a:pt x="1227537" y="13524"/>
                  <a:pt x="1361957" y="15232"/>
                  <a:pt x="1679816" y="0"/>
                </a:cubicBezTo>
                <a:cubicBezTo>
                  <a:pt x="1997675" y="-15232"/>
                  <a:pt x="2079004" y="27032"/>
                  <a:pt x="2324962" y="0"/>
                </a:cubicBezTo>
                <a:cubicBezTo>
                  <a:pt x="2570920" y="-27032"/>
                  <a:pt x="2839689" y="11291"/>
                  <a:pt x="3006626" y="0"/>
                </a:cubicBezTo>
                <a:cubicBezTo>
                  <a:pt x="3173563" y="-11291"/>
                  <a:pt x="3444992" y="-14553"/>
                  <a:pt x="3651773" y="0"/>
                </a:cubicBezTo>
                <a:cubicBezTo>
                  <a:pt x="3656639" y="178621"/>
                  <a:pt x="3653619" y="429828"/>
                  <a:pt x="3651773" y="676566"/>
                </a:cubicBezTo>
                <a:cubicBezTo>
                  <a:pt x="3649927" y="923304"/>
                  <a:pt x="3678822" y="1205605"/>
                  <a:pt x="3651773" y="1386961"/>
                </a:cubicBezTo>
                <a:cubicBezTo>
                  <a:pt x="3624724" y="1568317"/>
                  <a:pt x="3655948" y="1891452"/>
                  <a:pt x="3651773" y="2131184"/>
                </a:cubicBezTo>
                <a:cubicBezTo>
                  <a:pt x="3647598" y="2370916"/>
                  <a:pt x="3694358" y="3069142"/>
                  <a:pt x="3651773" y="3382832"/>
                </a:cubicBezTo>
                <a:cubicBezTo>
                  <a:pt x="3388413" y="3405962"/>
                  <a:pt x="3263352" y="3353145"/>
                  <a:pt x="3043144" y="3382832"/>
                </a:cubicBezTo>
                <a:cubicBezTo>
                  <a:pt x="2822936" y="3412519"/>
                  <a:pt x="2667214" y="3398419"/>
                  <a:pt x="2434515" y="3382832"/>
                </a:cubicBezTo>
                <a:cubicBezTo>
                  <a:pt x="2201816" y="3367245"/>
                  <a:pt x="2069161" y="3362543"/>
                  <a:pt x="1862404" y="3382832"/>
                </a:cubicBezTo>
                <a:cubicBezTo>
                  <a:pt x="1655647" y="3403121"/>
                  <a:pt x="1481588" y="3407901"/>
                  <a:pt x="1180740" y="3382832"/>
                </a:cubicBezTo>
                <a:cubicBezTo>
                  <a:pt x="879892" y="3357763"/>
                  <a:pt x="504355" y="3403607"/>
                  <a:pt x="0" y="3382832"/>
                </a:cubicBezTo>
                <a:cubicBezTo>
                  <a:pt x="16509" y="3063902"/>
                  <a:pt x="14883" y="2832443"/>
                  <a:pt x="0" y="2672437"/>
                </a:cubicBezTo>
                <a:cubicBezTo>
                  <a:pt x="-14883" y="2512432"/>
                  <a:pt x="-18939" y="2248719"/>
                  <a:pt x="0" y="1962043"/>
                </a:cubicBezTo>
                <a:cubicBezTo>
                  <a:pt x="18939" y="1675367"/>
                  <a:pt x="-17333" y="1551715"/>
                  <a:pt x="0" y="1251648"/>
                </a:cubicBezTo>
                <a:cubicBezTo>
                  <a:pt x="17333" y="951582"/>
                  <a:pt x="13865" y="811236"/>
                  <a:pt x="0" y="642738"/>
                </a:cubicBezTo>
                <a:cubicBezTo>
                  <a:pt x="-13865" y="474240"/>
                  <a:pt x="-1480" y="269325"/>
                  <a:pt x="0" y="0"/>
                </a:cubicBezTo>
                <a:close/>
              </a:path>
            </a:pathLst>
          </a:custGeom>
          <a:ln w="190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620950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6735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097B791-C63C-2DAC-6106-24165A358E46}"/>
              </a:ext>
            </a:extLst>
          </p:cNvPr>
          <p:cNvSpPr/>
          <p:nvPr/>
        </p:nvSpPr>
        <p:spPr>
          <a:xfrm>
            <a:off x="2722099" y="883190"/>
            <a:ext cx="6722472" cy="1531177"/>
          </a:xfrm>
          <a:custGeom>
            <a:avLst/>
            <a:gdLst>
              <a:gd name="connsiteX0" fmla="*/ 0 w 6722472"/>
              <a:gd name="connsiteY0" fmla="*/ 0 h 1531177"/>
              <a:gd name="connsiteX1" fmla="*/ 537798 w 6722472"/>
              <a:gd name="connsiteY1" fmla="*/ 0 h 1531177"/>
              <a:gd name="connsiteX2" fmla="*/ 1075596 w 6722472"/>
              <a:gd name="connsiteY2" fmla="*/ 0 h 1531177"/>
              <a:gd name="connsiteX3" fmla="*/ 1546169 w 6722472"/>
              <a:gd name="connsiteY3" fmla="*/ 0 h 1531177"/>
              <a:gd name="connsiteX4" fmla="*/ 2285640 w 6722472"/>
              <a:gd name="connsiteY4" fmla="*/ 0 h 1531177"/>
              <a:gd name="connsiteX5" fmla="*/ 2890663 w 6722472"/>
              <a:gd name="connsiteY5" fmla="*/ 0 h 1531177"/>
              <a:gd name="connsiteX6" fmla="*/ 3562910 w 6722472"/>
              <a:gd name="connsiteY6" fmla="*/ 0 h 1531177"/>
              <a:gd name="connsiteX7" fmla="*/ 4100708 w 6722472"/>
              <a:gd name="connsiteY7" fmla="*/ 0 h 1531177"/>
              <a:gd name="connsiteX8" fmla="*/ 4638506 w 6722472"/>
              <a:gd name="connsiteY8" fmla="*/ 0 h 1531177"/>
              <a:gd name="connsiteX9" fmla="*/ 5377978 w 6722472"/>
              <a:gd name="connsiteY9" fmla="*/ 0 h 1531177"/>
              <a:gd name="connsiteX10" fmla="*/ 5983000 w 6722472"/>
              <a:gd name="connsiteY10" fmla="*/ 0 h 1531177"/>
              <a:gd name="connsiteX11" fmla="*/ 6722472 w 6722472"/>
              <a:gd name="connsiteY11" fmla="*/ 0 h 1531177"/>
              <a:gd name="connsiteX12" fmla="*/ 6722472 w 6722472"/>
              <a:gd name="connsiteY12" fmla="*/ 541016 h 1531177"/>
              <a:gd name="connsiteX13" fmla="*/ 6722472 w 6722472"/>
              <a:gd name="connsiteY13" fmla="*/ 1051408 h 1531177"/>
              <a:gd name="connsiteX14" fmla="*/ 6722472 w 6722472"/>
              <a:gd name="connsiteY14" fmla="*/ 1531177 h 1531177"/>
              <a:gd name="connsiteX15" fmla="*/ 5915775 w 6722472"/>
              <a:gd name="connsiteY15" fmla="*/ 1531177 h 1531177"/>
              <a:gd name="connsiteX16" fmla="*/ 5377978 w 6722472"/>
              <a:gd name="connsiteY16" fmla="*/ 1531177 h 1531177"/>
              <a:gd name="connsiteX17" fmla="*/ 4571281 w 6722472"/>
              <a:gd name="connsiteY17" fmla="*/ 1531177 h 1531177"/>
              <a:gd name="connsiteX18" fmla="*/ 3966258 w 6722472"/>
              <a:gd name="connsiteY18" fmla="*/ 1531177 h 1531177"/>
              <a:gd name="connsiteX19" fmla="*/ 3294011 w 6722472"/>
              <a:gd name="connsiteY19" fmla="*/ 1531177 h 1531177"/>
              <a:gd name="connsiteX20" fmla="*/ 2823438 w 6722472"/>
              <a:gd name="connsiteY20" fmla="*/ 1531177 h 1531177"/>
              <a:gd name="connsiteX21" fmla="*/ 2352865 w 6722472"/>
              <a:gd name="connsiteY21" fmla="*/ 1531177 h 1531177"/>
              <a:gd name="connsiteX22" fmla="*/ 1613393 w 6722472"/>
              <a:gd name="connsiteY22" fmla="*/ 1531177 h 1531177"/>
              <a:gd name="connsiteX23" fmla="*/ 1008371 w 6722472"/>
              <a:gd name="connsiteY23" fmla="*/ 1531177 h 1531177"/>
              <a:gd name="connsiteX24" fmla="*/ 0 w 6722472"/>
              <a:gd name="connsiteY24" fmla="*/ 1531177 h 1531177"/>
              <a:gd name="connsiteX25" fmla="*/ 0 w 6722472"/>
              <a:gd name="connsiteY25" fmla="*/ 1051408 h 1531177"/>
              <a:gd name="connsiteX26" fmla="*/ 0 w 6722472"/>
              <a:gd name="connsiteY26" fmla="*/ 556328 h 1531177"/>
              <a:gd name="connsiteX27" fmla="*/ 0 w 6722472"/>
              <a:gd name="connsiteY27" fmla="*/ 0 h 153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22472" h="1531177" extrusionOk="0">
                <a:moveTo>
                  <a:pt x="0" y="0"/>
                </a:moveTo>
                <a:cubicBezTo>
                  <a:pt x="134630" y="22966"/>
                  <a:pt x="351524" y="-4654"/>
                  <a:pt x="537798" y="0"/>
                </a:cubicBezTo>
                <a:cubicBezTo>
                  <a:pt x="724072" y="4654"/>
                  <a:pt x="905521" y="-6435"/>
                  <a:pt x="1075596" y="0"/>
                </a:cubicBezTo>
                <a:cubicBezTo>
                  <a:pt x="1245671" y="6435"/>
                  <a:pt x="1438355" y="14921"/>
                  <a:pt x="1546169" y="0"/>
                </a:cubicBezTo>
                <a:cubicBezTo>
                  <a:pt x="1653983" y="-14921"/>
                  <a:pt x="1917635" y="33873"/>
                  <a:pt x="2285640" y="0"/>
                </a:cubicBezTo>
                <a:cubicBezTo>
                  <a:pt x="2653645" y="-33873"/>
                  <a:pt x="2643360" y="-21769"/>
                  <a:pt x="2890663" y="0"/>
                </a:cubicBezTo>
                <a:cubicBezTo>
                  <a:pt x="3137966" y="21769"/>
                  <a:pt x="3280107" y="-23507"/>
                  <a:pt x="3562910" y="0"/>
                </a:cubicBezTo>
                <a:cubicBezTo>
                  <a:pt x="3845713" y="23507"/>
                  <a:pt x="3852764" y="-7722"/>
                  <a:pt x="4100708" y="0"/>
                </a:cubicBezTo>
                <a:cubicBezTo>
                  <a:pt x="4348652" y="7722"/>
                  <a:pt x="4482029" y="-24981"/>
                  <a:pt x="4638506" y="0"/>
                </a:cubicBezTo>
                <a:cubicBezTo>
                  <a:pt x="4794983" y="24981"/>
                  <a:pt x="5044343" y="13412"/>
                  <a:pt x="5377978" y="0"/>
                </a:cubicBezTo>
                <a:cubicBezTo>
                  <a:pt x="5711613" y="-13412"/>
                  <a:pt x="5817333" y="19041"/>
                  <a:pt x="5983000" y="0"/>
                </a:cubicBezTo>
                <a:cubicBezTo>
                  <a:pt x="6148667" y="-19041"/>
                  <a:pt x="6527974" y="6453"/>
                  <a:pt x="6722472" y="0"/>
                </a:cubicBezTo>
                <a:cubicBezTo>
                  <a:pt x="6696329" y="190517"/>
                  <a:pt x="6729730" y="347432"/>
                  <a:pt x="6722472" y="541016"/>
                </a:cubicBezTo>
                <a:cubicBezTo>
                  <a:pt x="6715214" y="734600"/>
                  <a:pt x="6738985" y="924453"/>
                  <a:pt x="6722472" y="1051408"/>
                </a:cubicBezTo>
                <a:cubicBezTo>
                  <a:pt x="6705959" y="1178363"/>
                  <a:pt x="6744550" y="1374627"/>
                  <a:pt x="6722472" y="1531177"/>
                </a:cubicBezTo>
                <a:cubicBezTo>
                  <a:pt x="6500834" y="1558499"/>
                  <a:pt x="6226181" y="1543129"/>
                  <a:pt x="5915775" y="1531177"/>
                </a:cubicBezTo>
                <a:cubicBezTo>
                  <a:pt x="5605369" y="1519225"/>
                  <a:pt x="5530085" y="1537720"/>
                  <a:pt x="5377978" y="1531177"/>
                </a:cubicBezTo>
                <a:cubicBezTo>
                  <a:pt x="5225871" y="1524634"/>
                  <a:pt x="4879792" y="1565035"/>
                  <a:pt x="4571281" y="1531177"/>
                </a:cubicBezTo>
                <a:cubicBezTo>
                  <a:pt x="4262770" y="1497319"/>
                  <a:pt x="4204573" y="1539204"/>
                  <a:pt x="3966258" y="1531177"/>
                </a:cubicBezTo>
                <a:cubicBezTo>
                  <a:pt x="3727943" y="1523150"/>
                  <a:pt x="3557684" y="1540543"/>
                  <a:pt x="3294011" y="1531177"/>
                </a:cubicBezTo>
                <a:cubicBezTo>
                  <a:pt x="3030338" y="1521811"/>
                  <a:pt x="3041662" y="1533171"/>
                  <a:pt x="2823438" y="1531177"/>
                </a:cubicBezTo>
                <a:cubicBezTo>
                  <a:pt x="2605214" y="1529183"/>
                  <a:pt x="2502022" y="1539141"/>
                  <a:pt x="2352865" y="1531177"/>
                </a:cubicBezTo>
                <a:cubicBezTo>
                  <a:pt x="2203708" y="1523213"/>
                  <a:pt x="1833802" y="1517940"/>
                  <a:pt x="1613393" y="1531177"/>
                </a:cubicBezTo>
                <a:cubicBezTo>
                  <a:pt x="1392984" y="1544414"/>
                  <a:pt x="1159692" y="1520476"/>
                  <a:pt x="1008371" y="1531177"/>
                </a:cubicBezTo>
                <a:cubicBezTo>
                  <a:pt x="857050" y="1541878"/>
                  <a:pt x="246217" y="1543825"/>
                  <a:pt x="0" y="1531177"/>
                </a:cubicBezTo>
                <a:cubicBezTo>
                  <a:pt x="-3966" y="1428884"/>
                  <a:pt x="-22661" y="1147535"/>
                  <a:pt x="0" y="1051408"/>
                </a:cubicBezTo>
                <a:cubicBezTo>
                  <a:pt x="22661" y="955281"/>
                  <a:pt x="-15857" y="690990"/>
                  <a:pt x="0" y="556328"/>
                </a:cubicBezTo>
                <a:cubicBezTo>
                  <a:pt x="15857" y="421666"/>
                  <a:pt x="-189" y="121061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5AA2AE">
                <a:lumMod val="75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زكاة :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  بلغت قيمة الزكاة التي دفعها خالد للفقراء 6250 ريالاً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إذا علمت أن  2.5 % نسبة الزكاة من رأس المال 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فكم كان رصيد خالد قبل دفع الزكاة؟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: زوايا مستديرة 4">
                <a:extLst>
                  <a:ext uri="{FF2B5EF4-FFF2-40B4-BE49-F238E27FC236}">
                    <a16:creationId xmlns:a16="http://schemas.microsoft.com/office/drawing/2014/main" id="{202AEDC0-4B82-F375-8F29-A609CFBCF6C9}"/>
                  </a:ext>
                </a:extLst>
              </p:cNvPr>
              <p:cNvSpPr/>
              <p:nvPr/>
            </p:nvSpPr>
            <p:spPr>
              <a:xfrm>
                <a:off x="2950067" y="2724333"/>
                <a:ext cx="6040419" cy="3548525"/>
              </a:xfrm>
              <a:custGeom>
                <a:avLst/>
                <a:gdLst>
                  <a:gd name="connsiteX0" fmla="*/ 0 w 6040419"/>
                  <a:gd name="connsiteY0" fmla="*/ 1122647 h 3548525"/>
                  <a:gd name="connsiteX1" fmla="*/ 1122647 w 6040419"/>
                  <a:gd name="connsiteY1" fmla="*/ 0 h 3548525"/>
                  <a:gd name="connsiteX2" fmla="*/ 1550954 w 6040419"/>
                  <a:gd name="connsiteY2" fmla="*/ 0 h 3548525"/>
                  <a:gd name="connsiteX3" fmla="*/ 2131066 w 6040419"/>
                  <a:gd name="connsiteY3" fmla="*/ 0 h 3548525"/>
                  <a:gd name="connsiteX4" fmla="*/ 2673227 w 6040419"/>
                  <a:gd name="connsiteY4" fmla="*/ 0 h 3548525"/>
                  <a:gd name="connsiteX5" fmla="*/ 3101534 w 6040419"/>
                  <a:gd name="connsiteY5" fmla="*/ 0 h 3548525"/>
                  <a:gd name="connsiteX6" fmla="*/ 3719597 w 6040419"/>
                  <a:gd name="connsiteY6" fmla="*/ 0 h 3548525"/>
                  <a:gd name="connsiteX7" fmla="*/ 4223806 w 6040419"/>
                  <a:gd name="connsiteY7" fmla="*/ 0 h 3548525"/>
                  <a:gd name="connsiteX8" fmla="*/ 4917772 w 6040419"/>
                  <a:gd name="connsiteY8" fmla="*/ 0 h 3548525"/>
                  <a:gd name="connsiteX9" fmla="*/ 6040419 w 6040419"/>
                  <a:gd name="connsiteY9" fmla="*/ 1122647 h 3548525"/>
                  <a:gd name="connsiteX10" fmla="*/ 6040419 w 6040419"/>
                  <a:gd name="connsiteY10" fmla="*/ 1544025 h 3548525"/>
                  <a:gd name="connsiteX11" fmla="*/ 6040419 w 6040419"/>
                  <a:gd name="connsiteY11" fmla="*/ 1939338 h 3548525"/>
                  <a:gd name="connsiteX12" fmla="*/ 6040419 w 6040419"/>
                  <a:gd name="connsiteY12" fmla="*/ 2425878 h 3548525"/>
                  <a:gd name="connsiteX13" fmla="*/ 4917772 w 6040419"/>
                  <a:gd name="connsiteY13" fmla="*/ 3548525 h 3548525"/>
                  <a:gd name="connsiteX14" fmla="*/ 4451514 w 6040419"/>
                  <a:gd name="connsiteY14" fmla="*/ 3548525 h 3548525"/>
                  <a:gd name="connsiteX15" fmla="*/ 3871402 w 6040419"/>
                  <a:gd name="connsiteY15" fmla="*/ 3548525 h 3548525"/>
                  <a:gd name="connsiteX16" fmla="*/ 3291290 w 6040419"/>
                  <a:gd name="connsiteY16" fmla="*/ 3548525 h 3548525"/>
                  <a:gd name="connsiteX17" fmla="*/ 2749129 w 6040419"/>
                  <a:gd name="connsiteY17" fmla="*/ 3548525 h 3548525"/>
                  <a:gd name="connsiteX18" fmla="*/ 2206968 w 6040419"/>
                  <a:gd name="connsiteY18" fmla="*/ 3548525 h 3548525"/>
                  <a:gd name="connsiteX19" fmla="*/ 1740710 w 6040419"/>
                  <a:gd name="connsiteY19" fmla="*/ 3548525 h 3548525"/>
                  <a:gd name="connsiteX20" fmla="*/ 1122647 w 6040419"/>
                  <a:gd name="connsiteY20" fmla="*/ 3548525 h 3548525"/>
                  <a:gd name="connsiteX21" fmla="*/ 0 w 6040419"/>
                  <a:gd name="connsiteY21" fmla="*/ 2425878 h 3548525"/>
                  <a:gd name="connsiteX22" fmla="*/ 0 w 6040419"/>
                  <a:gd name="connsiteY22" fmla="*/ 1978435 h 3548525"/>
                  <a:gd name="connsiteX23" fmla="*/ 0 w 6040419"/>
                  <a:gd name="connsiteY23" fmla="*/ 1570090 h 3548525"/>
                  <a:gd name="connsiteX24" fmla="*/ 0 w 6040419"/>
                  <a:gd name="connsiteY24" fmla="*/ 1122647 h 354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40419" h="3548525" fill="none" extrusionOk="0">
                    <a:moveTo>
                      <a:pt x="0" y="1122647"/>
                    </a:moveTo>
                    <a:cubicBezTo>
                      <a:pt x="19879" y="569476"/>
                      <a:pt x="623896" y="-33137"/>
                      <a:pt x="1122647" y="0"/>
                    </a:cubicBezTo>
                    <a:cubicBezTo>
                      <a:pt x="1228302" y="-22335"/>
                      <a:pt x="1339011" y="51077"/>
                      <a:pt x="1550954" y="0"/>
                    </a:cubicBezTo>
                    <a:cubicBezTo>
                      <a:pt x="1762897" y="-51077"/>
                      <a:pt x="1866768" y="15232"/>
                      <a:pt x="2131066" y="0"/>
                    </a:cubicBezTo>
                    <a:cubicBezTo>
                      <a:pt x="2395364" y="-15232"/>
                      <a:pt x="2476524" y="18734"/>
                      <a:pt x="2673227" y="0"/>
                    </a:cubicBezTo>
                    <a:cubicBezTo>
                      <a:pt x="2869930" y="-18734"/>
                      <a:pt x="2964318" y="34843"/>
                      <a:pt x="3101534" y="0"/>
                    </a:cubicBezTo>
                    <a:cubicBezTo>
                      <a:pt x="3238750" y="-34843"/>
                      <a:pt x="3506511" y="54302"/>
                      <a:pt x="3719597" y="0"/>
                    </a:cubicBezTo>
                    <a:cubicBezTo>
                      <a:pt x="3932683" y="-54302"/>
                      <a:pt x="4108966" y="3624"/>
                      <a:pt x="4223806" y="0"/>
                    </a:cubicBezTo>
                    <a:cubicBezTo>
                      <a:pt x="4338646" y="-3624"/>
                      <a:pt x="4712782" y="47847"/>
                      <a:pt x="4917772" y="0"/>
                    </a:cubicBezTo>
                    <a:cubicBezTo>
                      <a:pt x="5520402" y="873"/>
                      <a:pt x="6019917" y="500609"/>
                      <a:pt x="6040419" y="1122647"/>
                    </a:cubicBezTo>
                    <a:cubicBezTo>
                      <a:pt x="6072767" y="1228004"/>
                      <a:pt x="6014814" y="1445302"/>
                      <a:pt x="6040419" y="1544025"/>
                    </a:cubicBezTo>
                    <a:cubicBezTo>
                      <a:pt x="6066024" y="1642748"/>
                      <a:pt x="5994388" y="1855795"/>
                      <a:pt x="6040419" y="1939338"/>
                    </a:cubicBezTo>
                    <a:cubicBezTo>
                      <a:pt x="6086450" y="2022881"/>
                      <a:pt x="5988716" y="2212392"/>
                      <a:pt x="6040419" y="2425878"/>
                    </a:cubicBezTo>
                    <a:cubicBezTo>
                      <a:pt x="6042444" y="3102988"/>
                      <a:pt x="5540144" y="3508796"/>
                      <a:pt x="4917772" y="3548525"/>
                    </a:cubicBezTo>
                    <a:cubicBezTo>
                      <a:pt x="4751832" y="3570905"/>
                      <a:pt x="4585681" y="3543496"/>
                      <a:pt x="4451514" y="3548525"/>
                    </a:cubicBezTo>
                    <a:cubicBezTo>
                      <a:pt x="4317347" y="3553554"/>
                      <a:pt x="3997642" y="3493223"/>
                      <a:pt x="3871402" y="3548525"/>
                    </a:cubicBezTo>
                    <a:cubicBezTo>
                      <a:pt x="3745162" y="3603827"/>
                      <a:pt x="3576858" y="3529763"/>
                      <a:pt x="3291290" y="3548525"/>
                    </a:cubicBezTo>
                    <a:cubicBezTo>
                      <a:pt x="3005722" y="3567287"/>
                      <a:pt x="2961124" y="3515116"/>
                      <a:pt x="2749129" y="3548525"/>
                    </a:cubicBezTo>
                    <a:cubicBezTo>
                      <a:pt x="2537134" y="3581934"/>
                      <a:pt x="2393571" y="3499928"/>
                      <a:pt x="2206968" y="3548525"/>
                    </a:cubicBezTo>
                    <a:cubicBezTo>
                      <a:pt x="2020365" y="3597122"/>
                      <a:pt x="1965767" y="3533682"/>
                      <a:pt x="1740710" y="3548525"/>
                    </a:cubicBezTo>
                    <a:cubicBezTo>
                      <a:pt x="1515653" y="3563368"/>
                      <a:pt x="1295657" y="3506102"/>
                      <a:pt x="1122647" y="3548525"/>
                    </a:cubicBezTo>
                    <a:cubicBezTo>
                      <a:pt x="637568" y="3428022"/>
                      <a:pt x="-21303" y="3039577"/>
                      <a:pt x="0" y="2425878"/>
                    </a:cubicBezTo>
                    <a:cubicBezTo>
                      <a:pt x="-7635" y="2250362"/>
                      <a:pt x="40745" y="2198314"/>
                      <a:pt x="0" y="1978435"/>
                    </a:cubicBezTo>
                    <a:cubicBezTo>
                      <a:pt x="-40745" y="1758556"/>
                      <a:pt x="26110" y="1687238"/>
                      <a:pt x="0" y="1570090"/>
                    </a:cubicBezTo>
                    <a:cubicBezTo>
                      <a:pt x="-26110" y="1452943"/>
                      <a:pt x="46906" y="1299365"/>
                      <a:pt x="0" y="1122647"/>
                    </a:cubicBezTo>
                    <a:close/>
                  </a:path>
                  <a:path w="6040419" h="3548525" stroke="0" extrusionOk="0">
                    <a:moveTo>
                      <a:pt x="0" y="1122647"/>
                    </a:moveTo>
                    <a:cubicBezTo>
                      <a:pt x="84320" y="508437"/>
                      <a:pt x="442145" y="98364"/>
                      <a:pt x="1122647" y="0"/>
                    </a:cubicBezTo>
                    <a:cubicBezTo>
                      <a:pt x="1328430" y="-16423"/>
                      <a:pt x="1481424" y="685"/>
                      <a:pt x="1588905" y="0"/>
                    </a:cubicBezTo>
                    <a:cubicBezTo>
                      <a:pt x="1696386" y="-685"/>
                      <a:pt x="1951392" y="23151"/>
                      <a:pt x="2206968" y="0"/>
                    </a:cubicBezTo>
                    <a:cubicBezTo>
                      <a:pt x="2462544" y="-23151"/>
                      <a:pt x="2513481" y="38746"/>
                      <a:pt x="2635275" y="0"/>
                    </a:cubicBezTo>
                    <a:cubicBezTo>
                      <a:pt x="2757069" y="-38746"/>
                      <a:pt x="2986977" y="4058"/>
                      <a:pt x="3215387" y="0"/>
                    </a:cubicBezTo>
                    <a:cubicBezTo>
                      <a:pt x="3443797" y="-4058"/>
                      <a:pt x="3495165" y="56158"/>
                      <a:pt x="3757548" y="0"/>
                    </a:cubicBezTo>
                    <a:cubicBezTo>
                      <a:pt x="4019931" y="-56158"/>
                      <a:pt x="4142149" y="20375"/>
                      <a:pt x="4261758" y="0"/>
                    </a:cubicBezTo>
                    <a:cubicBezTo>
                      <a:pt x="4381367" y="-20375"/>
                      <a:pt x="4664945" y="2021"/>
                      <a:pt x="4917772" y="0"/>
                    </a:cubicBezTo>
                    <a:cubicBezTo>
                      <a:pt x="5578185" y="-129634"/>
                      <a:pt x="6002740" y="563745"/>
                      <a:pt x="6040419" y="1122647"/>
                    </a:cubicBezTo>
                    <a:cubicBezTo>
                      <a:pt x="6065102" y="1341302"/>
                      <a:pt x="5988777" y="1425936"/>
                      <a:pt x="6040419" y="1570090"/>
                    </a:cubicBezTo>
                    <a:cubicBezTo>
                      <a:pt x="6092061" y="1714244"/>
                      <a:pt x="6006737" y="1899676"/>
                      <a:pt x="6040419" y="2004500"/>
                    </a:cubicBezTo>
                    <a:cubicBezTo>
                      <a:pt x="6074101" y="2109324"/>
                      <a:pt x="6024209" y="2330948"/>
                      <a:pt x="6040419" y="2425878"/>
                    </a:cubicBezTo>
                    <a:cubicBezTo>
                      <a:pt x="6101653" y="2945240"/>
                      <a:pt x="5590880" y="3403987"/>
                      <a:pt x="4917772" y="3548525"/>
                    </a:cubicBezTo>
                    <a:cubicBezTo>
                      <a:pt x="4819868" y="3572418"/>
                      <a:pt x="4683337" y="3531040"/>
                      <a:pt x="4451514" y="3548525"/>
                    </a:cubicBezTo>
                    <a:cubicBezTo>
                      <a:pt x="4219691" y="3566010"/>
                      <a:pt x="4129654" y="3495203"/>
                      <a:pt x="3947304" y="3548525"/>
                    </a:cubicBezTo>
                    <a:cubicBezTo>
                      <a:pt x="3764954" y="3601847"/>
                      <a:pt x="3648210" y="3505149"/>
                      <a:pt x="3443095" y="3548525"/>
                    </a:cubicBezTo>
                    <a:cubicBezTo>
                      <a:pt x="3237980" y="3591901"/>
                      <a:pt x="3140991" y="3511130"/>
                      <a:pt x="2938885" y="3548525"/>
                    </a:cubicBezTo>
                    <a:cubicBezTo>
                      <a:pt x="2736779" y="3585920"/>
                      <a:pt x="2541664" y="3507837"/>
                      <a:pt x="2434676" y="3548525"/>
                    </a:cubicBezTo>
                    <a:cubicBezTo>
                      <a:pt x="2327688" y="3589213"/>
                      <a:pt x="2021008" y="3537702"/>
                      <a:pt x="1892515" y="3548525"/>
                    </a:cubicBezTo>
                    <a:cubicBezTo>
                      <a:pt x="1764022" y="3559348"/>
                      <a:pt x="1296363" y="3473423"/>
                      <a:pt x="1122647" y="3548525"/>
                    </a:cubicBezTo>
                    <a:cubicBezTo>
                      <a:pt x="508478" y="3449229"/>
                      <a:pt x="-137545" y="2986394"/>
                      <a:pt x="0" y="2425878"/>
                    </a:cubicBezTo>
                    <a:cubicBezTo>
                      <a:pt x="-31847" y="2255383"/>
                      <a:pt x="39158" y="2227676"/>
                      <a:pt x="0" y="2030565"/>
                    </a:cubicBezTo>
                    <a:cubicBezTo>
                      <a:pt x="-39158" y="1833454"/>
                      <a:pt x="573" y="1784386"/>
                      <a:pt x="0" y="1622219"/>
                    </a:cubicBezTo>
                    <a:cubicBezTo>
                      <a:pt x="-573" y="1460052"/>
                      <a:pt x="43019" y="1369394"/>
                      <a:pt x="0" y="1122647"/>
                    </a:cubicBezTo>
                    <a:close/>
                  </a:path>
                </a:pathLst>
              </a:custGeom>
              <a:solidFill>
                <a:srgbClr val="FFF1E1"/>
              </a:solidFill>
              <a:ln w="19050" cap="flat" cmpd="sng" algn="ctr">
                <a:solidFill>
                  <a:srgbClr val="FEDBB3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2274097971">
                      <a:prstGeom prst="roundRect">
                        <a:avLst>
                          <a:gd name="adj" fmla="val 3163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1" anchor="ctr"/>
              <a:lstStyle/>
              <a:p>
                <a:pPr marL="457200" marR="0" lvl="0" indent="-45720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lain" startAt="6250"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=  0.25  ×  ك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khbar MT" pitchFamily="2" charset="-7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SA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khbar MT" pitchFamily="2" charset="-78"/>
                      </a:rPr>
                      <m:t>   </m:t>
                    </m:r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٦٢٥٠</m:t>
                        </m:r>
                      </m:num>
                      <m:den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.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٠٢٥</m:t>
                        </m:r>
                      </m:den>
                    </m:f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.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٠٢٥</m:t>
                        </m:r>
                      </m:num>
                      <m:den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.</m:t>
                        </m:r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٠٢٥</m:t>
                        </m:r>
                      </m:den>
                    </m:f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ك   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1E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khbar MT" pitchFamily="2" charset="-7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250000   =   ك            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1E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كان رصيد خالد وقت دفعه للزكاة  250000 ريال</a:t>
                </a:r>
              </a:p>
            </p:txBody>
          </p:sp>
        </mc:Choice>
        <mc:Fallback xmlns="">
          <p:sp>
            <p:nvSpPr>
              <p:cNvPr id="5" name="مستطيل: زوايا مستديرة 4">
                <a:extLst>
                  <a:ext uri="{FF2B5EF4-FFF2-40B4-BE49-F238E27FC236}">
                    <a16:creationId xmlns:a16="http://schemas.microsoft.com/office/drawing/2014/main" id="{202AEDC0-4B82-F375-8F29-A609CFBCF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67" y="2724333"/>
                <a:ext cx="6040419" cy="3548525"/>
              </a:xfrm>
              <a:prstGeom prst="roundRect">
                <a:avLst>
                  <a:gd name="adj" fmla="val 31637"/>
                </a:avLst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rgbClr val="FEDBB3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2274097971">
                      <a:custGeom>
                        <a:avLst/>
                        <a:gdLst>
                          <a:gd name="connsiteX0" fmla="*/ 0 w 6040419"/>
                          <a:gd name="connsiteY0" fmla="*/ 1122647 h 3548525"/>
                          <a:gd name="connsiteX1" fmla="*/ 1122647 w 6040419"/>
                          <a:gd name="connsiteY1" fmla="*/ 0 h 3548525"/>
                          <a:gd name="connsiteX2" fmla="*/ 1550954 w 6040419"/>
                          <a:gd name="connsiteY2" fmla="*/ 0 h 3548525"/>
                          <a:gd name="connsiteX3" fmla="*/ 2131066 w 6040419"/>
                          <a:gd name="connsiteY3" fmla="*/ 0 h 3548525"/>
                          <a:gd name="connsiteX4" fmla="*/ 2673227 w 6040419"/>
                          <a:gd name="connsiteY4" fmla="*/ 0 h 3548525"/>
                          <a:gd name="connsiteX5" fmla="*/ 3101534 w 6040419"/>
                          <a:gd name="connsiteY5" fmla="*/ 0 h 3548525"/>
                          <a:gd name="connsiteX6" fmla="*/ 3719597 w 6040419"/>
                          <a:gd name="connsiteY6" fmla="*/ 0 h 3548525"/>
                          <a:gd name="connsiteX7" fmla="*/ 4223806 w 6040419"/>
                          <a:gd name="connsiteY7" fmla="*/ 0 h 3548525"/>
                          <a:gd name="connsiteX8" fmla="*/ 4917772 w 6040419"/>
                          <a:gd name="connsiteY8" fmla="*/ 0 h 3548525"/>
                          <a:gd name="connsiteX9" fmla="*/ 6040419 w 6040419"/>
                          <a:gd name="connsiteY9" fmla="*/ 1122647 h 3548525"/>
                          <a:gd name="connsiteX10" fmla="*/ 6040419 w 6040419"/>
                          <a:gd name="connsiteY10" fmla="*/ 1544025 h 3548525"/>
                          <a:gd name="connsiteX11" fmla="*/ 6040419 w 6040419"/>
                          <a:gd name="connsiteY11" fmla="*/ 1939338 h 3548525"/>
                          <a:gd name="connsiteX12" fmla="*/ 6040419 w 6040419"/>
                          <a:gd name="connsiteY12" fmla="*/ 2425878 h 3548525"/>
                          <a:gd name="connsiteX13" fmla="*/ 4917772 w 6040419"/>
                          <a:gd name="connsiteY13" fmla="*/ 3548525 h 3548525"/>
                          <a:gd name="connsiteX14" fmla="*/ 4451514 w 6040419"/>
                          <a:gd name="connsiteY14" fmla="*/ 3548525 h 3548525"/>
                          <a:gd name="connsiteX15" fmla="*/ 3871402 w 6040419"/>
                          <a:gd name="connsiteY15" fmla="*/ 3548525 h 3548525"/>
                          <a:gd name="connsiteX16" fmla="*/ 3291290 w 6040419"/>
                          <a:gd name="connsiteY16" fmla="*/ 3548525 h 3548525"/>
                          <a:gd name="connsiteX17" fmla="*/ 2749129 w 6040419"/>
                          <a:gd name="connsiteY17" fmla="*/ 3548525 h 3548525"/>
                          <a:gd name="connsiteX18" fmla="*/ 2206968 w 6040419"/>
                          <a:gd name="connsiteY18" fmla="*/ 3548525 h 3548525"/>
                          <a:gd name="connsiteX19" fmla="*/ 1740710 w 6040419"/>
                          <a:gd name="connsiteY19" fmla="*/ 3548525 h 3548525"/>
                          <a:gd name="connsiteX20" fmla="*/ 1122647 w 6040419"/>
                          <a:gd name="connsiteY20" fmla="*/ 3548525 h 3548525"/>
                          <a:gd name="connsiteX21" fmla="*/ 0 w 6040419"/>
                          <a:gd name="connsiteY21" fmla="*/ 2425878 h 3548525"/>
                          <a:gd name="connsiteX22" fmla="*/ 0 w 6040419"/>
                          <a:gd name="connsiteY22" fmla="*/ 1978435 h 3548525"/>
                          <a:gd name="connsiteX23" fmla="*/ 0 w 6040419"/>
                          <a:gd name="connsiteY23" fmla="*/ 1570090 h 3548525"/>
                          <a:gd name="connsiteX24" fmla="*/ 0 w 6040419"/>
                          <a:gd name="connsiteY24" fmla="*/ 1122647 h 3548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6040419" h="3548525" fill="none" extrusionOk="0">
                            <a:moveTo>
                              <a:pt x="0" y="1122647"/>
                            </a:moveTo>
                            <a:cubicBezTo>
                              <a:pt x="19879" y="569476"/>
                              <a:pt x="623896" y="-33137"/>
                              <a:pt x="1122647" y="0"/>
                            </a:cubicBezTo>
                            <a:cubicBezTo>
                              <a:pt x="1228302" y="-22335"/>
                              <a:pt x="1339011" y="51077"/>
                              <a:pt x="1550954" y="0"/>
                            </a:cubicBezTo>
                            <a:cubicBezTo>
                              <a:pt x="1762897" y="-51077"/>
                              <a:pt x="1866768" y="15232"/>
                              <a:pt x="2131066" y="0"/>
                            </a:cubicBezTo>
                            <a:cubicBezTo>
                              <a:pt x="2395364" y="-15232"/>
                              <a:pt x="2476524" y="18734"/>
                              <a:pt x="2673227" y="0"/>
                            </a:cubicBezTo>
                            <a:cubicBezTo>
                              <a:pt x="2869930" y="-18734"/>
                              <a:pt x="2964318" y="34843"/>
                              <a:pt x="3101534" y="0"/>
                            </a:cubicBezTo>
                            <a:cubicBezTo>
                              <a:pt x="3238750" y="-34843"/>
                              <a:pt x="3506511" y="54302"/>
                              <a:pt x="3719597" y="0"/>
                            </a:cubicBezTo>
                            <a:cubicBezTo>
                              <a:pt x="3932683" y="-54302"/>
                              <a:pt x="4108966" y="3624"/>
                              <a:pt x="4223806" y="0"/>
                            </a:cubicBezTo>
                            <a:cubicBezTo>
                              <a:pt x="4338646" y="-3624"/>
                              <a:pt x="4712782" y="47847"/>
                              <a:pt x="4917772" y="0"/>
                            </a:cubicBezTo>
                            <a:cubicBezTo>
                              <a:pt x="5520402" y="873"/>
                              <a:pt x="6019917" y="500609"/>
                              <a:pt x="6040419" y="1122647"/>
                            </a:cubicBezTo>
                            <a:cubicBezTo>
                              <a:pt x="6072767" y="1228004"/>
                              <a:pt x="6014814" y="1445302"/>
                              <a:pt x="6040419" y="1544025"/>
                            </a:cubicBezTo>
                            <a:cubicBezTo>
                              <a:pt x="6066024" y="1642748"/>
                              <a:pt x="5994388" y="1855795"/>
                              <a:pt x="6040419" y="1939338"/>
                            </a:cubicBezTo>
                            <a:cubicBezTo>
                              <a:pt x="6086450" y="2022881"/>
                              <a:pt x="5988716" y="2212392"/>
                              <a:pt x="6040419" y="2425878"/>
                            </a:cubicBezTo>
                            <a:cubicBezTo>
                              <a:pt x="6042444" y="3102988"/>
                              <a:pt x="5540144" y="3508796"/>
                              <a:pt x="4917772" y="3548525"/>
                            </a:cubicBezTo>
                            <a:cubicBezTo>
                              <a:pt x="4751832" y="3570905"/>
                              <a:pt x="4585681" y="3543496"/>
                              <a:pt x="4451514" y="3548525"/>
                            </a:cubicBezTo>
                            <a:cubicBezTo>
                              <a:pt x="4317347" y="3553554"/>
                              <a:pt x="3997642" y="3493223"/>
                              <a:pt x="3871402" y="3548525"/>
                            </a:cubicBezTo>
                            <a:cubicBezTo>
                              <a:pt x="3745162" y="3603827"/>
                              <a:pt x="3576858" y="3529763"/>
                              <a:pt x="3291290" y="3548525"/>
                            </a:cubicBezTo>
                            <a:cubicBezTo>
                              <a:pt x="3005722" y="3567287"/>
                              <a:pt x="2961124" y="3515116"/>
                              <a:pt x="2749129" y="3548525"/>
                            </a:cubicBezTo>
                            <a:cubicBezTo>
                              <a:pt x="2537134" y="3581934"/>
                              <a:pt x="2393571" y="3499928"/>
                              <a:pt x="2206968" y="3548525"/>
                            </a:cubicBezTo>
                            <a:cubicBezTo>
                              <a:pt x="2020365" y="3597122"/>
                              <a:pt x="1965767" y="3533682"/>
                              <a:pt x="1740710" y="3548525"/>
                            </a:cubicBezTo>
                            <a:cubicBezTo>
                              <a:pt x="1515653" y="3563368"/>
                              <a:pt x="1295657" y="3506102"/>
                              <a:pt x="1122647" y="3548525"/>
                            </a:cubicBezTo>
                            <a:cubicBezTo>
                              <a:pt x="637568" y="3428022"/>
                              <a:pt x="-21303" y="3039577"/>
                              <a:pt x="0" y="2425878"/>
                            </a:cubicBezTo>
                            <a:cubicBezTo>
                              <a:pt x="-7635" y="2250362"/>
                              <a:pt x="40745" y="2198314"/>
                              <a:pt x="0" y="1978435"/>
                            </a:cubicBezTo>
                            <a:cubicBezTo>
                              <a:pt x="-40745" y="1758556"/>
                              <a:pt x="26110" y="1687238"/>
                              <a:pt x="0" y="1570090"/>
                            </a:cubicBezTo>
                            <a:cubicBezTo>
                              <a:pt x="-26110" y="1452943"/>
                              <a:pt x="46906" y="1299365"/>
                              <a:pt x="0" y="1122647"/>
                            </a:cubicBezTo>
                            <a:close/>
                          </a:path>
                          <a:path w="6040419" h="3548525" stroke="0" extrusionOk="0">
                            <a:moveTo>
                              <a:pt x="0" y="1122647"/>
                            </a:moveTo>
                            <a:cubicBezTo>
                              <a:pt x="84320" y="508437"/>
                              <a:pt x="442145" y="98364"/>
                              <a:pt x="1122647" y="0"/>
                            </a:cubicBezTo>
                            <a:cubicBezTo>
                              <a:pt x="1328430" y="-16423"/>
                              <a:pt x="1481424" y="685"/>
                              <a:pt x="1588905" y="0"/>
                            </a:cubicBezTo>
                            <a:cubicBezTo>
                              <a:pt x="1696386" y="-685"/>
                              <a:pt x="1951392" y="23151"/>
                              <a:pt x="2206968" y="0"/>
                            </a:cubicBezTo>
                            <a:cubicBezTo>
                              <a:pt x="2462544" y="-23151"/>
                              <a:pt x="2513481" y="38746"/>
                              <a:pt x="2635275" y="0"/>
                            </a:cubicBezTo>
                            <a:cubicBezTo>
                              <a:pt x="2757069" y="-38746"/>
                              <a:pt x="2986977" y="4058"/>
                              <a:pt x="3215387" y="0"/>
                            </a:cubicBezTo>
                            <a:cubicBezTo>
                              <a:pt x="3443797" y="-4058"/>
                              <a:pt x="3495165" y="56158"/>
                              <a:pt x="3757548" y="0"/>
                            </a:cubicBezTo>
                            <a:cubicBezTo>
                              <a:pt x="4019931" y="-56158"/>
                              <a:pt x="4142149" y="20375"/>
                              <a:pt x="4261758" y="0"/>
                            </a:cubicBezTo>
                            <a:cubicBezTo>
                              <a:pt x="4381367" y="-20375"/>
                              <a:pt x="4664945" y="2021"/>
                              <a:pt x="4917772" y="0"/>
                            </a:cubicBezTo>
                            <a:cubicBezTo>
                              <a:pt x="5578185" y="-129634"/>
                              <a:pt x="6002740" y="563745"/>
                              <a:pt x="6040419" y="1122647"/>
                            </a:cubicBezTo>
                            <a:cubicBezTo>
                              <a:pt x="6065102" y="1341302"/>
                              <a:pt x="5988777" y="1425936"/>
                              <a:pt x="6040419" y="1570090"/>
                            </a:cubicBezTo>
                            <a:cubicBezTo>
                              <a:pt x="6092061" y="1714244"/>
                              <a:pt x="6006737" y="1899676"/>
                              <a:pt x="6040419" y="2004500"/>
                            </a:cubicBezTo>
                            <a:cubicBezTo>
                              <a:pt x="6074101" y="2109324"/>
                              <a:pt x="6024209" y="2330948"/>
                              <a:pt x="6040419" y="2425878"/>
                            </a:cubicBezTo>
                            <a:cubicBezTo>
                              <a:pt x="6101653" y="2945240"/>
                              <a:pt x="5590880" y="3403987"/>
                              <a:pt x="4917772" y="3548525"/>
                            </a:cubicBezTo>
                            <a:cubicBezTo>
                              <a:pt x="4819868" y="3572418"/>
                              <a:pt x="4683337" y="3531040"/>
                              <a:pt x="4451514" y="3548525"/>
                            </a:cubicBezTo>
                            <a:cubicBezTo>
                              <a:pt x="4219691" y="3566010"/>
                              <a:pt x="4129654" y="3495203"/>
                              <a:pt x="3947304" y="3548525"/>
                            </a:cubicBezTo>
                            <a:cubicBezTo>
                              <a:pt x="3764954" y="3601847"/>
                              <a:pt x="3648210" y="3505149"/>
                              <a:pt x="3443095" y="3548525"/>
                            </a:cubicBezTo>
                            <a:cubicBezTo>
                              <a:pt x="3237980" y="3591901"/>
                              <a:pt x="3140991" y="3511130"/>
                              <a:pt x="2938885" y="3548525"/>
                            </a:cubicBezTo>
                            <a:cubicBezTo>
                              <a:pt x="2736779" y="3585920"/>
                              <a:pt x="2541664" y="3507837"/>
                              <a:pt x="2434676" y="3548525"/>
                            </a:cubicBezTo>
                            <a:cubicBezTo>
                              <a:pt x="2327688" y="3589213"/>
                              <a:pt x="2021008" y="3537702"/>
                              <a:pt x="1892515" y="3548525"/>
                            </a:cubicBezTo>
                            <a:cubicBezTo>
                              <a:pt x="1764022" y="3559348"/>
                              <a:pt x="1296363" y="3473423"/>
                              <a:pt x="1122647" y="3548525"/>
                            </a:cubicBezTo>
                            <a:cubicBezTo>
                              <a:pt x="508478" y="3449229"/>
                              <a:pt x="-137545" y="2986394"/>
                              <a:pt x="0" y="2425878"/>
                            </a:cubicBezTo>
                            <a:cubicBezTo>
                              <a:pt x="-31847" y="2255383"/>
                              <a:pt x="39158" y="2227676"/>
                              <a:pt x="0" y="2030565"/>
                            </a:cubicBezTo>
                            <a:cubicBezTo>
                              <a:pt x="-39158" y="1833454"/>
                              <a:pt x="573" y="1784386"/>
                              <a:pt x="0" y="1622219"/>
                            </a:cubicBezTo>
                            <a:cubicBezTo>
                              <a:pt x="-573" y="1460052"/>
                              <a:pt x="43019" y="1369394"/>
                              <a:pt x="0" y="1122647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DA0A60FE-C142-AC9F-5472-CDA5CC01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54209">
            <a:off x="883665" y="1330635"/>
            <a:ext cx="1362509" cy="134965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B30C40B-031F-6AB9-A2BD-D1AB23B685E5}"/>
              </a:ext>
            </a:extLst>
          </p:cNvPr>
          <p:cNvSpPr/>
          <p:nvPr/>
        </p:nvSpPr>
        <p:spPr>
          <a:xfrm>
            <a:off x="1003881" y="1655840"/>
            <a:ext cx="973568" cy="6992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مثال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4E495C-34B6-FCEB-3DE2-D9665330D6E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F345C03-B99D-DCC4-BA23-D82BD731D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7491F04E-35B3-6BDD-AA69-09E1C7505A50}"/>
              </a:ext>
            </a:extLst>
          </p:cNvPr>
          <p:cNvSpPr/>
          <p:nvPr/>
        </p:nvSpPr>
        <p:spPr>
          <a:xfrm rot="1704981">
            <a:off x="9082412" y="1062303"/>
            <a:ext cx="1564359" cy="804021"/>
          </a:xfrm>
          <a:custGeom>
            <a:avLst/>
            <a:gdLst>
              <a:gd name="connsiteX0" fmla="*/ 141226 w 1564359"/>
              <a:gd name="connsiteY0" fmla="*/ 267448 h 804021"/>
              <a:gd name="connsiteX1" fmla="*/ 203620 w 1564359"/>
              <a:gd name="connsiteY1" fmla="*/ 128550 h 804021"/>
              <a:gd name="connsiteX2" fmla="*/ 507149 w 1564359"/>
              <a:gd name="connsiteY2" fmla="*/ 96817 h 804021"/>
              <a:gd name="connsiteX3" fmla="*/ 813176 w 1564359"/>
              <a:gd name="connsiteY3" fmla="*/ 63875 h 804021"/>
              <a:gd name="connsiteX4" fmla="*/ 932423 w 1564359"/>
              <a:gd name="connsiteY4" fmla="*/ 3722 h 804021"/>
              <a:gd name="connsiteX5" fmla="*/ 1080313 w 1564359"/>
              <a:gd name="connsiteY5" fmla="*/ 46175 h 804021"/>
              <a:gd name="connsiteX6" fmla="*/ 1284186 w 1564359"/>
              <a:gd name="connsiteY6" fmla="*/ 12842 h 804021"/>
              <a:gd name="connsiteX7" fmla="*/ 1387571 w 1564359"/>
              <a:gd name="connsiteY7" fmla="*/ 103778 h 804021"/>
              <a:gd name="connsiteX8" fmla="*/ 1520252 w 1564359"/>
              <a:gd name="connsiteY8" fmla="*/ 192034 h 804021"/>
              <a:gd name="connsiteX9" fmla="*/ 1514313 w 1564359"/>
              <a:gd name="connsiteY9" fmla="*/ 287735 h 804021"/>
              <a:gd name="connsiteX10" fmla="*/ 1557695 w 1564359"/>
              <a:gd name="connsiteY10" fmla="*/ 434059 h 804021"/>
              <a:gd name="connsiteX11" fmla="*/ 1354474 w 1564359"/>
              <a:gd name="connsiteY11" fmla="*/ 562144 h 804021"/>
              <a:gd name="connsiteX12" fmla="*/ 1281724 w 1564359"/>
              <a:gd name="connsiteY12" fmla="*/ 671897 h 804021"/>
              <a:gd name="connsiteX13" fmla="*/ 1034034 w 1564359"/>
              <a:gd name="connsiteY13" fmla="*/ 685185 h 804021"/>
              <a:gd name="connsiteX14" fmla="*/ 857029 w 1564359"/>
              <a:gd name="connsiteY14" fmla="*/ 802271 h 804021"/>
              <a:gd name="connsiteX15" fmla="*/ 596773 w 1564359"/>
              <a:gd name="connsiteY15" fmla="*/ 730802 h 804021"/>
              <a:gd name="connsiteX16" fmla="*/ 210174 w 1564359"/>
              <a:gd name="connsiteY16" fmla="*/ 660190 h 804021"/>
              <a:gd name="connsiteX17" fmla="*/ 40195 w 1564359"/>
              <a:gd name="connsiteY17" fmla="*/ 581612 h 804021"/>
              <a:gd name="connsiteX18" fmla="*/ 76515 w 1564359"/>
              <a:gd name="connsiteY18" fmla="*/ 475544 h 804021"/>
              <a:gd name="connsiteX19" fmla="*/ -182 w 1564359"/>
              <a:gd name="connsiteY19" fmla="*/ 366722 h 804021"/>
              <a:gd name="connsiteX20" fmla="*/ 139887 w 1564359"/>
              <a:gd name="connsiteY20" fmla="*/ 269998 h 804021"/>
              <a:gd name="connsiteX21" fmla="*/ 141226 w 1564359"/>
              <a:gd name="connsiteY21" fmla="*/ 267448 h 804021"/>
              <a:gd name="connsiteX0" fmla="*/ -65380 w 1564359"/>
              <a:gd name="connsiteY0" fmla="*/ 1026059 h 804021"/>
              <a:gd name="connsiteX1" fmla="*/ -87714 w 1564359"/>
              <a:gd name="connsiteY1" fmla="*/ 1048393 h 804021"/>
              <a:gd name="connsiteX2" fmla="*/ -110048 w 1564359"/>
              <a:gd name="connsiteY2" fmla="*/ 1026059 h 804021"/>
              <a:gd name="connsiteX3" fmla="*/ -87714 w 1564359"/>
              <a:gd name="connsiteY3" fmla="*/ 1003725 h 804021"/>
              <a:gd name="connsiteX4" fmla="*/ -65380 w 1564359"/>
              <a:gd name="connsiteY4" fmla="*/ 1026059 h 804021"/>
              <a:gd name="connsiteX0" fmla="*/ 82974 w 1564359"/>
              <a:gd name="connsiteY0" fmla="*/ 935654 h 804021"/>
              <a:gd name="connsiteX1" fmla="*/ 38306 w 1564359"/>
              <a:gd name="connsiteY1" fmla="*/ 980322 h 804021"/>
              <a:gd name="connsiteX2" fmla="*/ -6362 w 1564359"/>
              <a:gd name="connsiteY2" fmla="*/ 935654 h 804021"/>
              <a:gd name="connsiteX3" fmla="*/ 38306 w 1564359"/>
              <a:gd name="connsiteY3" fmla="*/ 890986 h 804021"/>
              <a:gd name="connsiteX4" fmla="*/ 82974 w 1564359"/>
              <a:gd name="connsiteY4" fmla="*/ 935654 h 804021"/>
              <a:gd name="connsiteX0" fmla="*/ 267623 w 1564359"/>
              <a:gd name="connsiteY0" fmla="*/ 819212 h 804021"/>
              <a:gd name="connsiteX1" fmla="*/ 200621 w 1564359"/>
              <a:gd name="connsiteY1" fmla="*/ 886214 h 804021"/>
              <a:gd name="connsiteX2" fmla="*/ 133619 w 1564359"/>
              <a:gd name="connsiteY2" fmla="*/ 819212 h 804021"/>
              <a:gd name="connsiteX3" fmla="*/ 200621 w 1564359"/>
              <a:gd name="connsiteY3" fmla="*/ 752210 h 804021"/>
              <a:gd name="connsiteX4" fmla="*/ 267623 w 1564359"/>
              <a:gd name="connsiteY4" fmla="*/ 819212 h 804021"/>
              <a:gd name="connsiteX0" fmla="*/ 169942 w 1564359"/>
              <a:gd name="connsiteY0" fmla="*/ 487195 h 804021"/>
              <a:gd name="connsiteX1" fmla="*/ 78217 w 1564359"/>
              <a:gd name="connsiteY1" fmla="*/ 472362 h 804021"/>
              <a:gd name="connsiteX2" fmla="*/ 250876 w 1564359"/>
              <a:gd name="connsiteY2" fmla="*/ 649526 h 804021"/>
              <a:gd name="connsiteX3" fmla="*/ 210753 w 1564359"/>
              <a:gd name="connsiteY3" fmla="*/ 656617 h 804021"/>
              <a:gd name="connsiteX4" fmla="*/ 596701 w 1564359"/>
              <a:gd name="connsiteY4" fmla="*/ 727527 h 804021"/>
              <a:gd name="connsiteX5" fmla="*/ 572511 w 1564359"/>
              <a:gd name="connsiteY5" fmla="*/ 695143 h 804021"/>
              <a:gd name="connsiteX6" fmla="*/ 1043883 w 1564359"/>
              <a:gd name="connsiteY6" fmla="*/ 646771 h 804021"/>
              <a:gd name="connsiteX7" fmla="*/ 1034215 w 1564359"/>
              <a:gd name="connsiteY7" fmla="*/ 682301 h 804021"/>
              <a:gd name="connsiteX8" fmla="*/ 1235879 w 1564359"/>
              <a:gd name="connsiteY8" fmla="*/ 427210 h 804021"/>
              <a:gd name="connsiteX9" fmla="*/ 1353605 w 1564359"/>
              <a:gd name="connsiteY9" fmla="*/ 560022 h 804021"/>
              <a:gd name="connsiteX10" fmla="*/ 1513589 w 1564359"/>
              <a:gd name="connsiteY10" fmla="*/ 285762 h 804021"/>
              <a:gd name="connsiteX11" fmla="*/ 1461154 w 1564359"/>
              <a:gd name="connsiteY11" fmla="*/ 335567 h 804021"/>
              <a:gd name="connsiteX12" fmla="*/ 1387789 w 1564359"/>
              <a:gd name="connsiteY12" fmla="*/ 100986 h 804021"/>
              <a:gd name="connsiteX13" fmla="*/ 1390541 w 1564359"/>
              <a:gd name="connsiteY13" fmla="*/ 124511 h 804021"/>
              <a:gd name="connsiteX14" fmla="*/ 1052972 w 1564359"/>
              <a:gd name="connsiteY14" fmla="*/ 73553 h 804021"/>
              <a:gd name="connsiteX15" fmla="*/ 1079842 w 1564359"/>
              <a:gd name="connsiteY15" fmla="*/ 43551 h 804021"/>
              <a:gd name="connsiteX16" fmla="*/ 801770 w 1564359"/>
              <a:gd name="connsiteY16" fmla="*/ 87846 h 804021"/>
              <a:gd name="connsiteX17" fmla="*/ 814770 w 1564359"/>
              <a:gd name="connsiteY17" fmla="*/ 61976 h 804021"/>
              <a:gd name="connsiteX18" fmla="*/ 506968 w 1564359"/>
              <a:gd name="connsiteY18" fmla="*/ 96631 h 804021"/>
              <a:gd name="connsiteX19" fmla="*/ 554043 w 1564359"/>
              <a:gd name="connsiteY19" fmla="*/ 121719 h 804021"/>
              <a:gd name="connsiteX20" fmla="*/ 149446 w 1564359"/>
              <a:gd name="connsiteY20" fmla="*/ 293858 h 804021"/>
              <a:gd name="connsiteX21" fmla="*/ 141226 w 1564359"/>
              <a:gd name="connsiteY21" fmla="*/ 267448 h 80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4359" h="804021" extrusionOk="0">
                <a:moveTo>
                  <a:pt x="141226" y="267448"/>
                </a:moveTo>
                <a:cubicBezTo>
                  <a:pt x="137858" y="228362"/>
                  <a:pt x="145893" y="172279"/>
                  <a:pt x="203620" y="128550"/>
                </a:cubicBezTo>
                <a:cubicBezTo>
                  <a:pt x="255171" y="75523"/>
                  <a:pt x="410334" y="55085"/>
                  <a:pt x="507149" y="96817"/>
                </a:cubicBezTo>
                <a:cubicBezTo>
                  <a:pt x="571378" y="32636"/>
                  <a:pt x="751213" y="-4979"/>
                  <a:pt x="813176" y="63875"/>
                </a:cubicBezTo>
                <a:cubicBezTo>
                  <a:pt x="847009" y="41350"/>
                  <a:pt x="875277" y="3389"/>
                  <a:pt x="932423" y="3722"/>
                </a:cubicBezTo>
                <a:cubicBezTo>
                  <a:pt x="997721" y="-5476"/>
                  <a:pt x="1042503" y="11634"/>
                  <a:pt x="1080313" y="46175"/>
                </a:cubicBezTo>
                <a:cubicBezTo>
                  <a:pt x="1129742" y="9464"/>
                  <a:pt x="1226033" y="3895"/>
                  <a:pt x="1284186" y="12842"/>
                </a:cubicBezTo>
                <a:cubicBezTo>
                  <a:pt x="1336546" y="28901"/>
                  <a:pt x="1371491" y="62611"/>
                  <a:pt x="1387571" y="103778"/>
                </a:cubicBezTo>
                <a:cubicBezTo>
                  <a:pt x="1437758" y="110889"/>
                  <a:pt x="1489220" y="144632"/>
                  <a:pt x="1520252" y="192034"/>
                </a:cubicBezTo>
                <a:cubicBezTo>
                  <a:pt x="1534545" y="222538"/>
                  <a:pt x="1537450" y="259104"/>
                  <a:pt x="1514313" y="287735"/>
                </a:cubicBezTo>
                <a:cubicBezTo>
                  <a:pt x="1555663" y="336306"/>
                  <a:pt x="1568656" y="384048"/>
                  <a:pt x="1557695" y="434059"/>
                </a:cubicBezTo>
                <a:cubicBezTo>
                  <a:pt x="1529876" y="491198"/>
                  <a:pt x="1467125" y="563233"/>
                  <a:pt x="1354474" y="562144"/>
                </a:cubicBezTo>
                <a:cubicBezTo>
                  <a:pt x="1365339" y="612057"/>
                  <a:pt x="1328589" y="648527"/>
                  <a:pt x="1281724" y="671897"/>
                </a:cubicBezTo>
                <a:cubicBezTo>
                  <a:pt x="1232665" y="716772"/>
                  <a:pt x="1114890" y="715285"/>
                  <a:pt x="1034034" y="685185"/>
                </a:cubicBezTo>
                <a:cubicBezTo>
                  <a:pt x="1020749" y="745168"/>
                  <a:pt x="943784" y="791537"/>
                  <a:pt x="857029" y="802271"/>
                </a:cubicBezTo>
                <a:cubicBezTo>
                  <a:pt x="762235" y="813669"/>
                  <a:pt x="646214" y="811775"/>
                  <a:pt x="596773" y="730802"/>
                </a:cubicBezTo>
                <a:cubicBezTo>
                  <a:pt x="449623" y="764880"/>
                  <a:pt x="302765" y="782965"/>
                  <a:pt x="210174" y="660190"/>
                </a:cubicBezTo>
                <a:cubicBezTo>
                  <a:pt x="130757" y="667389"/>
                  <a:pt x="63049" y="634297"/>
                  <a:pt x="40195" y="581612"/>
                </a:cubicBezTo>
                <a:cubicBezTo>
                  <a:pt x="30411" y="543027"/>
                  <a:pt x="37458" y="502830"/>
                  <a:pt x="76515" y="475544"/>
                </a:cubicBezTo>
                <a:cubicBezTo>
                  <a:pt x="24047" y="454500"/>
                  <a:pt x="-6158" y="399084"/>
                  <a:pt x="-182" y="366722"/>
                </a:cubicBezTo>
                <a:cubicBezTo>
                  <a:pt x="11141" y="313525"/>
                  <a:pt x="72643" y="291892"/>
                  <a:pt x="139887" y="269998"/>
                </a:cubicBezTo>
                <a:cubicBezTo>
                  <a:pt x="140227" y="269275"/>
                  <a:pt x="140985" y="268273"/>
                  <a:pt x="141226" y="267448"/>
                </a:cubicBezTo>
                <a:close/>
              </a:path>
              <a:path w="1564359" h="804021" extrusionOk="0">
                <a:moveTo>
                  <a:pt x="-65380" y="1026059"/>
                </a:moveTo>
                <a:cubicBezTo>
                  <a:pt x="-67617" y="1038907"/>
                  <a:pt x="-74076" y="1050652"/>
                  <a:pt x="-87714" y="1048393"/>
                </a:cubicBezTo>
                <a:cubicBezTo>
                  <a:pt x="-99079" y="1050355"/>
                  <a:pt x="-107804" y="1039229"/>
                  <a:pt x="-110048" y="1026059"/>
                </a:cubicBezTo>
                <a:cubicBezTo>
                  <a:pt x="-110147" y="1011323"/>
                  <a:pt x="-99736" y="1005485"/>
                  <a:pt x="-87714" y="1003725"/>
                </a:cubicBezTo>
                <a:cubicBezTo>
                  <a:pt x="-75098" y="1000653"/>
                  <a:pt x="-65737" y="1015341"/>
                  <a:pt x="-65380" y="1026059"/>
                </a:cubicBezTo>
                <a:close/>
              </a:path>
              <a:path w="1564359" h="804021" extrusionOk="0">
                <a:moveTo>
                  <a:pt x="82974" y="935654"/>
                </a:moveTo>
                <a:cubicBezTo>
                  <a:pt x="82453" y="958517"/>
                  <a:pt x="62850" y="982852"/>
                  <a:pt x="38306" y="980322"/>
                </a:cubicBezTo>
                <a:cubicBezTo>
                  <a:pt x="12135" y="979972"/>
                  <a:pt x="-5231" y="961037"/>
                  <a:pt x="-6362" y="935654"/>
                </a:cubicBezTo>
                <a:cubicBezTo>
                  <a:pt x="-1396" y="912935"/>
                  <a:pt x="10616" y="892675"/>
                  <a:pt x="38306" y="890986"/>
                </a:cubicBezTo>
                <a:cubicBezTo>
                  <a:pt x="56186" y="891737"/>
                  <a:pt x="76692" y="907212"/>
                  <a:pt x="82974" y="935654"/>
                </a:cubicBezTo>
                <a:close/>
              </a:path>
              <a:path w="1564359" h="804021" extrusionOk="0">
                <a:moveTo>
                  <a:pt x="267623" y="819212"/>
                </a:moveTo>
                <a:cubicBezTo>
                  <a:pt x="276985" y="860739"/>
                  <a:pt x="234858" y="885799"/>
                  <a:pt x="200621" y="886214"/>
                </a:cubicBezTo>
                <a:cubicBezTo>
                  <a:pt x="163438" y="882189"/>
                  <a:pt x="134863" y="855059"/>
                  <a:pt x="133619" y="819212"/>
                </a:cubicBezTo>
                <a:cubicBezTo>
                  <a:pt x="126128" y="782390"/>
                  <a:pt x="159451" y="753619"/>
                  <a:pt x="200621" y="752210"/>
                </a:cubicBezTo>
                <a:cubicBezTo>
                  <a:pt x="236812" y="753129"/>
                  <a:pt x="274050" y="784297"/>
                  <a:pt x="267623" y="819212"/>
                </a:cubicBezTo>
                <a:close/>
              </a:path>
              <a:path w="1564359" h="804021" fill="none" extrusionOk="0">
                <a:moveTo>
                  <a:pt x="169942" y="487195"/>
                </a:moveTo>
                <a:cubicBezTo>
                  <a:pt x="134383" y="493150"/>
                  <a:pt x="107483" y="479931"/>
                  <a:pt x="78217" y="472362"/>
                </a:cubicBezTo>
                <a:moveTo>
                  <a:pt x="250876" y="649526"/>
                </a:moveTo>
                <a:cubicBezTo>
                  <a:pt x="238439" y="652890"/>
                  <a:pt x="225266" y="655803"/>
                  <a:pt x="210753" y="656617"/>
                </a:cubicBezTo>
                <a:moveTo>
                  <a:pt x="596701" y="727527"/>
                </a:moveTo>
                <a:cubicBezTo>
                  <a:pt x="587865" y="716691"/>
                  <a:pt x="579880" y="707674"/>
                  <a:pt x="572511" y="695143"/>
                </a:cubicBezTo>
                <a:moveTo>
                  <a:pt x="1043883" y="646771"/>
                </a:moveTo>
                <a:cubicBezTo>
                  <a:pt x="1040749" y="659284"/>
                  <a:pt x="1037544" y="672797"/>
                  <a:pt x="1034215" y="682301"/>
                </a:cubicBezTo>
                <a:moveTo>
                  <a:pt x="1235879" y="427210"/>
                </a:moveTo>
                <a:cubicBezTo>
                  <a:pt x="1316864" y="450415"/>
                  <a:pt x="1346198" y="511696"/>
                  <a:pt x="1353605" y="560022"/>
                </a:cubicBezTo>
                <a:moveTo>
                  <a:pt x="1513589" y="285762"/>
                </a:moveTo>
                <a:cubicBezTo>
                  <a:pt x="1499033" y="300665"/>
                  <a:pt x="1490803" y="320771"/>
                  <a:pt x="1461154" y="335567"/>
                </a:cubicBezTo>
                <a:moveTo>
                  <a:pt x="1387789" y="100986"/>
                </a:moveTo>
                <a:cubicBezTo>
                  <a:pt x="1389876" y="108295"/>
                  <a:pt x="1389376" y="114810"/>
                  <a:pt x="1390541" y="124511"/>
                </a:cubicBezTo>
                <a:moveTo>
                  <a:pt x="1052972" y="73553"/>
                </a:moveTo>
                <a:cubicBezTo>
                  <a:pt x="1057114" y="62289"/>
                  <a:pt x="1070591" y="51864"/>
                  <a:pt x="1079842" y="43551"/>
                </a:cubicBezTo>
                <a:moveTo>
                  <a:pt x="801770" y="87846"/>
                </a:moveTo>
                <a:cubicBezTo>
                  <a:pt x="804442" y="78639"/>
                  <a:pt x="807502" y="71051"/>
                  <a:pt x="814770" y="61976"/>
                </a:cubicBezTo>
                <a:moveTo>
                  <a:pt x="506968" y="96631"/>
                </a:moveTo>
                <a:cubicBezTo>
                  <a:pt x="523094" y="104170"/>
                  <a:pt x="539212" y="110948"/>
                  <a:pt x="554043" y="121719"/>
                </a:cubicBezTo>
                <a:moveTo>
                  <a:pt x="149446" y="293858"/>
                </a:moveTo>
                <a:cubicBezTo>
                  <a:pt x="147873" y="284492"/>
                  <a:pt x="143349" y="274084"/>
                  <a:pt x="141226" y="267448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10784721">
                  <a:prstGeom prst="cloudCallout">
                    <a:avLst>
                      <a:gd name="adj1" fmla="val -55607"/>
                      <a:gd name="adj2" fmla="val 7761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DFAA48F-7C79-FE58-8A16-CF6F8FCBDFFF}"/>
              </a:ext>
            </a:extLst>
          </p:cNvPr>
          <p:cNvSpPr/>
          <p:nvPr/>
        </p:nvSpPr>
        <p:spPr>
          <a:xfrm rot="1034457">
            <a:off x="9161198" y="1060901"/>
            <a:ext cx="1406786" cy="8068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تحقق من فهمك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4EAB83E-7B03-1F9A-2C7E-445737CC0759}"/>
              </a:ext>
            </a:extLst>
          </p:cNvPr>
          <p:cNvSpPr/>
          <p:nvPr/>
        </p:nvSpPr>
        <p:spPr>
          <a:xfrm>
            <a:off x="2333386" y="1172358"/>
            <a:ext cx="6333252" cy="1275917"/>
          </a:xfrm>
          <a:custGeom>
            <a:avLst/>
            <a:gdLst>
              <a:gd name="connsiteX0" fmla="*/ 0 w 6333252"/>
              <a:gd name="connsiteY0" fmla="*/ 0 h 1275917"/>
              <a:gd name="connsiteX1" fmla="*/ 506660 w 6333252"/>
              <a:gd name="connsiteY1" fmla="*/ 0 h 1275917"/>
              <a:gd name="connsiteX2" fmla="*/ 1013320 w 6333252"/>
              <a:gd name="connsiteY2" fmla="*/ 0 h 1275917"/>
              <a:gd name="connsiteX3" fmla="*/ 1456648 w 6333252"/>
              <a:gd name="connsiteY3" fmla="*/ 0 h 1275917"/>
              <a:gd name="connsiteX4" fmla="*/ 2153306 w 6333252"/>
              <a:gd name="connsiteY4" fmla="*/ 0 h 1275917"/>
              <a:gd name="connsiteX5" fmla="*/ 2723298 w 6333252"/>
              <a:gd name="connsiteY5" fmla="*/ 0 h 1275917"/>
              <a:gd name="connsiteX6" fmla="*/ 3356624 w 6333252"/>
              <a:gd name="connsiteY6" fmla="*/ 0 h 1275917"/>
              <a:gd name="connsiteX7" fmla="*/ 3863284 w 6333252"/>
              <a:gd name="connsiteY7" fmla="*/ 0 h 1275917"/>
              <a:gd name="connsiteX8" fmla="*/ 4369944 w 6333252"/>
              <a:gd name="connsiteY8" fmla="*/ 0 h 1275917"/>
              <a:gd name="connsiteX9" fmla="*/ 5066602 w 6333252"/>
              <a:gd name="connsiteY9" fmla="*/ 0 h 1275917"/>
              <a:gd name="connsiteX10" fmla="*/ 5636594 w 6333252"/>
              <a:gd name="connsiteY10" fmla="*/ 0 h 1275917"/>
              <a:gd name="connsiteX11" fmla="*/ 6333252 w 6333252"/>
              <a:gd name="connsiteY11" fmla="*/ 0 h 1275917"/>
              <a:gd name="connsiteX12" fmla="*/ 6333252 w 6333252"/>
              <a:gd name="connsiteY12" fmla="*/ 663477 h 1275917"/>
              <a:gd name="connsiteX13" fmla="*/ 6333252 w 6333252"/>
              <a:gd name="connsiteY13" fmla="*/ 1275917 h 1275917"/>
              <a:gd name="connsiteX14" fmla="*/ 5826592 w 6333252"/>
              <a:gd name="connsiteY14" fmla="*/ 1275917 h 1275917"/>
              <a:gd name="connsiteX15" fmla="*/ 5256599 w 6333252"/>
              <a:gd name="connsiteY15" fmla="*/ 1275917 h 1275917"/>
              <a:gd name="connsiteX16" fmla="*/ 4749939 w 6333252"/>
              <a:gd name="connsiteY16" fmla="*/ 1275917 h 1275917"/>
              <a:gd name="connsiteX17" fmla="*/ 3989949 w 6333252"/>
              <a:gd name="connsiteY17" fmla="*/ 1275917 h 1275917"/>
              <a:gd name="connsiteX18" fmla="*/ 3419956 w 6333252"/>
              <a:gd name="connsiteY18" fmla="*/ 1275917 h 1275917"/>
              <a:gd name="connsiteX19" fmla="*/ 2786631 w 6333252"/>
              <a:gd name="connsiteY19" fmla="*/ 1275917 h 1275917"/>
              <a:gd name="connsiteX20" fmla="*/ 2343303 w 6333252"/>
              <a:gd name="connsiteY20" fmla="*/ 1275917 h 1275917"/>
              <a:gd name="connsiteX21" fmla="*/ 1899976 w 6333252"/>
              <a:gd name="connsiteY21" fmla="*/ 1275917 h 1275917"/>
              <a:gd name="connsiteX22" fmla="*/ 1203318 w 6333252"/>
              <a:gd name="connsiteY22" fmla="*/ 1275917 h 1275917"/>
              <a:gd name="connsiteX23" fmla="*/ 633325 w 6333252"/>
              <a:gd name="connsiteY23" fmla="*/ 1275917 h 1275917"/>
              <a:gd name="connsiteX24" fmla="*/ 0 w 6333252"/>
              <a:gd name="connsiteY24" fmla="*/ 1275917 h 1275917"/>
              <a:gd name="connsiteX25" fmla="*/ 0 w 6333252"/>
              <a:gd name="connsiteY25" fmla="*/ 663477 h 1275917"/>
              <a:gd name="connsiteX26" fmla="*/ 0 w 6333252"/>
              <a:gd name="connsiteY26" fmla="*/ 0 h 127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33252" h="1275917" extrusionOk="0">
                <a:moveTo>
                  <a:pt x="0" y="0"/>
                </a:moveTo>
                <a:cubicBezTo>
                  <a:pt x="251657" y="1670"/>
                  <a:pt x="375079" y="15186"/>
                  <a:pt x="506660" y="0"/>
                </a:cubicBezTo>
                <a:cubicBezTo>
                  <a:pt x="638241" y="-15186"/>
                  <a:pt x="776147" y="3454"/>
                  <a:pt x="1013320" y="0"/>
                </a:cubicBezTo>
                <a:cubicBezTo>
                  <a:pt x="1250493" y="-3454"/>
                  <a:pt x="1362390" y="-12541"/>
                  <a:pt x="1456648" y="0"/>
                </a:cubicBezTo>
                <a:cubicBezTo>
                  <a:pt x="1550906" y="12541"/>
                  <a:pt x="1989077" y="-11328"/>
                  <a:pt x="2153306" y="0"/>
                </a:cubicBezTo>
                <a:cubicBezTo>
                  <a:pt x="2317535" y="11328"/>
                  <a:pt x="2510493" y="-18783"/>
                  <a:pt x="2723298" y="0"/>
                </a:cubicBezTo>
                <a:cubicBezTo>
                  <a:pt x="2936103" y="18783"/>
                  <a:pt x="3190703" y="18780"/>
                  <a:pt x="3356624" y="0"/>
                </a:cubicBezTo>
                <a:cubicBezTo>
                  <a:pt x="3522545" y="-18780"/>
                  <a:pt x="3694723" y="21136"/>
                  <a:pt x="3863284" y="0"/>
                </a:cubicBezTo>
                <a:cubicBezTo>
                  <a:pt x="4031845" y="-21136"/>
                  <a:pt x="4142704" y="24847"/>
                  <a:pt x="4369944" y="0"/>
                </a:cubicBezTo>
                <a:cubicBezTo>
                  <a:pt x="4597184" y="-24847"/>
                  <a:pt x="4746062" y="8362"/>
                  <a:pt x="5066602" y="0"/>
                </a:cubicBezTo>
                <a:cubicBezTo>
                  <a:pt x="5387142" y="-8362"/>
                  <a:pt x="5446392" y="-18237"/>
                  <a:pt x="5636594" y="0"/>
                </a:cubicBezTo>
                <a:cubicBezTo>
                  <a:pt x="5826796" y="18237"/>
                  <a:pt x="6089701" y="18192"/>
                  <a:pt x="6333252" y="0"/>
                </a:cubicBezTo>
                <a:cubicBezTo>
                  <a:pt x="6358878" y="291502"/>
                  <a:pt x="6341804" y="503842"/>
                  <a:pt x="6333252" y="663477"/>
                </a:cubicBezTo>
                <a:cubicBezTo>
                  <a:pt x="6324700" y="823112"/>
                  <a:pt x="6346629" y="973668"/>
                  <a:pt x="6333252" y="1275917"/>
                </a:cubicBezTo>
                <a:cubicBezTo>
                  <a:pt x="6187080" y="1270484"/>
                  <a:pt x="6014562" y="1273766"/>
                  <a:pt x="5826592" y="1275917"/>
                </a:cubicBezTo>
                <a:cubicBezTo>
                  <a:pt x="5638622" y="1278068"/>
                  <a:pt x="5435805" y="1287743"/>
                  <a:pt x="5256599" y="1275917"/>
                </a:cubicBezTo>
                <a:cubicBezTo>
                  <a:pt x="5077393" y="1264091"/>
                  <a:pt x="4996349" y="1287977"/>
                  <a:pt x="4749939" y="1275917"/>
                </a:cubicBezTo>
                <a:cubicBezTo>
                  <a:pt x="4503529" y="1263857"/>
                  <a:pt x="4235371" y="1286503"/>
                  <a:pt x="3989949" y="1275917"/>
                </a:cubicBezTo>
                <a:cubicBezTo>
                  <a:pt x="3744527" y="1265332"/>
                  <a:pt x="3626575" y="1251483"/>
                  <a:pt x="3419956" y="1275917"/>
                </a:cubicBezTo>
                <a:cubicBezTo>
                  <a:pt x="3213337" y="1300351"/>
                  <a:pt x="3018045" y="1266951"/>
                  <a:pt x="2786631" y="1275917"/>
                </a:cubicBezTo>
                <a:cubicBezTo>
                  <a:pt x="2555217" y="1284883"/>
                  <a:pt x="2444177" y="1290836"/>
                  <a:pt x="2343303" y="1275917"/>
                </a:cubicBezTo>
                <a:cubicBezTo>
                  <a:pt x="2242429" y="1260998"/>
                  <a:pt x="2029010" y="1269188"/>
                  <a:pt x="1899976" y="1275917"/>
                </a:cubicBezTo>
                <a:cubicBezTo>
                  <a:pt x="1770942" y="1282646"/>
                  <a:pt x="1366929" y="1272682"/>
                  <a:pt x="1203318" y="1275917"/>
                </a:cubicBezTo>
                <a:cubicBezTo>
                  <a:pt x="1039707" y="1279152"/>
                  <a:pt x="803601" y="1252409"/>
                  <a:pt x="633325" y="1275917"/>
                </a:cubicBezTo>
                <a:cubicBezTo>
                  <a:pt x="463049" y="1299425"/>
                  <a:pt x="181870" y="1271645"/>
                  <a:pt x="0" y="1275917"/>
                </a:cubicBezTo>
                <a:cubicBezTo>
                  <a:pt x="-6765" y="984218"/>
                  <a:pt x="30382" y="843228"/>
                  <a:pt x="0" y="663477"/>
                </a:cubicBezTo>
                <a:cubicBezTo>
                  <a:pt x="-30382" y="483726"/>
                  <a:pt x="31931" y="155644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3C6BA3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ج ) </a:t>
            </a:r>
            <a:r>
              <a:rPr kumimoji="0" lang="ar-SA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زكاة :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  ادخر معاذ مبلغ 64000 ريال لمدة سنة 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كم يتبقى لديه بعد إخراج الزكاة المستحقة عليه  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41FF7E2-DFCC-6BD2-BC39-02E34D7B217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3C45960-C048-F9E7-5F78-9357D6224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9590B2C-8548-61E5-DDCF-6B2E56576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11" b="95000" l="16545" r="85273">
                        <a14:foregroundMark x1="82364" y1="56889" x2="71636" y2="56667"/>
                        <a14:foregroundMark x1="85273" y1="53333" x2="71273" y2="56556"/>
                        <a14:foregroundMark x1="18545" y1="60000" x2="24545" y2="56222"/>
                        <a14:foregroundMark x1="16545" y1="56889" x2="18909" y2="5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51824" r="9931"/>
          <a:stretch/>
        </p:blipFill>
        <p:spPr bwMode="auto">
          <a:xfrm>
            <a:off x="1137231" y="4347711"/>
            <a:ext cx="1843179" cy="1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F33ECC-4CD2-8222-CBEE-8DB0EDFEE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08" b="95556" l="27837" r="81560">
                        <a14:foregroundMark x1="65071" y1="60212" x2="75000" y2="56508"/>
                        <a14:foregroundMark x1="75000" y1="56508" x2="79787" y2="62434"/>
                        <a14:foregroundMark x1="27837" y1="63386" x2="29965" y2="57884"/>
                        <a14:foregroundMark x1="81028" y1="62222" x2="81560" y2="57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77" t="56017" r="13324"/>
          <a:stretch/>
        </p:blipFill>
        <p:spPr bwMode="auto">
          <a:xfrm>
            <a:off x="8790316" y="4474234"/>
            <a:ext cx="1542541" cy="17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A75172-3BCE-EC0B-214A-70A6893BB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970" b="94975" l="32979" r="92376">
                        <a14:foregroundMark x1="89007" y1="56382" x2="76241" y2="55377"/>
                        <a14:foregroundMark x1="76241" y1="55377" x2="74645" y2="56985"/>
                        <a14:foregroundMark x1="91667" y1="53970" x2="82624" y2="54070"/>
                        <a14:foregroundMark x1="32979" y1="64925" x2="35638" y2="63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51321"/>
          <a:stretch/>
        </p:blipFill>
        <p:spPr bwMode="auto">
          <a:xfrm>
            <a:off x="5124092" y="4347713"/>
            <a:ext cx="1693348" cy="18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B3558598-A885-309C-F62A-9B0B2A9B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35" y="1749995"/>
            <a:ext cx="1601369" cy="16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0B6E5D49-462E-F014-0444-F7C0DD15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88" y="1749995"/>
            <a:ext cx="1564257" cy="15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2">
            <a:extLst>
              <a:ext uri="{FF2B5EF4-FFF2-40B4-BE49-F238E27FC236}">
                <a16:creationId xmlns:a16="http://schemas.microsoft.com/office/drawing/2014/main" id="{3587952D-41F8-EDCC-7B3E-557724E06E20}"/>
              </a:ext>
            </a:extLst>
          </p:cNvPr>
          <p:cNvSpPr txBox="1">
            <a:spLocks/>
          </p:cNvSpPr>
          <p:nvPr/>
        </p:nvSpPr>
        <p:spPr>
          <a:xfrm>
            <a:off x="1449236" y="976925"/>
            <a:ext cx="9293524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أوجد كل عدد مما يأتي من خلال اختيار الزهرة المناسبة للغصن المناسب</a:t>
            </a:r>
            <a:r>
              <a:rPr kumimoji="0" 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BBEF200-E8B7-6392-AD12-12E8F9685FD1}"/>
              </a:ext>
            </a:extLst>
          </p:cNvPr>
          <p:cNvSpPr txBox="1"/>
          <p:nvPr/>
        </p:nvSpPr>
        <p:spPr>
          <a:xfrm>
            <a:off x="4580330" y="436245"/>
            <a:ext cx="3031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rgbClr val="283C9F"/>
                </a:solidFill>
                <a:highlight>
                  <a:srgbClr val="FFBDB4"/>
                </a:highlight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تأكد وتدرب لحل المسائل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BDB4"/>
              </a:highlight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1" name="عنوان 2">
            <a:extLst>
              <a:ext uri="{FF2B5EF4-FFF2-40B4-BE49-F238E27FC236}">
                <a16:creationId xmlns:a16="http://schemas.microsoft.com/office/drawing/2014/main" id="{4E905593-D706-9410-F2F3-0E8DB4912EB3}"/>
              </a:ext>
            </a:extLst>
          </p:cNvPr>
          <p:cNvSpPr txBox="1">
            <a:spLocks/>
          </p:cNvSpPr>
          <p:nvPr/>
        </p:nvSpPr>
        <p:spPr>
          <a:xfrm>
            <a:off x="2247613" y="499540"/>
            <a:ext cx="1484749" cy="398370"/>
          </a:xfrm>
          <a:prstGeom prst="rect">
            <a:avLst/>
          </a:prstGeom>
          <a:ln>
            <a:solidFill>
              <a:srgbClr val="8BB496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kern="0" dirty="0">
                <a:solidFill>
                  <a:srgbClr val="FFFFFF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BB496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B678C40-9D32-8070-3821-6CA6F2AE7F65}"/>
              </a:ext>
            </a:extLst>
          </p:cNvPr>
          <p:cNvSpPr txBox="1"/>
          <p:nvPr/>
        </p:nvSpPr>
        <p:spPr>
          <a:xfrm>
            <a:off x="9754190" y="5280668"/>
            <a:ext cx="129211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18000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828EAAE-9CF2-5BAD-5B02-816A1495DEF7}"/>
              </a:ext>
            </a:extLst>
          </p:cNvPr>
          <p:cNvSpPr txBox="1"/>
          <p:nvPr/>
        </p:nvSpPr>
        <p:spPr>
          <a:xfrm>
            <a:off x="6418044" y="5187994"/>
            <a:ext cx="10801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23.75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87D51C0-32B2-38EA-7F39-18BF7C304109}"/>
              </a:ext>
            </a:extLst>
          </p:cNvPr>
          <p:cNvSpPr txBox="1"/>
          <p:nvPr/>
        </p:nvSpPr>
        <p:spPr>
          <a:xfrm>
            <a:off x="2411518" y="5276159"/>
            <a:ext cx="108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1200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21883AB-5484-E764-215D-20B9DCE4C19F}"/>
              </a:ext>
            </a:extLst>
          </p:cNvPr>
          <p:cNvSpPr txBox="1"/>
          <p:nvPr/>
        </p:nvSpPr>
        <p:spPr>
          <a:xfrm>
            <a:off x="10552982" y="1808816"/>
            <a:ext cx="555797" cy="649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2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E81FDB4-7AA7-802D-AF7D-3E52A9222A64}"/>
              </a:ext>
            </a:extLst>
          </p:cNvPr>
          <p:cNvSpPr txBox="1"/>
          <p:nvPr/>
        </p:nvSpPr>
        <p:spPr>
          <a:xfrm>
            <a:off x="7216836" y="1814701"/>
            <a:ext cx="555797" cy="6491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5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9F8BDC2-A7E4-45EA-350D-4674577250F1}"/>
              </a:ext>
            </a:extLst>
          </p:cNvPr>
          <p:cNvSpPr txBox="1"/>
          <p:nvPr/>
        </p:nvSpPr>
        <p:spPr>
          <a:xfrm>
            <a:off x="3416565" y="1812644"/>
            <a:ext cx="631594" cy="5626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12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47AE111-8E81-20D7-DBE3-23826337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13" y="1344853"/>
            <a:ext cx="2077824" cy="20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AF2DC78-81F2-48D6-429E-49EA2A2F36B7}"/>
              </a:ext>
            </a:extLst>
          </p:cNvPr>
          <p:cNvSpPr txBox="1"/>
          <p:nvPr/>
        </p:nvSpPr>
        <p:spPr>
          <a:xfrm>
            <a:off x="8274640" y="5506991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EB98097-9E7D-EE9E-480C-E8788226D122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1716FF-11CC-13D5-AAD6-7518D0B0E9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28633 0.2569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284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8463 0.277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9753 0.258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129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29089 0.284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00312 0.207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37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091 0.228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44" title="Points scored">
            <a:extLst>
              <a:ext uri="{FF2B5EF4-FFF2-40B4-BE49-F238E27FC236}">
                <a16:creationId xmlns:a16="http://schemas.microsoft.com/office/drawing/2014/main" id="{AF86734F-E5D2-33C9-4111-F679F38340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510" y="957371"/>
            <a:ext cx="1679200" cy="13245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A36DE39-62B7-3D9F-637A-45B89C9A091C}"/>
              </a:ext>
            </a:extLst>
          </p:cNvPr>
          <p:cNvSpPr txBox="1">
            <a:spLocks/>
          </p:cNvSpPr>
          <p:nvPr/>
        </p:nvSpPr>
        <p:spPr>
          <a:xfrm>
            <a:off x="8866721" y="1286872"/>
            <a:ext cx="8167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17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D3228781-AE9F-08E7-88EE-0EA1E293B8E9}"/>
              </a:ext>
            </a:extLst>
          </p:cNvPr>
          <p:cNvSpPr txBox="1">
            <a:spLocks/>
          </p:cNvSpPr>
          <p:nvPr/>
        </p:nvSpPr>
        <p:spPr>
          <a:xfrm>
            <a:off x="2837866" y="1233790"/>
            <a:ext cx="5250028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مسائل مهارات التفكير</a:t>
            </a:r>
            <a:r>
              <a:rPr kumimoji="0" lang="ar-SA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العليا </a:t>
            </a: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DB05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F02A0EA-A1FE-9976-91B3-404914698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741" y="2788529"/>
            <a:ext cx="7981484" cy="2082854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9E679B7-1C7F-3282-A90F-85C7B89C069A}"/>
              </a:ext>
            </a:extLst>
          </p:cNvPr>
          <p:cNvSpPr txBox="1"/>
          <p:nvPr/>
        </p:nvSpPr>
        <p:spPr>
          <a:xfrm>
            <a:off x="9620536" y="3527224"/>
            <a:ext cx="1679200" cy="523220"/>
          </a:xfrm>
          <a:custGeom>
            <a:avLst/>
            <a:gdLst>
              <a:gd name="connsiteX0" fmla="*/ 0 w 1679200"/>
              <a:gd name="connsiteY0" fmla="*/ 0 h 523220"/>
              <a:gd name="connsiteX1" fmla="*/ 509357 w 1679200"/>
              <a:gd name="connsiteY1" fmla="*/ 0 h 523220"/>
              <a:gd name="connsiteX2" fmla="*/ 1052299 w 1679200"/>
              <a:gd name="connsiteY2" fmla="*/ 0 h 523220"/>
              <a:gd name="connsiteX3" fmla="*/ 1679200 w 1679200"/>
              <a:gd name="connsiteY3" fmla="*/ 0 h 523220"/>
              <a:gd name="connsiteX4" fmla="*/ 1679200 w 1679200"/>
              <a:gd name="connsiteY4" fmla="*/ 523220 h 523220"/>
              <a:gd name="connsiteX5" fmla="*/ 1085883 w 1679200"/>
              <a:gd name="connsiteY5" fmla="*/ 523220 h 523220"/>
              <a:gd name="connsiteX6" fmla="*/ 509357 w 1679200"/>
              <a:gd name="connsiteY6" fmla="*/ 523220 h 523220"/>
              <a:gd name="connsiteX7" fmla="*/ 0 w 1679200"/>
              <a:gd name="connsiteY7" fmla="*/ 523220 h 523220"/>
              <a:gd name="connsiteX8" fmla="*/ 0 w 1679200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200" h="523220" fill="none" extrusionOk="0">
                <a:moveTo>
                  <a:pt x="0" y="0"/>
                </a:moveTo>
                <a:cubicBezTo>
                  <a:pt x="234024" y="-20911"/>
                  <a:pt x="311773" y="18399"/>
                  <a:pt x="509357" y="0"/>
                </a:cubicBezTo>
                <a:cubicBezTo>
                  <a:pt x="706941" y="-18399"/>
                  <a:pt x="813224" y="-1946"/>
                  <a:pt x="1052299" y="0"/>
                </a:cubicBezTo>
                <a:cubicBezTo>
                  <a:pt x="1291374" y="1946"/>
                  <a:pt x="1445733" y="-18220"/>
                  <a:pt x="1679200" y="0"/>
                </a:cubicBezTo>
                <a:cubicBezTo>
                  <a:pt x="1687976" y="184234"/>
                  <a:pt x="1695330" y="305177"/>
                  <a:pt x="1679200" y="523220"/>
                </a:cubicBezTo>
                <a:cubicBezTo>
                  <a:pt x="1484058" y="537959"/>
                  <a:pt x="1304603" y="506745"/>
                  <a:pt x="1085883" y="523220"/>
                </a:cubicBezTo>
                <a:cubicBezTo>
                  <a:pt x="867163" y="539695"/>
                  <a:pt x="628581" y="546660"/>
                  <a:pt x="509357" y="523220"/>
                </a:cubicBezTo>
                <a:cubicBezTo>
                  <a:pt x="390133" y="499780"/>
                  <a:pt x="123047" y="503833"/>
                  <a:pt x="0" y="523220"/>
                </a:cubicBezTo>
                <a:cubicBezTo>
                  <a:pt x="5554" y="409661"/>
                  <a:pt x="21540" y="143059"/>
                  <a:pt x="0" y="0"/>
                </a:cubicBezTo>
                <a:close/>
              </a:path>
              <a:path w="1679200" h="523220" stroke="0" extrusionOk="0">
                <a:moveTo>
                  <a:pt x="0" y="0"/>
                </a:moveTo>
                <a:cubicBezTo>
                  <a:pt x="184092" y="10666"/>
                  <a:pt x="398703" y="1449"/>
                  <a:pt x="559733" y="0"/>
                </a:cubicBezTo>
                <a:cubicBezTo>
                  <a:pt x="720763" y="-1449"/>
                  <a:pt x="856400" y="12443"/>
                  <a:pt x="1136259" y="0"/>
                </a:cubicBezTo>
                <a:cubicBezTo>
                  <a:pt x="1416118" y="-12443"/>
                  <a:pt x="1562443" y="10638"/>
                  <a:pt x="1679200" y="0"/>
                </a:cubicBezTo>
                <a:cubicBezTo>
                  <a:pt x="1698152" y="211700"/>
                  <a:pt x="1664473" y="263609"/>
                  <a:pt x="1679200" y="523220"/>
                </a:cubicBezTo>
                <a:cubicBezTo>
                  <a:pt x="1515952" y="540175"/>
                  <a:pt x="1267480" y="513886"/>
                  <a:pt x="1085883" y="523220"/>
                </a:cubicBezTo>
                <a:cubicBezTo>
                  <a:pt x="904286" y="532554"/>
                  <a:pt x="757460" y="536507"/>
                  <a:pt x="492565" y="523220"/>
                </a:cubicBezTo>
                <a:cubicBezTo>
                  <a:pt x="227670" y="509933"/>
                  <a:pt x="109319" y="510085"/>
                  <a:pt x="0" y="523220"/>
                </a:cubicBezTo>
                <a:cubicBezTo>
                  <a:pt x="18541" y="331283"/>
                  <a:pt x="7793" y="125467"/>
                  <a:pt x="0" y="0"/>
                </a:cubicBezTo>
                <a:close/>
              </a:path>
            </a:pathLst>
          </a:custGeom>
          <a:solidFill>
            <a:srgbClr val="8BB496"/>
          </a:solidFill>
          <a:ln>
            <a:solidFill>
              <a:srgbClr val="FDB056"/>
            </a:solidFill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اكتب :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2" name="Picture 16">
            <a:extLst>
              <a:ext uri="{FF2B5EF4-FFF2-40B4-BE49-F238E27FC236}">
                <a16:creationId xmlns:a16="http://schemas.microsoft.com/office/drawing/2014/main" id="{3AF8DF62-679A-8F38-3901-9119CBC0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4" y="4879660"/>
            <a:ext cx="2346249" cy="17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708FB0D-4DB2-6D21-07CE-345F1041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06" y="3229791"/>
            <a:ext cx="71860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اذكر طريقتين لإيجاد سعر البيع لسلعة أُجري عليها تخفيض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بنسبة 30 .% وما الطريقة المفضلة لديك؟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وضح إجابتك بأمثلة.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6F6EA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CD33EECD-7A0E-6D58-2317-41B33A11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18" y="4300150"/>
            <a:ext cx="1940565" cy="1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24D86D-8BCD-305E-4DE3-2F6C102ED7A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BD60DC-02CA-74D9-3E4B-DB0D8E58C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735F39-3381-45D2-B371-B8E6D573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3508" t="28931" r="28253" b="38700"/>
          <a:stretch/>
        </p:blipFill>
        <p:spPr>
          <a:xfrm>
            <a:off x="1163137" y="1570006"/>
            <a:ext cx="9865725" cy="4595005"/>
          </a:xfrm>
          <a:prstGeom prst="rect">
            <a:avLst/>
          </a:prstGeom>
        </p:spPr>
      </p:pic>
      <p:pic>
        <p:nvPicPr>
          <p:cNvPr id="5" name="Google Shape;651;p44" title="Points scored">
            <a:extLst>
              <a:ext uri="{FF2B5EF4-FFF2-40B4-BE49-F238E27FC236}">
                <a16:creationId xmlns:a16="http://schemas.microsoft.com/office/drawing/2014/main" id="{3F62165F-129F-CC41-9DCB-6225C7581D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9689" y="692989"/>
            <a:ext cx="1003247" cy="796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وان 2">
            <a:extLst>
              <a:ext uri="{FF2B5EF4-FFF2-40B4-BE49-F238E27FC236}">
                <a16:creationId xmlns:a16="http://schemas.microsoft.com/office/drawing/2014/main" id="{49174B5B-FB6A-626A-A65B-C6E0D9FED363}"/>
              </a:ext>
            </a:extLst>
          </p:cNvPr>
          <p:cNvSpPr txBox="1">
            <a:spLocks/>
          </p:cNvSpPr>
          <p:nvPr/>
        </p:nvSpPr>
        <p:spPr>
          <a:xfrm>
            <a:off x="3633089" y="624969"/>
            <a:ext cx="3873853" cy="5470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BDB4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الاختبارات الدولية</a:t>
            </a:r>
            <a:r>
              <a:rPr kumimoji="0" lang="ar-SA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BDB4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BDB4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2252934A-71E2-30B3-3F1E-D10DC6A9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986">
            <a:off x="7989054" y="-37616"/>
            <a:ext cx="1764066" cy="22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729E8A7-829F-52BD-FF20-678D3DF4913A}"/>
              </a:ext>
            </a:extLst>
          </p:cNvPr>
          <p:cNvSpPr/>
          <p:nvPr/>
        </p:nvSpPr>
        <p:spPr>
          <a:xfrm>
            <a:off x="6170764" y="5526656"/>
            <a:ext cx="1903562" cy="368061"/>
          </a:xfrm>
          <a:prstGeom prst="rect">
            <a:avLst/>
          </a:prstGeom>
          <a:noFill/>
          <a:ln w="28575">
            <a:solidFill>
              <a:srgbClr val="8BB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4DB9EF6-A277-6479-070B-2E1ABD3FA837}"/>
              </a:ext>
            </a:extLst>
          </p:cNvPr>
          <p:cNvSpPr/>
          <p:nvPr/>
        </p:nvSpPr>
        <p:spPr>
          <a:xfrm>
            <a:off x="4014157" y="4255699"/>
            <a:ext cx="1531121" cy="416944"/>
          </a:xfrm>
          <a:prstGeom prst="rect">
            <a:avLst/>
          </a:prstGeom>
          <a:noFill/>
          <a:ln w="28575">
            <a:solidFill>
              <a:srgbClr val="8BB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00AC911-D5A8-3445-0512-EBE0FD06680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1320D8-A90F-10B8-77F5-C5554140D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C260E-2D06-C127-1A56-378F0CB5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236" y="1963234"/>
            <a:ext cx="5228659" cy="1122400"/>
          </a:xfrm>
        </p:spPr>
        <p:txBody>
          <a:bodyPr/>
          <a:lstStyle/>
          <a:p>
            <a:r>
              <a:rPr lang="ar-SA" sz="40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DB054DD-DF01-35DF-C615-1D8E532D9FF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83424" y="25767"/>
            <a:ext cx="6348942" cy="1758000"/>
          </a:xfrm>
        </p:spPr>
        <p:txBody>
          <a:bodyPr/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الاستراتيجيات المستخدمة في درسنا :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98A037B3-5614-5285-DD54-FD7E7A33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0789" y="2414531"/>
            <a:ext cx="415444" cy="390831"/>
          </a:xfrm>
        </p:spPr>
        <p:txBody>
          <a:bodyPr/>
          <a:lstStyle/>
          <a:p>
            <a:r>
              <a:rPr lang="ar-SA" sz="2400" b="1" dirty="0">
                <a:solidFill>
                  <a:srgbClr val="FFB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AC51A60-B420-93BC-054B-ED13D90F7A76}"/>
              </a:ext>
            </a:extLst>
          </p:cNvPr>
          <p:cNvSpPr txBox="1">
            <a:spLocks/>
          </p:cNvSpPr>
          <p:nvPr/>
        </p:nvSpPr>
        <p:spPr>
          <a:xfrm>
            <a:off x="3009120" y="2775224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61C7D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جدول</a:t>
            </a:r>
            <a:r>
              <a:rPr kumimoji="0" lang="ar-SA" sz="4000" b="1" i="0" u="none" strike="noStrike" kern="0" cap="none" spc="0" normalizeH="0" noProof="0" dirty="0">
                <a:ln>
                  <a:noFill/>
                </a:ln>
                <a:solidFill>
                  <a:srgbClr val="61C7D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التعلم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61C7D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6" name="عنوان فرعي 3">
            <a:extLst>
              <a:ext uri="{FF2B5EF4-FFF2-40B4-BE49-F238E27FC236}">
                <a16:creationId xmlns:a16="http://schemas.microsoft.com/office/drawing/2014/main" id="{BE24BE71-E846-0522-E1C6-6FB85538D83A}"/>
              </a:ext>
            </a:extLst>
          </p:cNvPr>
          <p:cNvSpPr txBox="1">
            <a:spLocks/>
          </p:cNvSpPr>
          <p:nvPr/>
        </p:nvSpPr>
        <p:spPr>
          <a:xfrm>
            <a:off x="8630789" y="3214070"/>
            <a:ext cx="41544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2FA7FFFD-7DE3-B800-564A-A56578C25C1E}"/>
              </a:ext>
            </a:extLst>
          </p:cNvPr>
          <p:cNvSpPr txBox="1">
            <a:spLocks/>
          </p:cNvSpPr>
          <p:nvPr/>
        </p:nvSpPr>
        <p:spPr>
          <a:xfrm>
            <a:off x="3009120" y="3511658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lang="ar-SA" sz="4000" b="1" kern="0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مثلث الاستماع</a:t>
            </a:r>
            <a:r>
              <a:rPr kumimoji="0" lang="ar-SA" sz="4000" b="1" i="0" u="none" strike="noStrike" kern="0" cap="none" spc="0" normalizeH="0" noProof="0" dirty="0">
                <a:ln>
                  <a:noFill/>
                </a:ln>
                <a:solidFill>
                  <a:srgbClr val="FDB05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DB0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8" name="عنوان فرعي 3">
            <a:extLst>
              <a:ext uri="{FF2B5EF4-FFF2-40B4-BE49-F238E27FC236}">
                <a16:creationId xmlns:a16="http://schemas.microsoft.com/office/drawing/2014/main" id="{C794D4CC-FD99-CF28-99A7-967BF5482673}"/>
              </a:ext>
            </a:extLst>
          </p:cNvPr>
          <p:cNvSpPr txBox="1">
            <a:spLocks/>
          </p:cNvSpPr>
          <p:nvPr/>
        </p:nvSpPr>
        <p:spPr>
          <a:xfrm>
            <a:off x="8630789" y="3949055"/>
            <a:ext cx="41544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2084D70-F37B-9967-C37A-BC4DC4C62DDE}"/>
              </a:ext>
            </a:extLst>
          </p:cNvPr>
          <p:cNvSpPr txBox="1">
            <a:spLocks/>
          </p:cNvSpPr>
          <p:nvPr/>
        </p:nvSpPr>
        <p:spPr>
          <a:xfrm>
            <a:off x="2962503" y="4287561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lang="ar-SA" sz="4000" b="1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عنوان فرعي 3">
            <a:extLst>
              <a:ext uri="{FF2B5EF4-FFF2-40B4-BE49-F238E27FC236}">
                <a16:creationId xmlns:a16="http://schemas.microsoft.com/office/drawing/2014/main" id="{69FBC266-8A4E-4703-68E8-CE923861B2AD}"/>
              </a:ext>
            </a:extLst>
          </p:cNvPr>
          <p:cNvSpPr txBox="1">
            <a:spLocks/>
          </p:cNvSpPr>
          <p:nvPr/>
        </p:nvSpPr>
        <p:spPr>
          <a:xfrm>
            <a:off x="8589551" y="4766471"/>
            <a:ext cx="456682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8A001D93-3890-0EC9-5C87-99A1C7AB5C8E}"/>
              </a:ext>
            </a:extLst>
          </p:cNvPr>
          <p:cNvSpPr txBox="1">
            <a:spLocks/>
          </p:cNvSpPr>
          <p:nvPr/>
        </p:nvSpPr>
        <p:spPr>
          <a:xfrm>
            <a:off x="3128512" y="5135639"/>
            <a:ext cx="501961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lang="ar-SA" sz="4000" b="1" kern="0" noProof="0" dirty="0">
                <a:solidFill>
                  <a:srgbClr val="8BB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8BB49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4" name="عنوان فرعي 3">
            <a:extLst>
              <a:ext uri="{FF2B5EF4-FFF2-40B4-BE49-F238E27FC236}">
                <a16:creationId xmlns:a16="http://schemas.microsoft.com/office/drawing/2014/main" id="{99A0A402-CFC7-31EA-FE70-6A92054651BA}"/>
              </a:ext>
            </a:extLst>
          </p:cNvPr>
          <p:cNvSpPr txBox="1">
            <a:spLocks/>
          </p:cNvSpPr>
          <p:nvPr/>
        </p:nvSpPr>
        <p:spPr>
          <a:xfrm>
            <a:off x="8610654" y="5583887"/>
            <a:ext cx="435579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6462D20F-7330-D1C3-D652-3285AA279AFE}"/>
              </a:ext>
            </a:extLst>
          </p:cNvPr>
          <p:cNvSpPr/>
          <p:nvPr/>
        </p:nvSpPr>
        <p:spPr>
          <a:xfrm rot="6228068">
            <a:off x="10479957" y="2127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50330EA-8848-77CE-8BEA-8C8AE459D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852512"/>
            <a:ext cx="1193141" cy="10054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F88F03-25CC-9886-2E73-6CB8F586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" y="94971"/>
            <a:ext cx="1000491" cy="10004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6FB80B-B91B-772C-33F4-057A2DB529AC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FBDE1D6D-F283-93F1-E787-6D97937507D2}"/>
              </a:ext>
            </a:extLst>
          </p:cNvPr>
          <p:cNvSpPr txBox="1">
            <a:spLocks/>
          </p:cNvSpPr>
          <p:nvPr/>
        </p:nvSpPr>
        <p:spPr>
          <a:xfrm>
            <a:off x="3049352" y="1287403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شريط الذكريات</a:t>
            </a:r>
          </a:p>
        </p:txBody>
      </p:sp>
      <p:sp>
        <p:nvSpPr>
          <p:cNvPr id="18" name="عنوان فرعي 3">
            <a:extLst>
              <a:ext uri="{FF2B5EF4-FFF2-40B4-BE49-F238E27FC236}">
                <a16:creationId xmlns:a16="http://schemas.microsoft.com/office/drawing/2014/main" id="{F2EE8CA0-9756-0584-5C08-A4C819F9B012}"/>
              </a:ext>
            </a:extLst>
          </p:cNvPr>
          <p:cNvSpPr txBox="1">
            <a:spLocks/>
          </p:cNvSpPr>
          <p:nvPr/>
        </p:nvSpPr>
        <p:spPr>
          <a:xfrm>
            <a:off x="8650905" y="1738700"/>
            <a:ext cx="415444" cy="390831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r>
              <a:rPr lang="ar-SA" sz="2400" b="1" kern="0">
                <a:solidFill>
                  <a:srgbClr val="FFB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2400" b="1" kern="0" dirty="0">
              <a:solidFill>
                <a:srgbClr val="FFBD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5" grpId="0"/>
      <p:bldP spid="6" grpId="0" uiExpand="1" build="p" animBg="1"/>
      <p:bldP spid="7" grpId="0"/>
      <p:bldP spid="8" grpId="0" uiExpand="1" build="p" animBg="1"/>
      <p:bldP spid="9" grpId="0"/>
      <p:bldP spid="10" grpId="0" uiExpand="1" build="p" animBg="1"/>
      <p:bldP spid="13" grpId="0"/>
      <p:bldP spid="14" grpId="0" uiExpand="1" build="p" animBg="1"/>
      <p:bldP spid="11" grpId="0" animBg="1"/>
      <p:bldP spid="12" grpId="0"/>
      <p:bldP spid="18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2A104EC-F5A0-15A8-AB4F-B61ED6CB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69" y="1172170"/>
            <a:ext cx="3126059" cy="119874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B9B10AD-13A0-D77A-3E7E-3D18F5E1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951" y="1356438"/>
            <a:ext cx="2648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بطاقة خروج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34">
            <a:extLst>
              <a:ext uri="{FF2B5EF4-FFF2-40B4-BE49-F238E27FC236}">
                <a16:creationId xmlns:a16="http://schemas.microsoft.com/office/drawing/2014/main" id="{A4CCB934-B554-5A91-345E-CA511D9B1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1504" r="7956" b="29967"/>
          <a:stretch/>
        </p:blipFill>
        <p:spPr bwMode="auto">
          <a:xfrm>
            <a:off x="1111916" y="3089190"/>
            <a:ext cx="9791256" cy="21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9AD67F-D4ED-BA90-526D-2DC19256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4" y="981120"/>
            <a:ext cx="2736077" cy="16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821646-7C9F-1DFE-53F1-E9D07E6B909A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550BBFA-7A01-24EB-1ABD-7D22D2478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>
            <a:spLocks noGrp="1"/>
          </p:cNvSpPr>
          <p:nvPr>
            <p:ph type="title"/>
          </p:nvPr>
        </p:nvSpPr>
        <p:spPr>
          <a:xfrm>
            <a:off x="3754491" y="479493"/>
            <a:ext cx="4357067" cy="12695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333" b="1" dirty="0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sz="53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4756854" y="3129595"/>
            <a:ext cx="2653225" cy="764507"/>
          </a:xfrm>
          <a:custGeom>
            <a:avLst/>
            <a:gdLst/>
            <a:ahLst/>
            <a:cxnLst/>
            <a:rect l="l" t="t" r="r" b="b"/>
            <a:pathLst>
              <a:path w="86991" h="24031" extrusionOk="0">
                <a:moveTo>
                  <a:pt x="0" y="0"/>
                </a:moveTo>
                <a:lnTo>
                  <a:pt x="13945" y="24031"/>
                </a:lnTo>
                <a:lnTo>
                  <a:pt x="72847" y="24031"/>
                </a:lnTo>
                <a:lnTo>
                  <a:pt x="869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46">
            <a:hlinkClick r:id="rId3"/>
          </p:cNvPr>
          <p:cNvSpPr/>
          <p:nvPr/>
        </p:nvSpPr>
        <p:spPr>
          <a:xfrm>
            <a:off x="5186353" y="3894057"/>
            <a:ext cx="1795600" cy="765143"/>
          </a:xfrm>
          <a:custGeom>
            <a:avLst/>
            <a:gdLst/>
            <a:ahLst/>
            <a:cxnLst/>
            <a:rect l="l" t="t" r="r" b="b"/>
            <a:pathLst>
              <a:path w="62405" h="24051" extrusionOk="0">
                <a:moveTo>
                  <a:pt x="1" y="1"/>
                </a:moveTo>
                <a:lnTo>
                  <a:pt x="13707" y="24051"/>
                </a:lnTo>
                <a:lnTo>
                  <a:pt x="48400" y="24051"/>
                </a:lnTo>
                <a:lnTo>
                  <a:pt x="624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6">
            <a:hlinkClick r:id="rId4"/>
          </p:cNvPr>
          <p:cNvSpPr/>
          <p:nvPr/>
        </p:nvSpPr>
        <p:spPr>
          <a:xfrm>
            <a:off x="5587453" y="4659499"/>
            <a:ext cx="991359" cy="708332"/>
          </a:xfrm>
          <a:custGeom>
            <a:avLst/>
            <a:gdLst/>
            <a:ahLst/>
            <a:cxnLst/>
            <a:rect l="l" t="t" r="r" b="b"/>
            <a:pathLst>
              <a:path w="38056" h="24052" extrusionOk="0">
                <a:moveTo>
                  <a:pt x="1" y="1"/>
                </a:moveTo>
                <a:lnTo>
                  <a:pt x="13926" y="24051"/>
                </a:lnTo>
                <a:lnTo>
                  <a:pt x="24091" y="24051"/>
                </a:lnTo>
                <a:lnTo>
                  <a:pt x="380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46">
            <a:hlinkClick r:id="rId5"/>
          </p:cNvPr>
          <p:cNvSpPr/>
          <p:nvPr/>
        </p:nvSpPr>
        <p:spPr>
          <a:xfrm>
            <a:off x="4322423" y="2364469"/>
            <a:ext cx="3547155" cy="765175"/>
          </a:xfrm>
          <a:custGeom>
            <a:avLst/>
            <a:gdLst/>
            <a:ahLst/>
            <a:cxnLst/>
            <a:rect l="l" t="t" r="r" b="b"/>
            <a:pathLst>
              <a:path w="111499" h="24052" extrusionOk="0">
                <a:moveTo>
                  <a:pt x="0" y="1"/>
                </a:moveTo>
                <a:lnTo>
                  <a:pt x="13925" y="24051"/>
                </a:lnTo>
                <a:lnTo>
                  <a:pt x="97037" y="24051"/>
                </a:lnTo>
                <a:lnTo>
                  <a:pt x="1114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46">
            <a:hlinkClick r:id="rId5"/>
          </p:cNvPr>
          <p:cNvSpPr txBox="1"/>
          <p:nvPr/>
        </p:nvSpPr>
        <p:spPr>
          <a:xfrm>
            <a:off x="500159" y="1706159"/>
            <a:ext cx="322449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61C7D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موقع رفعة التعليمية</a:t>
            </a:r>
            <a:endParaRPr sz="3200" b="1" kern="0" dirty="0">
              <a:solidFill>
                <a:srgbClr val="61C7D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1" name="Google Shape;781;p46">
            <a:hlinkClick r:id="rId3"/>
          </p:cNvPr>
          <p:cNvSpPr txBox="1"/>
          <p:nvPr/>
        </p:nvSpPr>
        <p:spPr>
          <a:xfrm>
            <a:off x="953452" y="3948853"/>
            <a:ext cx="2941600" cy="13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C495C7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قناة الأستاذة فاطمه السبيعي</a:t>
            </a:r>
            <a:endParaRPr sz="3733" b="1" kern="0" dirty="0">
              <a:solidFill>
                <a:srgbClr val="C495C7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2" name="Google Shape;782;p46"/>
          <p:cNvSpPr txBox="1"/>
          <p:nvPr/>
        </p:nvSpPr>
        <p:spPr>
          <a:xfrm>
            <a:off x="8296939" y="2027159"/>
            <a:ext cx="29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منصة مدرستي</a:t>
            </a:r>
            <a:endParaRPr sz="3733" b="1" kern="0" dirty="0">
              <a:solidFill>
                <a:srgbClr val="FF8B44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3" name="Google Shape;783;p46">
            <a:hlinkClick r:id="rId4"/>
          </p:cNvPr>
          <p:cNvSpPr txBox="1"/>
          <p:nvPr/>
        </p:nvSpPr>
        <p:spPr>
          <a:xfrm>
            <a:off x="7748694" y="4581120"/>
            <a:ext cx="34898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8BB49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قنوات رفعة التعليمية</a:t>
            </a:r>
            <a:endParaRPr sz="3200" b="1" kern="0" dirty="0">
              <a:solidFill>
                <a:srgbClr val="8BB49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cxnSp>
        <p:nvCxnSpPr>
          <p:cNvPr id="784" name="Google Shape;784;p46"/>
          <p:cNvCxnSpPr>
            <a:cxnSpLocks/>
            <a:stCxn id="776" idx="3"/>
          </p:cNvCxnSpPr>
          <p:nvPr/>
        </p:nvCxnSpPr>
        <p:spPr>
          <a:xfrm>
            <a:off x="3724651" y="2087959"/>
            <a:ext cx="845600" cy="70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5" name="Google Shape;785;p46"/>
          <p:cNvCxnSpPr>
            <a:cxnSpLocks/>
            <a:endCxn id="782" idx="1"/>
          </p:cNvCxnSpPr>
          <p:nvPr/>
        </p:nvCxnSpPr>
        <p:spPr>
          <a:xfrm rot="10800000" flipH="1">
            <a:off x="6762539" y="2408959"/>
            <a:ext cx="1534400" cy="1262800"/>
          </a:xfrm>
          <a:prstGeom prst="bentConnector3">
            <a:avLst>
              <a:gd name="adj1" fmla="val 8457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6" name="Google Shape;786;p46"/>
          <p:cNvCxnSpPr>
            <a:cxnSpLocks/>
            <a:endCxn id="781" idx="3"/>
          </p:cNvCxnSpPr>
          <p:nvPr/>
        </p:nvCxnSpPr>
        <p:spPr>
          <a:xfrm rot="10800000" flipV="1">
            <a:off x="3895052" y="4303320"/>
            <a:ext cx="1692400" cy="3434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7" name="Google Shape;787;p46"/>
          <p:cNvCxnSpPr>
            <a:cxnSpLocks/>
            <a:endCxn id="783" idx="1"/>
          </p:cNvCxnSpPr>
          <p:nvPr/>
        </p:nvCxnSpPr>
        <p:spPr>
          <a:xfrm flipV="1">
            <a:off x="6161339" y="4962920"/>
            <a:ext cx="1587355" cy="20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8" name="Google Shape;788;p46"/>
          <p:cNvSpPr/>
          <p:nvPr/>
        </p:nvSpPr>
        <p:spPr>
          <a:xfrm>
            <a:off x="4269387" y="617916"/>
            <a:ext cx="702240" cy="6238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88;p46">
            <a:extLst>
              <a:ext uri="{FF2B5EF4-FFF2-40B4-BE49-F238E27FC236}">
                <a16:creationId xmlns:a16="http://schemas.microsoft.com/office/drawing/2014/main" id="{775E4C4F-64A1-FC60-E5F8-0D0A42F3EDA2}"/>
              </a:ext>
            </a:extLst>
          </p:cNvPr>
          <p:cNvSpPr/>
          <p:nvPr/>
        </p:nvSpPr>
        <p:spPr>
          <a:xfrm>
            <a:off x="3695459" y="575397"/>
            <a:ext cx="548640" cy="4206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5A984F7-AA6F-460A-B50E-0B73A6765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54C5AE-736C-C38F-9B77-732AA520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/>
      <p:bldP spid="772" grpId="0" animBg="1"/>
      <p:bldP spid="773" grpId="0" animBg="1"/>
      <p:bldP spid="774" grpId="0" animBg="1"/>
      <p:bldP spid="775" grpId="0" animBg="1"/>
      <p:bldP spid="776" grpId="0"/>
      <p:bldP spid="781" grpId="0"/>
      <p:bldP spid="782" grpId="0"/>
      <p:bldP spid="7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B3C882-5D7A-4995-AB8C-C1FF1B75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278" y="976223"/>
            <a:ext cx="3660927" cy="763600"/>
          </a:xfrm>
          <a:ln>
            <a:solidFill>
              <a:srgbClr val="DFB96C"/>
            </a:solidFill>
          </a:ln>
        </p:spPr>
        <p:txBody>
          <a:bodyPr/>
          <a:lstStyle/>
          <a:p>
            <a:pPr algn="ctr"/>
            <a:r>
              <a:rPr lang="ar-SA" sz="3600" b="1" dirty="0">
                <a:highlight>
                  <a:srgbClr val="DFB96C"/>
                </a:highlight>
              </a:rPr>
              <a:t>" شريط الذكريات "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BD81665-9C6E-3600-3980-D4B265D6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5787" t="26199" r="5435" b="22054"/>
          <a:stretch/>
        </p:blipFill>
        <p:spPr>
          <a:xfrm>
            <a:off x="1063924" y="2391037"/>
            <a:ext cx="10064151" cy="267602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F8A020E-BE05-44D6-CAD9-1B917B445EB7}"/>
              </a:ext>
            </a:extLst>
          </p:cNvPr>
          <p:cNvSpPr/>
          <p:nvPr/>
        </p:nvSpPr>
        <p:spPr>
          <a:xfrm>
            <a:off x="8803974" y="3086829"/>
            <a:ext cx="1741616" cy="13290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النسبة المئوية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من عدد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585DC58-AEF3-524E-C859-D1C15F6179BC}"/>
              </a:ext>
            </a:extLst>
          </p:cNvPr>
          <p:cNvSpPr/>
          <p:nvPr/>
        </p:nvSpPr>
        <p:spPr>
          <a:xfrm>
            <a:off x="6509076" y="3086829"/>
            <a:ext cx="1741616" cy="13290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تقدير النسبة المئوية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F65B5B-22BB-9F71-5A10-5FB1B71C7FFF}"/>
              </a:ext>
            </a:extLst>
          </p:cNvPr>
          <p:cNvSpPr/>
          <p:nvPr/>
        </p:nvSpPr>
        <p:spPr>
          <a:xfrm>
            <a:off x="4058278" y="3107392"/>
            <a:ext cx="1741616" cy="13290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استراتيجية 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7AC6D77-DDE7-6556-60FC-FE17BBCD5334}"/>
              </a:ext>
            </a:extLst>
          </p:cNvPr>
          <p:cNvSpPr/>
          <p:nvPr/>
        </p:nvSpPr>
        <p:spPr>
          <a:xfrm>
            <a:off x="1607480" y="3086829"/>
            <a:ext cx="1741616" cy="13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التناسب المئوي</a:t>
            </a:r>
          </a:p>
        </p:txBody>
      </p:sp>
    </p:spTree>
    <p:extLst>
      <p:ext uri="{BB962C8B-B14F-4D97-AF65-F5344CB8AC3E}">
        <p14:creationId xmlns:p14="http://schemas.microsoft.com/office/powerpoint/2010/main" val="11239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 txBox="1">
            <a:spLocks noGrp="1"/>
          </p:cNvSpPr>
          <p:nvPr>
            <p:ph type="title"/>
          </p:nvPr>
        </p:nvSpPr>
        <p:spPr>
          <a:xfrm>
            <a:off x="3003067" y="576154"/>
            <a:ext cx="6185867" cy="11501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867" b="1" dirty="0">
                <a:latin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  <a:endParaRPr sz="58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1816793" y="4749893"/>
            <a:ext cx="285992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المفردات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7494701" y="4665317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فكرة الدرس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 flipH="1">
            <a:off x="692848" y="2369391"/>
            <a:ext cx="5107813" cy="148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3600" b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الزيادة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الخصم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 flipH="1">
            <a:off x="6624319" y="2605182"/>
            <a:ext cx="4319288" cy="124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أحل</a:t>
            </a:r>
            <a:r>
              <a:rPr kumimoji="0" lang="ar-SA" sz="3200" b="1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مسائل تطبيقية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على النسبة المئوية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cxnSp>
        <p:nvCxnSpPr>
          <p:cNvPr id="471" name="Google Shape;471;p38"/>
          <p:cNvCxnSpPr>
            <a:cxnSpLocks/>
          </p:cNvCxnSpPr>
          <p:nvPr/>
        </p:nvCxnSpPr>
        <p:spPr>
          <a:xfrm>
            <a:off x="4634774" y="5085685"/>
            <a:ext cx="285992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8"/>
          <p:cNvCxnSpPr>
            <a:cxnSpLocks/>
            <a:stCxn id="462" idx="0"/>
            <a:endCxn id="466" idx="2"/>
          </p:cNvCxnSpPr>
          <p:nvPr/>
        </p:nvCxnSpPr>
        <p:spPr>
          <a:xfrm flipH="1" flipV="1">
            <a:off x="3246754" y="3853688"/>
            <a:ext cx="3" cy="89620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76" name="Google Shape;476;p38"/>
          <p:cNvCxnSpPr>
            <a:cxnSpLocks/>
            <a:stCxn id="464" idx="0"/>
            <a:endCxn id="470" idx="2"/>
          </p:cNvCxnSpPr>
          <p:nvPr/>
        </p:nvCxnSpPr>
        <p:spPr>
          <a:xfrm flipV="1">
            <a:off x="8783183" y="3853688"/>
            <a:ext cx="780" cy="81162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4C01CDC7-6CE7-D28C-52A5-E47081A33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C982A0C-FC39-DCB7-5318-F8647807430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E9E912D-E95C-50F7-1C60-A11E0913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26" y="717083"/>
            <a:ext cx="1989828" cy="19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4BA09B0-15DA-4FD7-C598-78CF8F12F49A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4" grpId="0"/>
      <p:bldP spid="466" grpId="0" uiExpand="1" build="p"/>
      <p:bldP spid="47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"/>
          <p:cNvSpPr txBox="1"/>
          <p:nvPr/>
        </p:nvSpPr>
        <p:spPr>
          <a:xfrm>
            <a:off x="4347720" y="5240412"/>
            <a:ext cx="38461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سنتعلم</a:t>
            </a:r>
            <a:r>
              <a:rPr kumimoji="0" lang="ar-SA" sz="4267" b="1" i="0" u="none" strike="noStrike" kern="0" cap="none" spc="0" normalizeH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 اليوم 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 flipH="1">
            <a:off x="3677093" y="1314215"/>
            <a:ext cx="5027310" cy="763600"/>
          </a:xfrm>
          <a:custGeom>
            <a:avLst/>
            <a:gdLst>
              <a:gd name="connsiteX0" fmla="*/ 0 w 5027310"/>
              <a:gd name="connsiteY0" fmla="*/ 0 h 763600"/>
              <a:gd name="connsiteX1" fmla="*/ 527868 w 5027310"/>
              <a:gd name="connsiteY1" fmla="*/ 0 h 763600"/>
              <a:gd name="connsiteX2" fmla="*/ 1005462 w 5027310"/>
              <a:gd name="connsiteY2" fmla="*/ 0 h 763600"/>
              <a:gd name="connsiteX3" fmla="*/ 1483056 w 5027310"/>
              <a:gd name="connsiteY3" fmla="*/ 0 h 763600"/>
              <a:gd name="connsiteX4" fmla="*/ 2010924 w 5027310"/>
              <a:gd name="connsiteY4" fmla="*/ 0 h 763600"/>
              <a:gd name="connsiteX5" fmla="*/ 2589065 w 5027310"/>
              <a:gd name="connsiteY5" fmla="*/ 0 h 763600"/>
              <a:gd name="connsiteX6" fmla="*/ 3167205 w 5027310"/>
              <a:gd name="connsiteY6" fmla="*/ 0 h 763600"/>
              <a:gd name="connsiteX7" fmla="*/ 3695073 w 5027310"/>
              <a:gd name="connsiteY7" fmla="*/ 0 h 763600"/>
              <a:gd name="connsiteX8" fmla="*/ 4273214 w 5027310"/>
              <a:gd name="connsiteY8" fmla="*/ 0 h 763600"/>
              <a:gd name="connsiteX9" fmla="*/ 5027310 w 5027310"/>
              <a:gd name="connsiteY9" fmla="*/ 0 h 763600"/>
              <a:gd name="connsiteX10" fmla="*/ 5027310 w 5027310"/>
              <a:gd name="connsiteY10" fmla="*/ 374164 h 763600"/>
              <a:gd name="connsiteX11" fmla="*/ 5027310 w 5027310"/>
              <a:gd name="connsiteY11" fmla="*/ 763600 h 763600"/>
              <a:gd name="connsiteX12" fmla="*/ 4549716 w 5027310"/>
              <a:gd name="connsiteY12" fmla="*/ 763600 h 763600"/>
              <a:gd name="connsiteX13" fmla="*/ 3921302 w 5027310"/>
              <a:gd name="connsiteY13" fmla="*/ 763600 h 763600"/>
              <a:gd name="connsiteX14" fmla="*/ 3192342 w 5027310"/>
              <a:gd name="connsiteY14" fmla="*/ 763600 h 763600"/>
              <a:gd name="connsiteX15" fmla="*/ 2614201 w 5027310"/>
              <a:gd name="connsiteY15" fmla="*/ 763600 h 763600"/>
              <a:gd name="connsiteX16" fmla="*/ 2036061 w 5027310"/>
              <a:gd name="connsiteY16" fmla="*/ 763600 h 763600"/>
              <a:gd name="connsiteX17" fmla="*/ 1307101 w 5027310"/>
              <a:gd name="connsiteY17" fmla="*/ 763600 h 763600"/>
              <a:gd name="connsiteX18" fmla="*/ 829506 w 5027310"/>
              <a:gd name="connsiteY18" fmla="*/ 763600 h 763600"/>
              <a:gd name="connsiteX19" fmla="*/ 0 w 5027310"/>
              <a:gd name="connsiteY19" fmla="*/ 763600 h 763600"/>
              <a:gd name="connsiteX20" fmla="*/ 0 w 5027310"/>
              <a:gd name="connsiteY20" fmla="*/ 374164 h 763600"/>
              <a:gd name="connsiteX21" fmla="*/ 0 w 5027310"/>
              <a:gd name="connsiteY21" fmla="*/ 0 h 7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7310" h="763600" extrusionOk="0">
                <a:moveTo>
                  <a:pt x="0" y="0"/>
                </a:moveTo>
                <a:cubicBezTo>
                  <a:pt x="253053" y="-11518"/>
                  <a:pt x="395229" y="25849"/>
                  <a:pt x="527868" y="0"/>
                </a:cubicBezTo>
                <a:cubicBezTo>
                  <a:pt x="660507" y="-25849"/>
                  <a:pt x="843416" y="18728"/>
                  <a:pt x="1005462" y="0"/>
                </a:cubicBezTo>
                <a:cubicBezTo>
                  <a:pt x="1167508" y="-18728"/>
                  <a:pt x="1244557" y="-20206"/>
                  <a:pt x="1483056" y="0"/>
                </a:cubicBezTo>
                <a:cubicBezTo>
                  <a:pt x="1721555" y="20206"/>
                  <a:pt x="1757463" y="-22020"/>
                  <a:pt x="2010924" y="0"/>
                </a:cubicBezTo>
                <a:cubicBezTo>
                  <a:pt x="2264385" y="22020"/>
                  <a:pt x="2419516" y="-4913"/>
                  <a:pt x="2589065" y="0"/>
                </a:cubicBezTo>
                <a:cubicBezTo>
                  <a:pt x="2758614" y="4913"/>
                  <a:pt x="3034361" y="-3525"/>
                  <a:pt x="3167205" y="0"/>
                </a:cubicBezTo>
                <a:cubicBezTo>
                  <a:pt x="3300049" y="3525"/>
                  <a:pt x="3511619" y="23253"/>
                  <a:pt x="3695073" y="0"/>
                </a:cubicBezTo>
                <a:cubicBezTo>
                  <a:pt x="3878527" y="-23253"/>
                  <a:pt x="4043284" y="4871"/>
                  <a:pt x="4273214" y="0"/>
                </a:cubicBezTo>
                <a:cubicBezTo>
                  <a:pt x="4503144" y="-4871"/>
                  <a:pt x="4688777" y="-9167"/>
                  <a:pt x="5027310" y="0"/>
                </a:cubicBezTo>
                <a:cubicBezTo>
                  <a:pt x="5016573" y="90896"/>
                  <a:pt x="5044582" y="272697"/>
                  <a:pt x="5027310" y="374164"/>
                </a:cubicBezTo>
                <a:cubicBezTo>
                  <a:pt x="5010038" y="475631"/>
                  <a:pt x="5033439" y="619341"/>
                  <a:pt x="5027310" y="763600"/>
                </a:cubicBezTo>
                <a:cubicBezTo>
                  <a:pt x="4876665" y="775194"/>
                  <a:pt x="4718414" y="778478"/>
                  <a:pt x="4549716" y="763600"/>
                </a:cubicBezTo>
                <a:cubicBezTo>
                  <a:pt x="4381018" y="748722"/>
                  <a:pt x="4210042" y="766838"/>
                  <a:pt x="3921302" y="763600"/>
                </a:cubicBezTo>
                <a:cubicBezTo>
                  <a:pt x="3632562" y="760362"/>
                  <a:pt x="3441894" y="773339"/>
                  <a:pt x="3192342" y="763600"/>
                </a:cubicBezTo>
                <a:cubicBezTo>
                  <a:pt x="2942790" y="753861"/>
                  <a:pt x="2808559" y="756625"/>
                  <a:pt x="2614201" y="763600"/>
                </a:cubicBezTo>
                <a:cubicBezTo>
                  <a:pt x="2419843" y="770575"/>
                  <a:pt x="2191954" y="786723"/>
                  <a:pt x="2036061" y="763600"/>
                </a:cubicBezTo>
                <a:cubicBezTo>
                  <a:pt x="1880168" y="740477"/>
                  <a:pt x="1521631" y="769425"/>
                  <a:pt x="1307101" y="763600"/>
                </a:cubicBezTo>
                <a:cubicBezTo>
                  <a:pt x="1092571" y="757775"/>
                  <a:pt x="1053676" y="758167"/>
                  <a:pt x="829506" y="763600"/>
                </a:cubicBezTo>
                <a:cubicBezTo>
                  <a:pt x="605337" y="769033"/>
                  <a:pt x="187404" y="744883"/>
                  <a:pt x="0" y="763600"/>
                </a:cubicBezTo>
                <a:cubicBezTo>
                  <a:pt x="-421" y="680360"/>
                  <a:pt x="-1591" y="510134"/>
                  <a:pt x="0" y="374164"/>
                </a:cubicBezTo>
                <a:cubicBezTo>
                  <a:pt x="1591" y="238194"/>
                  <a:pt x="16920" y="82613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61C7D6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السعر الكلي</a:t>
            </a:r>
            <a:r>
              <a:rPr kumimoji="0" lang="ar-SA" sz="3600" b="1" i="0" u="none" strike="noStrike" kern="0" cap="none" spc="0" normalizeH="0" noProof="0" dirty="0">
                <a:ln>
                  <a:noFill/>
                </a:ln>
                <a:solidFill>
                  <a:srgbClr val="61C7D6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بعد الزيادة</a:t>
            </a:r>
          </a:p>
        </p:txBody>
      </p:sp>
      <p:cxnSp>
        <p:nvCxnSpPr>
          <p:cNvPr id="476" name="Google Shape;476;p38"/>
          <p:cNvCxnSpPr>
            <a:cxnSpLocks/>
            <a:stCxn id="464" idx="0"/>
          </p:cNvCxnSpPr>
          <p:nvPr/>
        </p:nvCxnSpPr>
        <p:spPr>
          <a:xfrm flipV="1">
            <a:off x="6270800" y="4514491"/>
            <a:ext cx="0" cy="72592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4C01CDC7-6CE7-D28C-52A5-E47081A33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C982A0C-FC39-DCB7-5318-F8647807430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E9E912D-E95C-50F7-1C60-A11E0913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18" y="4014184"/>
            <a:ext cx="1989828" cy="19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4BA09B0-15DA-4FD7-C598-78CF8F12F49A}"/>
              </a:ext>
            </a:extLst>
          </p:cNvPr>
          <p:cNvSpPr txBox="1"/>
          <p:nvPr/>
        </p:nvSpPr>
        <p:spPr>
          <a:xfrm>
            <a:off x="7631652" y="6217570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F6F6EA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1C3A0A5F-0B4A-C05E-A248-D3E892AB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" y="3306361"/>
            <a:ext cx="2697651" cy="2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70;p38">
            <a:extLst>
              <a:ext uri="{FF2B5EF4-FFF2-40B4-BE49-F238E27FC236}">
                <a16:creationId xmlns:a16="http://schemas.microsoft.com/office/drawing/2014/main" id="{8002235F-40EB-FB40-ED4E-AACD41E7A6A3}"/>
              </a:ext>
            </a:extLst>
          </p:cNvPr>
          <p:cNvSpPr txBox="1"/>
          <p:nvPr/>
        </p:nvSpPr>
        <p:spPr>
          <a:xfrm flipH="1">
            <a:off x="3677092" y="2457811"/>
            <a:ext cx="5027311" cy="863072"/>
          </a:xfrm>
          <a:custGeom>
            <a:avLst/>
            <a:gdLst>
              <a:gd name="connsiteX0" fmla="*/ 0 w 5027311"/>
              <a:gd name="connsiteY0" fmla="*/ 0 h 863072"/>
              <a:gd name="connsiteX1" fmla="*/ 527868 w 5027311"/>
              <a:gd name="connsiteY1" fmla="*/ 0 h 863072"/>
              <a:gd name="connsiteX2" fmla="*/ 1005462 w 5027311"/>
              <a:gd name="connsiteY2" fmla="*/ 0 h 863072"/>
              <a:gd name="connsiteX3" fmla="*/ 1483057 w 5027311"/>
              <a:gd name="connsiteY3" fmla="*/ 0 h 863072"/>
              <a:gd name="connsiteX4" fmla="*/ 2010924 w 5027311"/>
              <a:gd name="connsiteY4" fmla="*/ 0 h 863072"/>
              <a:gd name="connsiteX5" fmla="*/ 2589065 w 5027311"/>
              <a:gd name="connsiteY5" fmla="*/ 0 h 863072"/>
              <a:gd name="connsiteX6" fmla="*/ 3167206 w 5027311"/>
              <a:gd name="connsiteY6" fmla="*/ 0 h 863072"/>
              <a:gd name="connsiteX7" fmla="*/ 3695074 w 5027311"/>
              <a:gd name="connsiteY7" fmla="*/ 0 h 863072"/>
              <a:gd name="connsiteX8" fmla="*/ 4273214 w 5027311"/>
              <a:gd name="connsiteY8" fmla="*/ 0 h 863072"/>
              <a:gd name="connsiteX9" fmla="*/ 5027311 w 5027311"/>
              <a:gd name="connsiteY9" fmla="*/ 0 h 863072"/>
              <a:gd name="connsiteX10" fmla="*/ 5027311 w 5027311"/>
              <a:gd name="connsiteY10" fmla="*/ 422905 h 863072"/>
              <a:gd name="connsiteX11" fmla="*/ 5027311 w 5027311"/>
              <a:gd name="connsiteY11" fmla="*/ 863072 h 863072"/>
              <a:gd name="connsiteX12" fmla="*/ 4549716 w 5027311"/>
              <a:gd name="connsiteY12" fmla="*/ 863072 h 863072"/>
              <a:gd name="connsiteX13" fmla="*/ 3921303 w 5027311"/>
              <a:gd name="connsiteY13" fmla="*/ 863072 h 863072"/>
              <a:gd name="connsiteX14" fmla="*/ 3192342 w 5027311"/>
              <a:gd name="connsiteY14" fmla="*/ 863072 h 863072"/>
              <a:gd name="connsiteX15" fmla="*/ 2614202 w 5027311"/>
              <a:gd name="connsiteY15" fmla="*/ 863072 h 863072"/>
              <a:gd name="connsiteX16" fmla="*/ 2036061 w 5027311"/>
              <a:gd name="connsiteY16" fmla="*/ 863072 h 863072"/>
              <a:gd name="connsiteX17" fmla="*/ 1307101 w 5027311"/>
              <a:gd name="connsiteY17" fmla="*/ 863072 h 863072"/>
              <a:gd name="connsiteX18" fmla="*/ 829506 w 5027311"/>
              <a:gd name="connsiteY18" fmla="*/ 863072 h 863072"/>
              <a:gd name="connsiteX19" fmla="*/ 0 w 5027311"/>
              <a:gd name="connsiteY19" fmla="*/ 863072 h 863072"/>
              <a:gd name="connsiteX20" fmla="*/ 0 w 5027311"/>
              <a:gd name="connsiteY20" fmla="*/ 422905 h 863072"/>
              <a:gd name="connsiteX21" fmla="*/ 0 w 5027311"/>
              <a:gd name="connsiteY21" fmla="*/ 0 h 86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7311" h="863072" extrusionOk="0">
                <a:moveTo>
                  <a:pt x="0" y="0"/>
                </a:moveTo>
                <a:cubicBezTo>
                  <a:pt x="253053" y="-11518"/>
                  <a:pt x="395229" y="25849"/>
                  <a:pt x="527868" y="0"/>
                </a:cubicBezTo>
                <a:cubicBezTo>
                  <a:pt x="660507" y="-25849"/>
                  <a:pt x="843416" y="18728"/>
                  <a:pt x="1005462" y="0"/>
                </a:cubicBezTo>
                <a:cubicBezTo>
                  <a:pt x="1167508" y="-18728"/>
                  <a:pt x="1383706" y="23713"/>
                  <a:pt x="1483057" y="0"/>
                </a:cubicBezTo>
                <a:cubicBezTo>
                  <a:pt x="1582409" y="-23713"/>
                  <a:pt x="1765548" y="-16853"/>
                  <a:pt x="2010924" y="0"/>
                </a:cubicBezTo>
                <a:cubicBezTo>
                  <a:pt x="2256300" y="16853"/>
                  <a:pt x="2419516" y="-4913"/>
                  <a:pt x="2589065" y="0"/>
                </a:cubicBezTo>
                <a:cubicBezTo>
                  <a:pt x="2758614" y="4913"/>
                  <a:pt x="3034105" y="-5369"/>
                  <a:pt x="3167206" y="0"/>
                </a:cubicBezTo>
                <a:cubicBezTo>
                  <a:pt x="3300307" y="5369"/>
                  <a:pt x="3511620" y="23253"/>
                  <a:pt x="3695074" y="0"/>
                </a:cubicBezTo>
                <a:cubicBezTo>
                  <a:pt x="3878528" y="-23253"/>
                  <a:pt x="4044345" y="10254"/>
                  <a:pt x="4273214" y="0"/>
                </a:cubicBezTo>
                <a:cubicBezTo>
                  <a:pt x="4502083" y="-10254"/>
                  <a:pt x="4685650" y="-11350"/>
                  <a:pt x="5027311" y="0"/>
                </a:cubicBezTo>
                <a:cubicBezTo>
                  <a:pt x="5019973" y="96994"/>
                  <a:pt x="5011965" y="228810"/>
                  <a:pt x="5027311" y="422905"/>
                </a:cubicBezTo>
                <a:cubicBezTo>
                  <a:pt x="5042657" y="617000"/>
                  <a:pt x="5032160" y="769764"/>
                  <a:pt x="5027311" y="863072"/>
                </a:cubicBezTo>
                <a:cubicBezTo>
                  <a:pt x="4879700" y="879909"/>
                  <a:pt x="4727404" y="883201"/>
                  <a:pt x="4549716" y="863072"/>
                </a:cubicBezTo>
                <a:cubicBezTo>
                  <a:pt x="4372029" y="842943"/>
                  <a:pt x="4206960" y="863355"/>
                  <a:pt x="3921303" y="863072"/>
                </a:cubicBezTo>
                <a:cubicBezTo>
                  <a:pt x="3635646" y="862789"/>
                  <a:pt x="3443626" y="875994"/>
                  <a:pt x="3192342" y="863072"/>
                </a:cubicBezTo>
                <a:cubicBezTo>
                  <a:pt x="2941058" y="850150"/>
                  <a:pt x="2803529" y="855769"/>
                  <a:pt x="2614202" y="863072"/>
                </a:cubicBezTo>
                <a:cubicBezTo>
                  <a:pt x="2424875" y="870375"/>
                  <a:pt x="2194407" y="889078"/>
                  <a:pt x="2036061" y="863072"/>
                </a:cubicBezTo>
                <a:cubicBezTo>
                  <a:pt x="1877715" y="837066"/>
                  <a:pt x="1521631" y="868897"/>
                  <a:pt x="1307101" y="863072"/>
                </a:cubicBezTo>
                <a:cubicBezTo>
                  <a:pt x="1092571" y="857247"/>
                  <a:pt x="1053676" y="857639"/>
                  <a:pt x="829506" y="863072"/>
                </a:cubicBezTo>
                <a:cubicBezTo>
                  <a:pt x="605337" y="868505"/>
                  <a:pt x="187404" y="844355"/>
                  <a:pt x="0" y="863072"/>
                </a:cubicBezTo>
                <a:cubicBezTo>
                  <a:pt x="-13031" y="730173"/>
                  <a:pt x="19722" y="592468"/>
                  <a:pt x="0" y="422905"/>
                </a:cubicBezTo>
                <a:cubicBezTo>
                  <a:pt x="-19722" y="253342"/>
                  <a:pt x="12302" y="19477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3600" b="1" kern="0" baseline="0" dirty="0">
                <a:solidFill>
                  <a:schemeClr val="tx2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السعر</a:t>
            </a:r>
            <a:r>
              <a:rPr lang="ar-SA" sz="3600" b="1" kern="0" dirty="0">
                <a:solidFill>
                  <a:schemeClr val="tx2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الكلي بعد التخفيض</a:t>
            </a:r>
          </a:p>
        </p:txBody>
      </p:sp>
      <p:sp>
        <p:nvSpPr>
          <p:cNvPr id="4" name="Google Shape;470;p38">
            <a:extLst>
              <a:ext uri="{FF2B5EF4-FFF2-40B4-BE49-F238E27FC236}">
                <a16:creationId xmlns:a16="http://schemas.microsoft.com/office/drawing/2014/main" id="{6850C2C8-FBCB-34F5-5D5D-9C0AF734223E}"/>
              </a:ext>
            </a:extLst>
          </p:cNvPr>
          <p:cNvSpPr txBox="1"/>
          <p:nvPr/>
        </p:nvSpPr>
        <p:spPr>
          <a:xfrm flipH="1">
            <a:off x="4643255" y="3592214"/>
            <a:ext cx="3255089" cy="740433"/>
          </a:xfrm>
          <a:custGeom>
            <a:avLst/>
            <a:gdLst>
              <a:gd name="connsiteX0" fmla="*/ 0 w 3255089"/>
              <a:gd name="connsiteY0" fmla="*/ 0 h 740433"/>
              <a:gd name="connsiteX1" fmla="*/ 585916 w 3255089"/>
              <a:gd name="connsiteY1" fmla="*/ 0 h 740433"/>
              <a:gd name="connsiteX2" fmla="*/ 1139281 w 3255089"/>
              <a:gd name="connsiteY2" fmla="*/ 0 h 740433"/>
              <a:gd name="connsiteX3" fmla="*/ 1692646 w 3255089"/>
              <a:gd name="connsiteY3" fmla="*/ 0 h 740433"/>
              <a:gd name="connsiteX4" fmla="*/ 2278562 w 3255089"/>
              <a:gd name="connsiteY4" fmla="*/ 0 h 740433"/>
              <a:gd name="connsiteX5" fmla="*/ 3255089 w 3255089"/>
              <a:gd name="connsiteY5" fmla="*/ 0 h 740433"/>
              <a:gd name="connsiteX6" fmla="*/ 3255089 w 3255089"/>
              <a:gd name="connsiteY6" fmla="*/ 362812 h 740433"/>
              <a:gd name="connsiteX7" fmla="*/ 3255089 w 3255089"/>
              <a:gd name="connsiteY7" fmla="*/ 740433 h 740433"/>
              <a:gd name="connsiteX8" fmla="*/ 2669173 w 3255089"/>
              <a:gd name="connsiteY8" fmla="*/ 740433 h 740433"/>
              <a:gd name="connsiteX9" fmla="*/ 2050706 w 3255089"/>
              <a:gd name="connsiteY9" fmla="*/ 740433 h 740433"/>
              <a:gd name="connsiteX10" fmla="*/ 1367137 w 3255089"/>
              <a:gd name="connsiteY10" fmla="*/ 740433 h 740433"/>
              <a:gd name="connsiteX11" fmla="*/ 813772 w 3255089"/>
              <a:gd name="connsiteY11" fmla="*/ 740433 h 740433"/>
              <a:gd name="connsiteX12" fmla="*/ 0 w 3255089"/>
              <a:gd name="connsiteY12" fmla="*/ 740433 h 740433"/>
              <a:gd name="connsiteX13" fmla="*/ 0 w 3255089"/>
              <a:gd name="connsiteY13" fmla="*/ 370217 h 740433"/>
              <a:gd name="connsiteX14" fmla="*/ 0 w 3255089"/>
              <a:gd name="connsiteY14" fmla="*/ 0 h 7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5089" h="740433" extrusionOk="0">
                <a:moveTo>
                  <a:pt x="0" y="0"/>
                </a:moveTo>
                <a:cubicBezTo>
                  <a:pt x="173025" y="-23032"/>
                  <a:pt x="391359" y="-13541"/>
                  <a:pt x="585916" y="0"/>
                </a:cubicBezTo>
                <a:cubicBezTo>
                  <a:pt x="780473" y="13541"/>
                  <a:pt x="977843" y="-22237"/>
                  <a:pt x="1139281" y="0"/>
                </a:cubicBezTo>
                <a:cubicBezTo>
                  <a:pt x="1300719" y="22237"/>
                  <a:pt x="1433870" y="-15444"/>
                  <a:pt x="1692646" y="0"/>
                </a:cubicBezTo>
                <a:cubicBezTo>
                  <a:pt x="1951422" y="15444"/>
                  <a:pt x="2051626" y="-11124"/>
                  <a:pt x="2278562" y="0"/>
                </a:cubicBezTo>
                <a:cubicBezTo>
                  <a:pt x="2505498" y="11124"/>
                  <a:pt x="2804698" y="-14550"/>
                  <a:pt x="3255089" y="0"/>
                </a:cubicBezTo>
                <a:cubicBezTo>
                  <a:pt x="3266001" y="123117"/>
                  <a:pt x="3242811" y="246043"/>
                  <a:pt x="3255089" y="362812"/>
                </a:cubicBezTo>
                <a:cubicBezTo>
                  <a:pt x="3267367" y="479581"/>
                  <a:pt x="3251349" y="600588"/>
                  <a:pt x="3255089" y="740433"/>
                </a:cubicBezTo>
                <a:cubicBezTo>
                  <a:pt x="3061798" y="730905"/>
                  <a:pt x="2882392" y="763914"/>
                  <a:pt x="2669173" y="740433"/>
                </a:cubicBezTo>
                <a:cubicBezTo>
                  <a:pt x="2455954" y="716952"/>
                  <a:pt x="2309017" y="768544"/>
                  <a:pt x="2050706" y="740433"/>
                </a:cubicBezTo>
                <a:cubicBezTo>
                  <a:pt x="1792395" y="712322"/>
                  <a:pt x="1610961" y="762296"/>
                  <a:pt x="1367137" y="740433"/>
                </a:cubicBezTo>
                <a:cubicBezTo>
                  <a:pt x="1123313" y="718570"/>
                  <a:pt x="966169" y="739408"/>
                  <a:pt x="813772" y="740433"/>
                </a:cubicBezTo>
                <a:cubicBezTo>
                  <a:pt x="661376" y="741458"/>
                  <a:pt x="190609" y="774958"/>
                  <a:pt x="0" y="740433"/>
                </a:cubicBezTo>
                <a:cubicBezTo>
                  <a:pt x="-14842" y="609504"/>
                  <a:pt x="3368" y="522028"/>
                  <a:pt x="0" y="370217"/>
                </a:cubicBezTo>
                <a:cubicBezTo>
                  <a:pt x="-3368" y="218406"/>
                  <a:pt x="-583" y="169664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8BB496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الزكاة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8BB496"/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66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70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0E43-291E-E577-3502-DD9C02B8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7447" r="93440">
                        <a14:foregroundMark x1="50177" y1="44149" x2="93617" y2="40071"/>
                        <a14:foregroundMark x1="93617" y1="40071" x2="70035" y2="79078"/>
                        <a14:foregroundMark x1="70035" y1="79078" x2="42730" y2="67730"/>
                        <a14:foregroundMark x1="12589" y1="27482" x2="12589" y2="47872"/>
                        <a14:foregroundMark x1="41312" y1="59043" x2="43617" y2="59397"/>
                        <a14:foregroundMark x1="44149" y1="62234" x2="15426" y2="89362"/>
                        <a14:foregroundMark x1="15426" y1="89362" x2="51418" y2="72518"/>
                        <a14:foregroundMark x1="51418" y1="72518" x2="43617" y2="64539"/>
                        <a14:foregroundMark x1="80319" y1="63652" x2="37589" y2="65957"/>
                        <a14:foregroundMark x1="37589" y1="65957" x2="79255" y2="63475"/>
                        <a14:foregroundMark x1="79255" y1="63475" x2="78901" y2="59929"/>
                        <a14:foregroundMark x1="10284" y1="23227" x2="18617" y2="54255"/>
                        <a14:foregroundMark x1="7447" y1="37589" x2="23759" y2="61702"/>
                        <a14:foregroundMark x1="49645" y1="51596" x2="89716" y2="55851"/>
                        <a14:foregroundMark x1="89716" y1="55851" x2="50709" y2="56738"/>
                        <a14:foregroundMark x1="50709" y1="56738" x2="50709" y2="51596"/>
                        <a14:foregroundMark x1="54787" y1="51064" x2="63121" y2="47340"/>
                        <a14:foregroundMark x1="63121" y1="47340" x2="93440" y2="50709"/>
                        <a14:foregroundMark x1="84574" y1="47872" x2="55319" y2="44149"/>
                        <a14:foregroundMark x1="52128" y1="41312" x2="18972" y2="21277"/>
                        <a14:foregroundMark x1="18972" y1="21277" x2="18617" y2="23759"/>
                        <a14:foregroundMark x1="82447" y1="38475" x2="82270" y2="37766"/>
                        <a14:foregroundMark x1="75532" y1="37234" x2="76064" y2="31028"/>
                        <a14:foregroundMark x1="68794" y1="37234" x2="66135" y2="32092"/>
                        <a14:foregroundMark x1="66844" y1="31915" x2="69504" y2="37766"/>
                        <a14:foregroundMark x1="59397" y1="37766" x2="56383" y2="34397"/>
                        <a14:foregroundMark x1="60638" y1="38121" x2="60993" y2="39362"/>
                        <a14:foregroundMark x1="82447" y1="39362" x2="83511" y2="34929"/>
                        <a14:foregroundMark x1="82447" y1="39539" x2="82979" y2="34752"/>
                        <a14:foregroundMark x1="75887" y1="36879" x2="76773" y2="31028"/>
                        <a14:foregroundMark x1="74468" y1="36525" x2="74468" y2="33865"/>
                        <a14:foregroundMark x1="58865" y1="37589" x2="57801" y2="35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40" y="321819"/>
            <a:ext cx="1625545" cy="16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F3EBD3-FD91-A191-E483-58CB5F6E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88" b="93930" l="9982" r="89837">
                        <a14:foregroundMark x1="58621" y1="50479" x2="70780" y2="42173"/>
                        <a14:foregroundMark x1="70780" y1="42173" x2="77132" y2="26677"/>
                        <a14:foregroundMark x1="77132" y1="26677" x2="73866" y2="15974"/>
                        <a14:foregroundMark x1="73866" y1="15974" x2="61706" y2="11981"/>
                        <a14:foregroundMark x1="61706" y1="11981" x2="49365" y2="12939"/>
                        <a14:foregroundMark x1="49365" y1="12939" x2="33212" y2="21086"/>
                        <a14:foregroundMark x1="33212" y1="21086" x2="33212" y2="37700"/>
                        <a14:foregroundMark x1="33212" y1="37700" x2="41016" y2="44249"/>
                        <a14:foregroundMark x1="41016" y1="44249" x2="41561" y2="44409"/>
                        <a14:foregroundMark x1="76225" y1="35942" x2="83485" y2="24441"/>
                        <a14:foregroundMark x1="83485" y1="24441" x2="80581" y2="15815"/>
                        <a14:foregroundMark x1="80581" y1="15815" x2="72777" y2="8466"/>
                        <a14:foregroundMark x1="72777" y1="8466" x2="53358" y2="7348"/>
                        <a14:foregroundMark x1="53358" y1="7348" x2="42831" y2="10064"/>
                        <a14:foregroundMark x1="42831" y1="10064" x2="30127" y2="17572"/>
                        <a14:foregroundMark x1="30127" y1="17572" x2="30853" y2="32428"/>
                        <a14:foregroundMark x1="30853" y1="32428" x2="32849" y2="35463"/>
                        <a14:foregroundMark x1="81307" y1="28435" x2="71688" y2="46166"/>
                        <a14:foregroundMark x1="71688" y1="46166" x2="60073" y2="53994"/>
                        <a14:foregroundMark x1="60073" y1="53994" x2="65154" y2="64217"/>
                        <a14:foregroundMark x1="65154" y1="64217" x2="55717" y2="72843"/>
                        <a14:foregroundMark x1="55717" y1="72843" x2="47913" y2="92812"/>
                        <a14:foregroundMark x1="47913" y1="92812" x2="34664" y2="93930"/>
                        <a14:foregroundMark x1="34664" y1="93930" x2="28312" y2="87220"/>
                        <a14:foregroundMark x1="28312" y1="87220" x2="26679" y2="78115"/>
                        <a14:foregroundMark x1="26679" y1="78115" x2="19238" y2="70288"/>
                        <a14:foregroundMark x1="19238" y1="70288" x2="13430" y2="49840"/>
                        <a14:foregroundMark x1="13430" y1="49840" x2="33938" y2="32748"/>
                        <a14:foregroundMark x1="59528" y1="57827" x2="46098" y2="82748"/>
                        <a14:foregroundMark x1="46098" y1="82748" x2="35390" y2="78594"/>
                        <a14:foregroundMark x1="35390" y1="78594" x2="17786" y2="57987"/>
                        <a14:foregroundMark x1="17786" y1="57987" x2="32849" y2="73003"/>
                        <a14:foregroundMark x1="32849" y1="73003" x2="34301" y2="81150"/>
                        <a14:foregroundMark x1="34301" y1="81150" x2="33394" y2="85304"/>
                        <a14:foregroundMark x1="32123" y1="83387" x2="16515" y2="65176"/>
                        <a14:foregroundMark x1="16515" y1="65176" x2="19601" y2="56550"/>
                        <a14:foregroundMark x1="42287" y1="37859" x2="66243" y2="25719"/>
                        <a14:foregroundMark x1="66243" y1="25719" x2="68784" y2="40415"/>
                        <a14:foregroundMark x1="68784" y1="40415" x2="56624" y2="48562"/>
                        <a14:foregroundMark x1="69147" y1="71246" x2="70599" y2="68850"/>
                        <a14:foregroundMark x1="60980" y1="78115" x2="56987" y2="74920"/>
                        <a14:foregroundMark x1="24319" y1="29393" x2="24682" y2="29393"/>
                        <a14:foregroundMark x1="26679" y1="27636" x2="17786" y2="23962"/>
                        <a14:foregroundMark x1="17786" y1="23962" x2="25045" y2="28435"/>
                        <a14:foregroundMark x1="32486" y1="27157" x2="32305" y2="27157"/>
                        <a14:foregroundMark x1="30672" y1="24920" x2="29946" y2="36262"/>
                        <a14:foregroundMark x1="29220" y1="34665" x2="18693" y2="40895"/>
                        <a14:foregroundMark x1="18693" y1="40895" x2="19964" y2="47923"/>
                        <a14:foregroundMark x1="19238" y1="58147" x2="27223" y2="72524"/>
                        <a14:foregroundMark x1="27223" y1="72524" x2="43739" y2="64058"/>
                        <a14:foregroundMark x1="43739" y1="64058" x2="41742" y2="60703"/>
                        <a14:foregroundMark x1="56624" y1="56709" x2="55354" y2="67412"/>
                        <a14:foregroundMark x1="55354" y1="67412" x2="58621" y2="52556"/>
                        <a14:foregroundMark x1="58621" y1="52556" x2="60254" y2="51438"/>
                        <a14:foregroundMark x1="45191" y1="9425" x2="64428" y2="9744"/>
                        <a14:foregroundMark x1="64428" y1="9744" x2="74592" y2="14377"/>
                        <a14:foregroundMark x1="74592" y1="14377" x2="79855" y2="25559"/>
                        <a14:foregroundMark x1="79855" y1="25559" x2="79129" y2="28275"/>
                        <a14:foregroundMark x1="77132" y1="31629" x2="76407" y2="2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4" y="4425767"/>
            <a:ext cx="1611720" cy="1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ABD1A6-03E3-11DE-CF61-7CA99CB6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80">
            <a:off x="244857" y="380906"/>
            <a:ext cx="3458390" cy="25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5A0B7C9-DE0A-F534-30D8-03E0BA3F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16" y="2556420"/>
            <a:ext cx="1611720" cy="161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2349DE4-3CF8-9626-6576-8BE45C5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65" y="1234457"/>
            <a:ext cx="2296500" cy="763600"/>
          </a:xfrm>
        </p:spPr>
        <p:txBody>
          <a:bodyPr/>
          <a:lstStyle/>
          <a:p>
            <a:pPr algn="ct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جدول التعلم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35FF72-ABC7-05B8-73EA-BFF33E46B6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232" y="3136039"/>
            <a:ext cx="2562812" cy="25794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7FE992-A307-D701-8307-5854599C3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6071" y="3136039"/>
            <a:ext cx="2562812" cy="25794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D31150-8A29-D2B3-B8E5-3D6D4DBC4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2394" y="3136039"/>
            <a:ext cx="2562812" cy="25794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F3FDFE1-13F6-8A52-2478-2A4E08581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1009" y="1998057"/>
            <a:ext cx="1776674" cy="9883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CE99F44-D8B5-77B6-9BF7-5ABEB60C65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6951" y="1943817"/>
            <a:ext cx="1776674" cy="98839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4216569-7A37-EC47-A380-5000B98BB2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882" y="1943817"/>
            <a:ext cx="1776674" cy="988397"/>
          </a:xfrm>
          <a:prstGeom prst="rect">
            <a:avLst/>
          </a:prstGeom>
        </p:spPr>
      </p:pic>
      <p:sp>
        <p:nvSpPr>
          <p:cNvPr id="13" name="عنوان 1">
            <a:extLst>
              <a:ext uri="{FF2B5EF4-FFF2-40B4-BE49-F238E27FC236}">
                <a16:creationId xmlns:a16="http://schemas.microsoft.com/office/drawing/2014/main" id="{A586A9D0-F203-7F5A-24AC-6497288E33F1}"/>
              </a:ext>
            </a:extLst>
          </p:cNvPr>
          <p:cNvSpPr txBox="1">
            <a:spLocks/>
          </p:cNvSpPr>
          <p:nvPr/>
        </p:nvSpPr>
        <p:spPr>
          <a:xfrm>
            <a:off x="8951009" y="2110455"/>
            <a:ext cx="177667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ماذا أعرف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A605D916-7E87-6EB7-D6A6-C7885C27E998}"/>
              </a:ext>
            </a:extLst>
          </p:cNvPr>
          <p:cNvSpPr txBox="1">
            <a:spLocks/>
          </p:cNvSpPr>
          <p:nvPr/>
        </p:nvSpPr>
        <p:spPr>
          <a:xfrm>
            <a:off x="6045050" y="1943817"/>
            <a:ext cx="20104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ماذا أريد </a:t>
            </a:r>
          </a:p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أتعلم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74DC182E-7C34-3678-5746-22B4D5BF7A34}"/>
              </a:ext>
            </a:extLst>
          </p:cNvPr>
          <p:cNvSpPr txBox="1">
            <a:spLocks/>
          </p:cNvSpPr>
          <p:nvPr/>
        </p:nvSpPr>
        <p:spPr>
          <a:xfrm>
            <a:off x="3321388" y="2110455"/>
            <a:ext cx="177667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ماذا تعلمت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C00178-790C-CD2E-EE4E-EC8226D26F7B}"/>
              </a:ext>
            </a:extLst>
          </p:cNvPr>
          <p:cNvSpPr txBox="1"/>
          <p:nvPr/>
        </p:nvSpPr>
        <p:spPr>
          <a:xfrm>
            <a:off x="9880272" y="5806654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F0AAEE6-3A48-5BCD-9F96-21CF89C69F34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E10F2A8-D934-09A8-1B1E-78B9E62E01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B40ED14-F0F1-F70F-D518-51DC448C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52" y="2843798"/>
            <a:ext cx="7589452" cy="275616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E9A6A4A-2711-89B1-CEF1-76FF7635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E353DF-1ADF-8C3B-8C71-DEE7DB23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8C9A6-E9EF-2FF1-5998-CC3D5DCB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80">
            <a:off x="582983" y="390602"/>
            <a:ext cx="3659921" cy="25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F47AF8CB-3D4D-396B-358A-9C5646C5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45" y="1172383"/>
            <a:ext cx="2296500" cy="763600"/>
          </a:xfrm>
        </p:spPr>
        <p:txBody>
          <a:bodyPr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الزيادة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C54D80D-69A4-99C6-9802-7302404AC0B2}"/>
              </a:ext>
            </a:extLst>
          </p:cNvPr>
          <p:cNvSpPr/>
          <p:nvPr/>
        </p:nvSpPr>
        <p:spPr>
          <a:xfrm>
            <a:off x="3630721" y="3352104"/>
            <a:ext cx="6918085" cy="1889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هي القيمة التي تضاف إلى سعر السلعة الأصلي 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فيصبح سعرها الجديد بعد الزيادة مساويًا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السعر الأصلي زائد مقدار الزيادة</a:t>
            </a:r>
          </a:p>
        </p:txBody>
      </p:sp>
    </p:spTree>
    <p:extLst>
      <p:ext uri="{BB962C8B-B14F-4D97-AF65-F5344CB8AC3E}">
        <p14:creationId xmlns:p14="http://schemas.microsoft.com/office/powerpoint/2010/main" val="3254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2B0B66-4F05-69B7-3A2C-16C614D5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54209">
            <a:off x="1760943" y="662473"/>
            <a:ext cx="845578" cy="83760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D78C11C-9FFE-ACDD-E889-4D5904AD5CA3}"/>
              </a:ext>
            </a:extLst>
          </p:cNvPr>
          <p:cNvSpPr/>
          <p:nvPr/>
        </p:nvSpPr>
        <p:spPr>
          <a:xfrm>
            <a:off x="4037941" y="746530"/>
            <a:ext cx="3603811" cy="6992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إيجاد السعر الكلي بعد الزيادة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57570D1-2E3D-B7ED-D564-488BA03D894B}"/>
              </a:ext>
            </a:extLst>
          </p:cNvPr>
          <p:cNvSpPr/>
          <p:nvPr/>
        </p:nvSpPr>
        <p:spPr>
          <a:xfrm>
            <a:off x="1674207" y="746530"/>
            <a:ext cx="973568" cy="699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مثال </a:t>
            </a:r>
          </a:p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1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A1D51FA-983C-21BF-667B-24591F7A38AB}"/>
              </a:ext>
            </a:extLst>
          </p:cNvPr>
          <p:cNvSpPr/>
          <p:nvPr/>
        </p:nvSpPr>
        <p:spPr>
          <a:xfrm>
            <a:off x="1382357" y="1917723"/>
            <a:ext cx="7853082" cy="970706"/>
          </a:xfrm>
          <a:custGeom>
            <a:avLst/>
            <a:gdLst>
              <a:gd name="connsiteX0" fmla="*/ 0 w 7853082"/>
              <a:gd name="connsiteY0" fmla="*/ 0 h 970706"/>
              <a:gd name="connsiteX1" fmla="*/ 497362 w 7853082"/>
              <a:gd name="connsiteY1" fmla="*/ 0 h 970706"/>
              <a:gd name="connsiteX2" fmla="*/ 994724 w 7853082"/>
              <a:gd name="connsiteY2" fmla="*/ 0 h 970706"/>
              <a:gd name="connsiteX3" fmla="*/ 1413555 w 7853082"/>
              <a:gd name="connsiteY3" fmla="*/ 0 h 970706"/>
              <a:gd name="connsiteX4" fmla="*/ 2146509 w 7853082"/>
              <a:gd name="connsiteY4" fmla="*/ 0 h 970706"/>
              <a:gd name="connsiteX5" fmla="*/ 2722402 w 7853082"/>
              <a:gd name="connsiteY5" fmla="*/ 0 h 970706"/>
              <a:gd name="connsiteX6" fmla="*/ 3376825 w 7853082"/>
              <a:gd name="connsiteY6" fmla="*/ 0 h 970706"/>
              <a:gd name="connsiteX7" fmla="*/ 3874187 w 7853082"/>
              <a:gd name="connsiteY7" fmla="*/ 0 h 970706"/>
              <a:gd name="connsiteX8" fmla="*/ 4371549 w 7853082"/>
              <a:gd name="connsiteY8" fmla="*/ 0 h 970706"/>
              <a:gd name="connsiteX9" fmla="*/ 5104503 w 7853082"/>
              <a:gd name="connsiteY9" fmla="*/ 0 h 970706"/>
              <a:gd name="connsiteX10" fmla="*/ 5680396 w 7853082"/>
              <a:gd name="connsiteY10" fmla="*/ 0 h 970706"/>
              <a:gd name="connsiteX11" fmla="*/ 6177758 w 7853082"/>
              <a:gd name="connsiteY11" fmla="*/ 0 h 970706"/>
              <a:gd name="connsiteX12" fmla="*/ 6989243 w 7853082"/>
              <a:gd name="connsiteY12" fmla="*/ 0 h 970706"/>
              <a:gd name="connsiteX13" fmla="*/ 7853082 w 7853082"/>
              <a:gd name="connsiteY13" fmla="*/ 0 h 970706"/>
              <a:gd name="connsiteX14" fmla="*/ 7853082 w 7853082"/>
              <a:gd name="connsiteY14" fmla="*/ 456232 h 970706"/>
              <a:gd name="connsiteX15" fmla="*/ 7853082 w 7853082"/>
              <a:gd name="connsiteY15" fmla="*/ 970706 h 970706"/>
              <a:gd name="connsiteX16" fmla="*/ 7120128 w 7853082"/>
              <a:gd name="connsiteY16" fmla="*/ 970706 h 970706"/>
              <a:gd name="connsiteX17" fmla="*/ 6308643 w 7853082"/>
              <a:gd name="connsiteY17" fmla="*/ 970706 h 970706"/>
              <a:gd name="connsiteX18" fmla="*/ 5732750 w 7853082"/>
              <a:gd name="connsiteY18" fmla="*/ 970706 h 970706"/>
              <a:gd name="connsiteX19" fmla="*/ 5078326 w 7853082"/>
              <a:gd name="connsiteY19" fmla="*/ 970706 h 970706"/>
              <a:gd name="connsiteX20" fmla="*/ 4659495 w 7853082"/>
              <a:gd name="connsiteY20" fmla="*/ 970706 h 970706"/>
              <a:gd name="connsiteX21" fmla="*/ 4240664 w 7853082"/>
              <a:gd name="connsiteY21" fmla="*/ 970706 h 970706"/>
              <a:gd name="connsiteX22" fmla="*/ 3507710 w 7853082"/>
              <a:gd name="connsiteY22" fmla="*/ 970706 h 970706"/>
              <a:gd name="connsiteX23" fmla="*/ 2931817 w 7853082"/>
              <a:gd name="connsiteY23" fmla="*/ 970706 h 970706"/>
              <a:gd name="connsiteX24" fmla="*/ 2198863 w 7853082"/>
              <a:gd name="connsiteY24" fmla="*/ 970706 h 970706"/>
              <a:gd name="connsiteX25" fmla="*/ 1701501 w 7853082"/>
              <a:gd name="connsiteY25" fmla="*/ 970706 h 970706"/>
              <a:gd name="connsiteX26" fmla="*/ 1047078 w 7853082"/>
              <a:gd name="connsiteY26" fmla="*/ 970706 h 970706"/>
              <a:gd name="connsiteX27" fmla="*/ 0 w 7853082"/>
              <a:gd name="connsiteY27" fmla="*/ 970706 h 970706"/>
              <a:gd name="connsiteX28" fmla="*/ 0 w 7853082"/>
              <a:gd name="connsiteY28" fmla="*/ 465939 h 970706"/>
              <a:gd name="connsiteX29" fmla="*/ 0 w 7853082"/>
              <a:gd name="connsiteY29" fmla="*/ 0 h 97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53082" h="970706" extrusionOk="0">
                <a:moveTo>
                  <a:pt x="0" y="0"/>
                </a:moveTo>
                <a:cubicBezTo>
                  <a:pt x="213928" y="2440"/>
                  <a:pt x="385635" y="-17232"/>
                  <a:pt x="497362" y="0"/>
                </a:cubicBezTo>
                <a:cubicBezTo>
                  <a:pt x="609089" y="17232"/>
                  <a:pt x="842600" y="-18661"/>
                  <a:pt x="994724" y="0"/>
                </a:cubicBezTo>
                <a:cubicBezTo>
                  <a:pt x="1146848" y="18661"/>
                  <a:pt x="1268266" y="20824"/>
                  <a:pt x="1413555" y="0"/>
                </a:cubicBezTo>
                <a:cubicBezTo>
                  <a:pt x="1558844" y="-20824"/>
                  <a:pt x="1791118" y="18463"/>
                  <a:pt x="2146509" y="0"/>
                </a:cubicBezTo>
                <a:cubicBezTo>
                  <a:pt x="2501900" y="-18463"/>
                  <a:pt x="2566094" y="-1963"/>
                  <a:pt x="2722402" y="0"/>
                </a:cubicBezTo>
                <a:cubicBezTo>
                  <a:pt x="2878710" y="1963"/>
                  <a:pt x="3093849" y="28523"/>
                  <a:pt x="3376825" y="0"/>
                </a:cubicBezTo>
                <a:cubicBezTo>
                  <a:pt x="3659801" y="-28523"/>
                  <a:pt x="3639921" y="-10948"/>
                  <a:pt x="3874187" y="0"/>
                </a:cubicBezTo>
                <a:cubicBezTo>
                  <a:pt x="4108453" y="10948"/>
                  <a:pt x="4159590" y="-15528"/>
                  <a:pt x="4371549" y="0"/>
                </a:cubicBezTo>
                <a:cubicBezTo>
                  <a:pt x="4583508" y="15528"/>
                  <a:pt x="4955542" y="35923"/>
                  <a:pt x="5104503" y="0"/>
                </a:cubicBezTo>
                <a:cubicBezTo>
                  <a:pt x="5253464" y="-35923"/>
                  <a:pt x="5459550" y="-8014"/>
                  <a:pt x="5680396" y="0"/>
                </a:cubicBezTo>
                <a:cubicBezTo>
                  <a:pt x="5901242" y="8014"/>
                  <a:pt x="6071653" y="-24183"/>
                  <a:pt x="6177758" y="0"/>
                </a:cubicBezTo>
                <a:cubicBezTo>
                  <a:pt x="6283863" y="24183"/>
                  <a:pt x="6587445" y="11344"/>
                  <a:pt x="6989243" y="0"/>
                </a:cubicBezTo>
                <a:cubicBezTo>
                  <a:pt x="7391042" y="-11344"/>
                  <a:pt x="7648434" y="-37416"/>
                  <a:pt x="7853082" y="0"/>
                </a:cubicBezTo>
                <a:cubicBezTo>
                  <a:pt x="7850911" y="116631"/>
                  <a:pt x="7851209" y="287635"/>
                  <a:pt x="7853082" y="456232"/>
                </a:cubicBezTo>
                <a:cubicBezTo>
                  <a:pt x="7854955" y="624829"/>
                  <a:pt x="7849390" y="822890"/>
                  <a:pt x="7853082" y="970706"/>
                </a:cubicBezTo>
                <a:cubicBezTo>
                  <a:pt x="7681828" y="995512"/>
                  <a:pt x="7448065" y="943156"/>
                  <a:pt x="7120128" y="970706"/>
                </a:cubicBezTo>
                <a:cubicBezTo>
                  <a:pt x="6792191" y="998256"/>
                  <a:pt x="6512746" y="999349"/>
                  <a:pt x="6308643" y="970706"/>
                </a:cubicBezTo>
                <a:cubicBezTo>
                  <a:pt x="6104541" y="942063"/>
                  <a:pt x="5849509" y="946457"/>
                  <a:pt x="5732750" y="970706"/>
                </a:cubicBezTo>
                <a:cubicBezTo>
                  <a:pt x="5615991" y="994955"/>
                  <a:pt x="5280558" y="997735"/>
                  <a:pt x="5078326" y="970706"/>
                </a:cubicBezTo>
                <a:cubicBezTo>
                  <a:pt x="4876094" y="943677"/>
                  <a:pt x="4766113" y="974458"/>
                  <a:pt x="4659495" y="970706"/>
                </a:cubicBezTo>
                <a:cubicBezTo>
                  <a:pt x="4552877" y="966954"/>
                  <a:pt x="4437894" y="960339"/>
                  <a:pt x="4240664" y="970706"/>
                </a:cubicBezTo>
                <a:cubicBezTo>
                  <a:pt x="4043434" y="981073"/>
                  <a:pt x="3662866" y="970262"/>
                  <a:pt x="3507710" y="970706"/>
                </a:cubicBezTo>
                <a:cubicBezTo>
                  <a:pt x="3352554" y="971150"/>
                  <a:pt x="3217623" y="980884"/>
                  <a:pt x="2931817" y="970706"/>
                </a:cubicBezTo>
                <a:cubicBezTo>
                  <a:pt x="2646011" y="960528"/>
                  <a:pt x="2383083" y="991944"/>
                  <a:pt x="2198863" y="970706"/>
                </a:cubicBezTo>
                <a:cubicBezTo>
                  <a:pt x="2014643" y="949468"/>
                  <a:pt x="1869608" y="987073"/>
                  <a:pt x="1701501" y="970706"/>
                </a:cubicBezTo>
                <a:cubicBezTo>
                  <a:pt x="1533394" y="954339"/>
                  <a:pt x="1206461" y="948501"/>
                  <a:pt x="1047078" y="970706"/>
                </a:cubicBezTo>
                <a:cubicBezTo>
                  <a:pt x="887695" y="992911"/>
                  <a:pt x="430622" y="991457"/>
                  <a:pt x="0" y="970706"/>
                </a:cubicBezTo>
                <a:cubicBezTo>
                  <a:pt x="-11256" y="830028"/>
                  <a:pt x="-8173" y="626504"/>
                  <a:pt x="0" y="465939"/>
                </a:cubicBezTo>
                <a:cubicBezTo>
                  <a:pt x="8173" y="305374"/>
                  <a:pt x="20894" y="176331"/>
                  <a:pt x="0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19883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u="sng" dirty="0">
                <a:solidFill>
                  <a:srgbClr val="FF0000"/>
                </a:solidFill>
                <a:cs typeface="Akhbar MT" pitchFamily="2" charset="-78"/>
              </a:rPr>
              <a:t>أجهزة : </a:t>
            </a:r>
            <a:r>
              <a:rPr lang="ar-SA" sz="2800" b="1" dirty="0">
                <a:solidFill>
                  <a:schemeClr val="tx1"/>
                </a:solidFill>
                <a:cs typeface="Akhbar MT" pitchFamily="2" charset="-78"/>
              </a:rPr>
              <a:t>   كان ثمن جهاز تسجيل في العام الماضي 400 ريال ،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cs typeface="Akhbar MT" pitchFamily="2" charset="-78"/>
              </a:rPr>
              <a:t> وارتفع سعره هذه السنة بنسبة   5.75 % ، فما السعر الجديد بعد الزيادة ؟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A93816-DB98-5238-8FC6-08775629804D}"/>
              </a:ext>
            </a:extLst>
          </p:cNvPr>
          <p:cNvSpPr/>
          <p:nvPr/>
        </p:nvSpPr>
        <p:spPr>
          <a:xfrm>
            <a:off x="6687672" y="3025527"/>
            <a:ext cx="3103582" cy="898263"/>
          </a:xfrm>
          <a:custGeom>
            <a:avLst/>
            <a:gdLst>
              <a:gd name="connsiteX0" fmla="*/ 0 w 3103582"/>
              <a:gd name="connsiteY0" fmla="*/ 284183 h 898263"/>
              <a:gd name="connsiteX1" fmla="*/ 284183 w 3103582"/>
              <a:gd name="connsiteY1" fmla="*/ 0 h 898263"/>
              <a:gd name="connsiteX2" fmla="*/ 791226 w 3103582"/>
              <a:gd name="connsiteY2" fmla="*/ 0 h 898263"/>
              <a:gd name="connsiteX3" fmla="*/ 1222213 w 3103582"/>
              <a:gd name="connsiteY3" fmla="*/ 0 h 898263"/>
              <a:gd name="connsiteX4" fmla="*/ 1779960 w 3103582"/>
              <a:gd name="connsiteY4" fmla="*/ 0 h 898263"/>
              <a:gd name="connsiteX5" fmla="*/ 2287004 w 3103582"/>
              <a:gd name="connsiteY5" fmla="*/ 0 h 898263"/>
              <a:gd name="connsiteX6" fmla="*/ 2819399 w 3103582"/>
              <a:gd name="connsiteY6" fmla="*/ 0 h 898263"/>
              <a:gd name="connsiteX7" fmla="*/ 3103582 w 3103582"/>
              <a:gd name="connsiteY7" fmla="*/ 284183 h 898263"/>
              <a:gd name="connsiteX8" fmla="*/ 3103582 w 3103582"/>
              <a:gd name="connsiteY8" fmla="*/ 614080 h 898263"/>
              <a:gd name="connsiteX9" fmla="*/ 2819399 w 3103582"/>
              <a:gd name="connsiteY9" fmla="*/ 898263 h 898263"/>
              <a:gd name="connsiteX10" fmla="*/ 2312356 w 3103582"/>
              <a:gd name="connsiteY10" fmla="*/ 898263 h 898263"/>
              <a:gd name="connsiteX11" fmla="*/ 1881369 w 3103582"/>
              <a:gd name="connsiteY11" fmla="*/ 898263 h 898263"/>
              <a:gd name="connsiteX12" fmla="*/ 1323622 w 3103582"/>
              <a:gd name="connsiteY12" fmla="*/ 898263 h 898263"/>
              <a:gd name="connsiteX13" fmla="*/ 841931 w 3103582"/>
              <a:gd name="connsiteY13" fmla="*/ 898263 h 898263"/>
              <a:gd name="connsiteX14" fmla="*/ 284183 w 3103582"/>
              <a:gd name="connsiteY14" fmla="*/ 898263 h 898263"/>
              <a:gd name="connsiteX15" fmla="*/ 0 w 3103582"/>
              <a:gd name="connsiteY15" fmla="*/ 614080 h 898263"/>
              <a:gd name="connsiteX16" fmla="*/ 0 w 3103582"/>
              <a:gd name="connsiteY16" fmla="*/ 284183 h 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582" h="898263" fill="none" extrusionOk="0">
                <a:moveTo>
                  <a:pt x="0" y="284183"/>
                </a:moveTo>
                <a:cubicBezTo>
                  <a:pt x="-2447" y="129912"/>
                  <a:pt x="143725" y="37990"/>
                  <a:pt x="284183" y="0"/>
                </a:cubicBezTo>
                <a:cubicBezTo>
                  <a:pt x="428254" y="-26495"/>
                  <a:pt x="611932" y="25803"/>
                  <a:pt x="791226" y="0"/>
                </a:cubicBezTo>
                <a:cubicBezTo>
                  <a:pt x="970520" y="-25803"/>
                  <a:pt x="1069292" y="49178"/>
                  <a:pt x="1222213" y="0"/>
                </a:cubicBezTo>
                <a:cubicBezTo>
                  <a:pt x="1375134" y="-49178"/>
                  <a:pt x="1656057" y="128"/>
                  <a:pt x="1779960" y="0"/>
                </a:cubicBezTo>
                <a:cubicBezTo>
                  <a:pt x="1903863" y="-128"/>
                  <a:pt x="2104439" y="16348"/>
                  <a:pt x="2287004" y="0"/>
                </a:cubicBezTo>
                <a:cubicBezTo>
                  <a:pt x="2469569" y="-16348"/>
                  <a:pt x="2683030" y="39968"/>
                  <a:pt x="2819399" y="0"/>
                </a:cubicBezTo>
                <a:cubicBezTo>
                  <a:pt x="2989722" y="-2796"/>
                  <a:pt x="3095319" y="111495"/>
                  <a:pt x="3103582" y="284183"/>
                </a:cubicBezTo>
                <a:cubicBezTo>
                  <a:pt x="3108557" y="419346"/>
                  <a:pt x="3080185" y="524041"/>
                  <a:pt x="3103582" y="614080"/>
                </a:cubicBezTo>
                <a:cubicBezTo>
                  <a:pt x="3082801" y="784920"/>
                  <a:pt x="2936624" y="875729"/>
                  <a:pt x="2819399" y="898263"/>
                </a:cubicBezTo>
                <a:cubicBezTo>
                  <a:pt x="2635808" y="934681"/>
                  <a:pt x="2498750" y="839737"/>
                  <a:pt x="2312356" y="898263"/>
                </a:cubicBezTo>
                <a:cubicBezTo>
                  <a:pt x="2125962" y="956789"/>
                  <a:pt x="2048359" y="856262"/>
                  <a:pt x="1881369" y="898263"/>
                </a:cubicBezTo>
                <a:cubicBezTo>
                  <a:pt x="1714379" y="940264"/>
                  <a:pt x="1465506" y="886150"/>
                  <a:pt x="1323622" y="898263"/>
                </a:cubicBezTo>
                <a:cubicBezTo>
                  <a:pt x="1181738" y="910376"/>
                  <a:pt x="1027790" y="843584"/>
                  <a:pt x="841931" y="898263"/>
                </a:cubicBezTo>
                <a:cubicBezTo>
                  <a:pt x="656072" y="952942"/>
                  <a:pt x="406830" y="857749"/>
                  <a:pt x="284183" y="898263"/>
                </a:cubicBezTo>
                <a:cubicBezTo>
                  <a:pt x="106729" y="899292"/>
                  <a:pt x="-30084" y="768071"/>
                  <a:pt x="0" y="614080"/>
                </a:cubicBezTo>
                <a:cubicBezTo>
                  <a:pt x="-33628" y="497180"/>
                  <a:pt x="23987" y="371634"/>
                  <a:pt x="0" y="284183"/>
                </a:cubicBezTo>
                <a:close/>
              </a:path>
              <a:path w="3103582" h="898263" stroke="0" extrusionOk="0">
                <a:moveTo>
                  <a:pt x="0" y="284183"/>
                </a:moveTo>
                <a:cubicBezTo>
                  <a:pt x="4837" y="127566"/>
                  <a:pt x="123395" y="6241"/>
                  <a:pt x="284183" y="0"/>
                </a:cubicBezTo>
                <a:cubicBezTo>
                  <a:pt x="431945" y="-42714"/>
                  <a:pt x="557188" y="36751"/>
                  <a:pt x="740522" y="0"/>
                </a:cubicBezTo>
                <a:cubicBezTo>
                  <a:pt x="923856" y="-36751"/>
                  <a:pt x="1044122" y="57623"/>
                  <a:pt x="1298269" y="0"/>
                </a:cubicBezTo>
                <a:cubicBezTo>
                  <a:pt x="1552416" y="-57623"/>
                  <a:pt x="1561112" y="3409"/>
                  <a:pt x="1729256" y="0"/>
                </a:cubicBezTo>
                <a:cubicBezTo>
                  <a:pt x="1897400" y="-3409"/>
                  <a:pt x="2149285" y="42367"/>
                  <a:pt x="2261651" y="0"/>
                </a:cubicBezTo>
                <a:cubicBezTo>
                  <a:pt x="2374018" y="-42367"/>
                  <a:pt x="2644980" y="42502"/>
                  <a:pt x="2819399" y="0"/>
                </a:cubicBezTo>
                <a:cubicBezTo>
                  <a:pt x="2989252" y="-26752"/>
                  <a:pt x="3087322" y="140227"/>
                  <a:pt x="3103582" y="284183"/>
                </a:cubicBezTo>
                <a:cubicBezTo>
                  <a:pt x="3126288" y="401108"/>
                  <a:pt x="3086037" y="476740"/>
                  <a:pt x="3103582" y="614080"/>
                </a:cubicBezTo>
                <a:cubicBezTo>
                  <a:pt x="3110559" y="741566"/>
                  <a:pt x="2994934" y="865634"/>
                  <a:pt x="2819399" y="898263"/>
                </a:cubicBezTo>
                <a:cubicBezTo>
                  <a:pt x="2712707" y="907377"/>
                  <a:pt x="2448312" y="889063"/>
                  <a:pt x="2337708" y="898263"/>
                </a:cubicBezTo>
                <a:cubicBezTo>
                  <a:pt x="2227104" y="907463"/>
                  <a:pt x="2076874" y="864164"/>
                  <a:pt x="1906721" y="898263"/>
                </a:cubicBezTo>
                <a:cubicBezTo>
                  <a:pt x="1736568" y="932362"/>
                  <a:pt x="1610021" y="861193"/>
                  <a:pt x="1450382" y="898263"/>
                </a:cubicBezTo>
                <a:cubicBezTo>
                  <a:pt x="1290743" y="935333"/>
                  <a:pt x="1132349" y="893582"/>
                  <a:pt x="994043" y="898263"/>
                </a:cubicBezTo>
                <a:cubicBezTo>
                  <a:pt x="855737" y="902944"/>
                  <a:pt x="555758" y="823543"/>
                  <a:pt x="284183" y="898263"/>
                </a:cubicBezTo>
                <a:cubicBezTo>
                  <a:pt x="142211" y="914286"/>
                  <a:pt x="-29990" y="770380"/>
                  <a:pt x="0" y="614080"/>
                </a:cubicBezTo>
                <a:cubicBezTo>
                  <a:pt x="-28387" y="473738"/>
                  <a:pt x="9094" y="408030"/>
                  <a:pt x="0" y="28418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3163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rgbClr val="FF0000"/>
                </a:solidFill>
                <a:cs typeface="Akhbar MT" pitchFamily="2" charset="-78"/>
              </a:rPr>
              <a:t>الطريقة الأولى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اجمع مقدار الزيادة إلى السعر الأصلي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728C173-6B52-CEA7-AA7D-9E59542BD973}"/>
              </a:ext>
            </a:extLst>
          </p:cNvPr>
          <p:cNvSpPr/>
          <p:nvPr/>
        </p:nvSpPr>
        <p:spPr>
          <a:xfrm>
            <a:off x="1484553" y="3049523"/>
            <a:ext cx="3103582" cy="898263"/>
          </a:xfrm>
          <a:custGeom>
            <a:avLst/>
            <a:gdLst>
              <a:gd name="connsiteX0" fmla="*/ 0 w 3103582"/>
              <a:gd name="connsiteY0" fmla="*/ 284183 h 898263"/>
              <a:gd name="connsiteX1" fmla="*/ 284183 w 3103582"/>
              <a:gd name="connsiteY1" fmla="*/ 0 h 898263"/>
              <a:gd name="connsiteX2" fmla="*/ 791226 w 3103582"/>
              <a:gd name="connsiteY2" fmla="*/ 0 h 898263"/>
              <a:gd name="connsiteX3" fmla="*/ 1222213 w 3103582"/>
              <a:gd name="connsiteY3" fmla="*/ 0 h 898263"/>
              <a:gd name="connsiteX4" fmla="*/ 1779960 w 3103582"/>
              <a:gd name="connsiteY4" fmla="*/ 0 h 898263"/>
              <a:gd name="connsiteX5" fmla="*/ 2287004 w 3103582"/>
              <a:gd name="connsiteY5" fmla="*/ 0 h 898263"/>
              <a:gd name="connsiteX6" fmla="*/ 2819399 w 3103582"/>
              <a:gd name="connsiteY6" fmla="*/ 0 h 898263"/>
              <a:gd name="connsiteX7" fmla="*/ 3103582 w 3103582"/>
              <a:gd name="connsiteY7" fmla="*/ 284183 h 898263"/>
              <a:gd name="connsiteX8" fmla="*/ 3103582 w 3103582"/>
              <a:gd name="connsiteY8" fmla="*/ 614080 h 898263"/>
              <a:gd name="connsiteX9" fmla="*/ 2819399 w 3103582"/>
              <a:gd name="connsiteY9" fmla="*/ 898263 h 898263"/>
              <a:gd name="connsiteX10" fmla="*/ 2312356 w 3103582"/>
              <a:gd name="connsiteY10" fmla="*/ 898263 h 898263"/>
              <a:gd name="connsiteX11" fmla="*/ 1881369 w 3103582"/>
              <a:gd name="connsiteY11" fmla="*/ 898263 h 898263"/>
              <a:gd name="connsiteX12" fmla="*/ 1323622 w 3103582"/>
              <a:gd name="connsiteY12" fmla="*/ 898263 h 898263"/>
              <a:gd name="connsiteX13" fmla="*/ 841931 w 3103582"/>
              <a:gd name="connsiteY13" fmla="*/ 898263 h 898263"/>
              <a:gd name="connsiteX14" fmla="*/ 284183 w 3103582"/>
              <a:gd name="connsiteY14" fmla="*/ 898263 h 898263"/>
              <a:gd name="connsiteX15" fmla="*/ 0 w 3103582"/>
              <a:gd name="connsiteY15" fmla="*/ 614080 h 898263"/>
              <a:gd name="connsiteX16" fmla="*/ 0 w 3103582"/>
              <a:gd name="connsiteY16" fmla="*/ 284183 h 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582" h="898263" fill="none" extrusionOk="0">
                <a:moveTo>
                  <a:pt x="0" y="284183"/>
                </a:moveTo>
                <a:cubicBezTo>
                  <a:pt x="-2447" y="129912"/>
                  <a:pt x="143725" y="37990"/>
                  <a:pt x="284183" y="0"/>
                </a:cubicBezTo>
                <a:cubicBezTo>
                  <a:pt x="428254" y="-26495"/>
                  <a:pt x="611932" y="25803"/>
                  <a:pt x="791226" y="0"/>
                </a:cubicBezTo>
                <a:cubicBezTo>
                  <a:pt x="970520" y="-25803"/>
                  <a:pt x="1069292" y="49178"/>
                  <a:pt x="1222213" y="0"/>
                </a:cubicBezTo>
                <a:cubicBezTo>
                  <a:pt x="1375134" y="-49178"/>
                  <a:pt x="1656057" y="128"/>
                  <a:pt x="1779960" y="0"/>
                </a:cubicBezTo>
                <a:cubicBezTo>
                  <a:pt x="1903863" y="-128"/>
                  <a:pt x="2104439" y="16348"/>
                  <a:pt x="2287004" y="0"/>
                </a:cubicBezTo>
                <a:cubicBezTo>
                  <a:pt x="2469569" y="-16348"/>
                  <a:pt x="2683030" y="39968"/>
                  <a:pt x="2819399" y="0"/>
                </a:cubicBezTo>
                <a:cubicBezTo>
                  <a:pt x="2989722" y="-2796"/>
                  <a:pt x="3095319" y="111495"/>
                  <a:pt x="3103582" y="284183"/>
                </a:cubicBezTo>
                <a:cubicBezTo>
                  <a:pt x="3108557" y="419346"/>
                  <a:pt x="3080185" y="524041"/>
                  <a:pt x="3103582" y="614080"/>
                </a:cubicBezTo>
                <a:cubicBezTo>
                  <a:pt x="3082801" y="784920"/>
                  <a:pt x="2936624" y="875729"/>
                  <a:pt x="2819399" y="898263"/>
                </a:cubicBezTo>
                <a:cubicBezTo>
                  <a:pt x="2635808" y="934681"/>
                  <a:pt x="2498750" y="839737"/>
                  <a:pt x="2312356" y="898263"/>
                </a:cubicBezTo>
                <a:cubicBezTo>
                  <a:pt x="2125962" y="956789"/>
                  <a:pt x="2048359" y="856262"/>
                  <a:pt x="1881369" y="898263"/>
                </a:cubicBezTo>
                <a:cubicBezTo>
                  <a:pt x="1714379" y="940264"/>
                  <a:pt x="1465506" y="886150"/>
                  <a:pt x="1323622" y="898263"/>
                </a:cubicBezTo>
                <a:cubicBezTo>
                  <a:pt x="1181738" y="910376"/>
                  <a:pt x="1027790" y="843584"/>
                  <a:pt x="841931" y="898263"/>
                </a:cubicBezTo>
                <a:cubicBezTo>
                  <a:pt x="656072" y="952942"/>
                  <a:pt x="406830" y="857749"/>
                  <a:pt x="284183" y="898263"/>
                </a:cubicBezTo>
                <a:cubicBezTo>
                  <a:pt x="106729" y="899292"/>
                  <a:pt x="-30084" y="768071"/>
                  <a:pt x="0" y="614080"/>
                </a:cubicBezTo>
                <a:cubicBezTo>
                  <a:pt x="-33628" y="497180"/>
                  <a:pt x="23987" y="371634"/>
                  <a:pt x="0" y="284183"/>
                </a:cubicBezTo>
                <a:close/>
              </a:path>
              <a:path w="3103582" h="898263" stroke="0" extrusionOk="0">
                <a:moveTo>
                  <a:pt x="0" y="284183"/>
                </a:moveTo>
                <a:cubicBezTo>
                  <a:pt x="4837" y="127566"/>
                  <a:pt x="123395" y="6241"/>
                  <a:pt x="284183" y="0"/>
                </a:cubicBezTo>
                <a:cubicBezTo>
                  <a:pt x="431945" y="-42714"/>
                  <a:pt x="557188" y="36751"/>
                  <a:pt x="740522" y="0"/>
                </a:cubicBezTo>
                <a:cubicBezTo>
                  <a:pt x="923856" y="-36751"/>
                  <a:pt x="1044122" y="57623"/>
                  <a:pt x="1298269" y="0"/>
                </a:cubicBezTo>
                <a:cubicBezTo>
                  <a:pt x="1552416" y="-57623"/>
                  <a:pt x="1561112" y="3409"/>
                  <a:pt x="1729256" y="0"/>
                </a:cubicBezTo>
                <a:cubicBezTo>
                  <a:pt x="1897400" y="-3409"/>
                  <a:pt x="2149285" y="42367"/>
                  <a:pt x="2261651" y="0"/>
                </a:cubicBezTo>
                <a:cubicBezTo>
                  <a:pt x="2374018" y="-42367"/>
                  <a:pt x="2644980" y="42502"/>
                  <a:pt x="2819399" y="0"/>
                </a:cubicBezTo>
                <a:cubicBezTo>
                  <a:pt x="2989252" y="-26752"/>
                  <a:pt x="3087322" y="140227"/>
                  <a:pt x="3103582" y="284183"/>
                </a:cubicBezTo>
                <a:cubicBezTo>
                  <a:pt x="3126288" y="401108"/>
                  <a:pt x="3086037" y="476740"/>
                  <a:pt x="3103582" y="614080"/>
                </a:cubicBezTo>
                <a:cubicBezTo>
                  <a:pt x="3110559" y="741566"/>
                  <a:pt x="2994934" y="865634"/>
                  <a:pt x="2819399" y="898263"/>
                </a:cubicBezTo>
                <a:cubicBezTo>
                  <a:pt x="2712707" y="907377"/>
                  <a:pt x="2448312" y="889063"/>
                  <a:pt x="2337708" y="898263"/>
                </a:cubicBezTo>
                <a:cubicBezTo>
                  <a:pt x="2227104" y="907463"/>
                  <a:pt x="2076874" y="864164"/>
                  <a:pt x="1906721" y="898263"/>
                </a:cubicBezTo>
                <a:cubicBezTo>
                  <a:pt x="1736568" y="932362"/>
                  <a:pt x="1610021" y="861193"/>
                  <a:pt x="1450382" y="898263"/>
                </a:cubicBezTo>
                <a:cubicBezTo>
                  <a:pt x="1290743" y="935333"/>
                  <a:pt x="1132349" y="893582"/>
                  <a:pt x="994043" y="898263"/>
                </a:cubicBezTo>
                <a:cubicBezTo>
                  <a:pt x="855737" y="902944"/>
                  <a:pt x="555758" y="823543"/>
                  <a:pt x="284183" y="898263"/>
                </a:cubicBezTo>
                <a:cubicBezTo>
                  <a:pt x="142211" y="914286"/>
                  <a:pt x="-29990" y="770380"/>
                  <a:pt x="0" y="614080"/>
                </a:cubicBezTo>
                <a:cubicBezTo>
                  <a:pt x="-28387" y="473738"/>
                  <a:pt x="9094" y="408030"/>
                  <a:pt x="0" y="28418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3163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rgbClr val="FF0000"/>
                </a:solidFill>
                <a:cs typeface="Akhbar MT" pitchFamily="2" charset="-78"/>
              </a:rPr>
              <a:t>الطريقة الثانية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اجمع النسبة المئوية للزيادة إلى 100%</a:t>
            </a:r>
          </a:p>
        </p:txBody>
      </p:sp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3536635B-60E0-98DF-DF8A-EBD890A5FC89}"/>
              </a:ext>
            </a:extLst>
          </p:cNvPr>
          <p:cNvSpPr/>
          <p:nvPr/>
        </p:nvSpPr>
        <p:spPr>
          <a:xfrm rot="10800000">
            <a:off x="7019363" y="4181138"/>
            <a:ext cx="4130935" cy="2112085"/>
          </a:xfrm>
          <a:custGeom>
            <a:avLst/>
            <a:gdLst>
              <a:gd name="connsiteX0" fmla="*/ 0 w 4130935"/>
              <a:gd name="connsiteY0" fmla="*/ 352021 h 2112085"/>
              <a:gd name="connsiteX1" fmla="*/ 352021 w 4130935"/>
              <a:gd name="connsiteY1" fmla="*/ 0 h 2112085"/>
              <a:gd name="connsiteX2" fmla="*/ 688489 w 4130935"/>
              <a:gd name="connsiteY2" fmla="*/ 0 h 2112085"/>
              <a:gd name="connsiteX3" fmla="*/ 688489 w 4130935"/>
              <a:gd name="connsiteY3" fmla="*/ 0 h 2112085"/>
              <a:gd name="connsiteX4" fmla="*/ 1173874 w 4130935"/>
              <a:gd name="connsiteY4" fmla="*/ 0 h 2112085"/>
              <a:gd name="connsiteX5" fmla="*/ 1721223 w 4130935"/>
              <a:gd name="connsiteY5" fmla="*/ 0 h 2112085"/>
              <a:gd name="connsiteX6" fmla="*/ 2276800 w 4130935"/>
              <a:gd name="connsiteY6" fmla="*/ 0 h 2112085"/>
              <a:gd name="connsiteX7" fmla="*/ 2770645 w 4130935"/>
              <a:gd name="connsiteY7" fmla="*/ 0 h 2112085"/>
              <a:gd name="connsiteX8" fmla="*/ 3285068 w 4130935"/>
              <a:gd name="connsiteY8" fmla="*/ 0 h 2112085"/>
              <a:gd name="connsiteX9" fmla="*/ 3778914 w 4130935"/>
              <a:gd name="connsiteY9" fmla="*/ 0 h 2112085"/>
              <a:gd name="connsiteX10" fmla="*/ 4130935 w 4130935"/>
              <a:gd name="connsiteY10" fmla="*/ 352021 h 2112085"/>
              <a:gd name="connsiteX11" fmla="*/ 4130935 w 4130935"/>
              <a:gd name="connsiteY11" fmla="*/ 783235 h 2112085"/>
              <a:gd name="connsiteX12" fmla="*/ 4130935 w 4130935"/>
              <a:gd name="connsiteY12" fmla="*/ 1232050 h 2112085"/>
              <a:gd name="connsiteX13" fmla="*/ 4130935 w 4130935"/>
              <a:gd name="connsiteY13" fmla="*/ 1232050 h 2112085"/>
              <a:gd name="connsiteX14" fmla="*/ 4130935 w 4130935"/>
              <a:gd name="connsiteY14" fmla="*/ 1760071 h 2112085"/>
              <a:gd name="connsiteX15" fmla="*/ 4130935 w 4130935"/>
              <a:gd name="connsiteY15" fmla="*/ 1760064 h 2112085"/>
              <a:gd name="connsiteX16" fmla="*/ 3778914 w 4130935"/>
              <a:gd name="connsiteY16" fmla="*/ 2112085 h 2112085"/>
              <a:gd name="connsiteX17" fmla="*/ 3223337 w 4130935"/>
              <a:gd name="connsiteY17" fmla="*/ 2112085 h 2112085"/>
              <a:gd name="connsiteX18" fmla="*/ 2770645 w 4130935"/>
              <a:gd name="connsiteY18" fmla="*/ 2112085 h 2112085"/>
              <a:gd name="connsiteX19" fmla="*/ 2256223 w 4130935"/>
              <a:gd name="connsiteY19" fmla="*/ 2112085 h 2112085"/>
              <a:gd name="connsiteX20" fmla="*/ 1721223 w 4130935"/>
              <a:gd name="connsiteY20" fmla="*/ 2112085 h 2112085"/>
              <a:gd name="connsiteX21" fmla="*/ 1277326 w 4130935"/>
              <a:gd name="connsiteY21" fmla="*/ 2402433 h 2112085"/>
              <a:gd name="connsiteX22" fmla="*/ 988796 w 4130935"/>
              <a:gd name="connsiteY22" fmla="*/ 2260162 h 2112085"/>
              <a:gd name="connsiteX23" fmla="*/ 688489 w 4130935"/>
              <a:gd name="connsiteY23" fmla="*/ 2112085 h 2112085"/>
              <a:gd name="connsiteX24" fmla="*/ 352021 w 4130935"/>
              <a:gd name="connsiteY24" fmla="*/ 2112085 h 2112085"/>
              <a:gd name="connsiteX25" fmla="*/ 0 w 4130935"/>
              <a:gd name="connsiteY25" fmla="*/ 1760064 h 2112085"/>
              <a:gd name="connsiteX26" fmla="*/ 0 w 4130935"/>
              <a:gd name="connsiteY26" fmla="*/ 1760071 h 2112085"/>
              <a:gd name="connsiteX27" fmla="*/ 0 w 4130935"/>
              <a:gd name="connsiteY27" fmla="*/ 1232050 h 2112085"/>
              <a:gd name="connsiteX28" fmla="*/ 0 w 4130935"/>
              <a:gd name="connsiteY28" fmla="*/ 1232050 h 2112085"/>
              <a:gd name="connsiteX29" fmla="*/ 0 w 4130935"/>
              <a:gd name="connsiteY29" fmla="*/ 809636 h 2112085"/>
              <a:gd name="connsiteX30" fmla="*/ 0 w 4130935"/>
              <a:gd name="connsiteY30" fmla="*/ 352021 h 211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0935" h="2112085" fill="none" extrusionOk="0">
                <a:moveTo>
                  <a:pt x="0" y="352021"/>
                </a:moveTo>
                <a:cubicBezTo>
                  <a:pt x="54132" y="137295"/>
                  <a:pt x="151245" y="-10912"/>
                  <a:pt x="352021" y="0"/>
                </a:cubicBezTo>
                <a:cubicBezTo>
                  <a:pt x="428431" y="-31746"/>
                  <a:pt x="555083" y="17910"/>
                  <a:pt x="688489" y="0"/>
                </a:cubicBezTo>
                <a:lnTo>
                  <a:pt x="688489" y="0"/>
                </a:lnTo>
                <a:cubicBezTo>
                  <a:pt x="862281" y="-34665"/>
                  <a:pt x="1062161" y="48490"/>
                  <a:pt x="1173874" y="0"/>
                </a:cubicBezTo>
                <a:cubicBezTo>
                  <a:pt x="1285588" y="-48490"/>
                  <a:pt x="1590013" y="19226"/>
                  <a:pt x="1721223" y="0"/>
                </a:cubicBezTo>
                <a:cubicBezTo>
                  <a:pt x="1940009" y="-52805"/>
                  <a:pt x="2017445" y="12573"/>
                  <a:pt x="2276800" y="0"/>
                </a:cubicBezTo>
                <a:cubicBezTo>
                  <a:pt x="2536155" y="-12573"/>
                  <a:pt x="2624275" y="32061"/>
                  <a:pt x="2770645" y="0"/>
                </a:cubicBezTo>
                <a:cubicBezTo>
                  <a:pt x="2917016" y="-32061"/>
                  <a:pt x="3088694" y="44340"/>
                  <a:pt x="3285068" y="0"/>
                </a:cubicBezTo>
                <a:cubicBezTo>
                  <a:pt x="3481442" y="-44340"/>
                  <a:pt x="3641925" y="20090"/>
                  <a:pt x="3778914" y="0"/>
                </a:cubicBezTo>
                <a:cubicBezTo>
                  <a:pt x="3937981" y="2460"/>
                  <a:pt x="4133068" y="164211"/>
                  <a:pt x="4130935" y="352021"/>
                </a:cubicBezTo>
                <a:cubicBezTo>
                  <a:pt x="4137537" y="547982"/>
                  <a:pt x="4083646" y="622836"/>
                  <a:pt x="4130935" y="783235"/>
                </a:cubicBezTo>
                <a:cubicBezTo>
                  <a:pt x="4178224" y="943634"/>
                  <a:pt x="4079268" y="1053373"/>
                  <a:pt x="4130935" y="1232050"/>
                </a:cubicBezTo>
                <a:lnTo>
                  <a:pt x="4130935" y="1232050"/>
                </a:lnTo>
                <a:cubicBezTo>
                  <a:pt x="4137367" y="1459359"/>
                  <a:pt x="4082021" y="1503713"/>
                  <a:pt x="4130935" y="1760071"/>
                </a:cubicBezTo>
                <a:lnTo>
                  <a:pt x="4130935" y="1760064"/>
                </a:lnTo>
                <a:cubicBezTo>
                  <a:pt x="4161736" y="1942745"/>
                  <a:pt x="3996909" y="2113524"/>
                  <a:pt x="3778914" y="2112085"/>
                </a:cubicBezTo>
                <a:cubicBezTo>
                  <a:pt x="3553811" y="2157199"/>
                  <a:pt x="3426896" y="2079277"/>
                  <a:pt x="3223337" y="2112085"/>
                </a:cubicBezTo>
                <a:cubicBezTo>
                  <a:pt x="3019778" y="2144893"/>
                  <a:pt x="2881122" y="2074423"/>
                  <a:pt x="2770645" y="2112085"/>
                </a:cubicBezTo>
                <a:cubicBezTo>
                  <a:pt x="2660168" y="2149747"/>
                  <a:pt x="2450333" y="2061487"/>
                  <a:pt x="2256223" y="2112085"/>
                </a:cubicBezTo>
                <a:cubicBezTo>
                  <a:pt x="2062113" y="2162683"/>
                  <a:pt x="1931295" y="2100083"/>
                  <a:pt x="1721223" y="2112085"/>
                </a:cubicBezTo>
                <a:cubicBezTo>
                  <a:pt x="1561483" y="2276561"/>
                  <a:pt x="1474050" y="2252031"/>
                  <a:pt x="1277326" y="2402433"/>
                </a:cubicBezTo>
                <a:cubicBezTo>
                  <a:pt x="1204811" y="2399765"/>
                  <a:pt x="1121974" y="2318862"/>
                  <a:pt x="988796" y="2260162"/>
                </a:cubicBezTo>
                <a:cubicBezTo>
                  <a:pt x="855618" y="2201462"/>
                  <a:pt x="786660" y="2135797"/>
                  <a:pt x="688489" y="2112085"/>
                </a:cubicBezTo>
                <a:cubicBezTo>
                  <a:pt x="600650" y="2133931"/>
                  <a:pt x="473533" y="2080188"/>
                  <a:pt x="352021" y="2112085"/>
                </a:cubicBezTo>
                <a:cubicBezTo>
                  <a:pt x="131866" y="2126787"/>
                  <a:pt x="-12527" y="1961302"/>
                  <a:pt x="0" y="1760064"/>
                </a:cubicBezTo>
                <a:lnTo>
                  <a:pt x="0" y="1760071"/>
                </a:lnTo>
                <a:cubicBezTo>
                  <a:pt x="-49513" y="1545391"/>
                  <a:pt x="41594" y="1457435"/>
                  <a:pt x="0" y="1232050"/>
                </a:cubicBezTo>
                <a:lnTo>
                  <a:pt x="0" y="1232050"/>
                </a:lnTo>
                <a:cubicBezTo>
                  <a:pt x="-19828" y="1054595"/>
                  <a:pt x="32913" y="974553"/>
                  <a:pt x="0" y="809636"/>
                </a:cubicBezTo>
                <a:cubicBezTo>
                  <a:pt x="-32913" y="644719"/>
                  <a:pt x="11561" y="476610"/>
                  <a:pt x="0" y="352021"/>
                </a:cubicBezTo>
                <a:close/>
              </a:path>
              <a:path w="4130935" h="2112085" stroke="0" extrusionOk="0">
                <a:moveTo>
                  <a:pt x="0" y="352021"/>
                </a:moveTo>
                <a:cubicBezTo>
                  <a:pt x="9550" y="173814"/>
                  <a:pt x="105156" y="-24275"/>
                  <a:pt x="352021" y="0"/>
                </a:cubicBezTo>
                <a:cubicBezTo>
                  <a:pt x="463921" y="-26009"/>
                  <a:pt x="553688" y="1363"/>
                  <a:pt x="688489" y="0"/>
                </a:cubicBezTo>
                <a:lnTo>
                  <a:pt x="688489" y="0"/>
                </a:lnTo>
                <a:cubicBezTo>
                  <a:pt x="902556" y="-3494"/>
                  <a:pt x="951312" y="40480"/>
                  <a:pt x="1204856" y="0"/>
                </a:cubicBezTo>
                <a:cubicBezTo>
                  <a:pt x="1458400" y="-40480"/>
                  <a:pt x="1505157" y="29477"/>
                  <a:pt x="1721223" y="0"/>
                </a:cubicBezTo>
                <a:cubicBezTo>
                  <a:pt x="1842907" y="-33052"/>
                  <a:pt x="2059255" y="54284"/>
                  <a:pt x="2194492" y="0"/>
                </a:cubicBezTo>
                <a:cubicBezTo>
                  <a:pt x="2329729" y="-54284"/>
                  <a:pt x="2531994" y="43373"/>
                  <a:pt x="2688338" y="0"/>
                </a:cubicBezTo>
                <a:cubicBezTo>
                  <a:pt x="2844682" y="-43373"/>
                  <a:pt x="2957411" y="51687"/>
                  <a:pt x="3202761" y="0"/>
                </a:cubicBezTo>
                <a:cubicBezTo>
                  <a:pt x="3448111" y="-51687"/>
                  <a:pt x="3603286" y="24723"/>
                  <a:pt x="3778914" y="0"/>
                </a:cubicBezTo>
                <a:cubicBezTo>
                  <a:pt x="3964563" y="8083"/>
                  <a:pt x="4128540" y="162045"/>
                  <a:pt x="4130935" y="352021"/>
                </a:cubicBezTo>
                <a:cubicBezTo>
                  <a:pt x="4150429" y="557804"/>
                  <a:pt x="4119368" y="622833"/>
                  <a:pt x="4130935" y="792036"/>
                </a:cubicBezTo>
                <a:cubicBezTo>
                  <a:pt x="4142502" y="961239"/>
                  <a:pt x="4081900" y="1139980"/>
                  <a:pt x="4130935" y="1232050"/>
                </a:cubicBezTo>
                <a:lnTo>
                  <a:pt x="4130935" y="1232050"/>
                </a:lnTo>
                <a:cubicBezTo>
                  <a:pt x="4164040" y="1421889"/>
                  <a:pt x="4099453" y="1512080"/>
                  <a:pt x="4130935" y="1760071"/>
                </a:cubicBezTo>
                <a:lnTo>
                  <a:pt x="4130935" y="1760064"/>
                </a:lnTo>
                <a:cubicBezTo>
                  <a:pt x="4087942" y="1960882"/>
                  <a:pt x="3992749" y="2141025"/>
                  <a:pt x="3778914" y="2112085"/>
                </a:cubicBezTo>
                <a:cubicBezTo>
                  <a:pt x="3667195" y="2115126"/>
                  <a:pt x="3402786" y="2092104"/>
                  <a:pt x="3264491" y="2112085"/>
                </a:cubicBezTo>
                <a:cubicBezTo>
                  <a:pt x="3126196" y="2132066"/>
                  <a:pt x="2880240" y="2092045"/>
                  <a:pt x="2708915" y="2112085"/>
                </a:cubicBezTo>
                <a:cubicBezTo>
                  <a:pt x="2537590" y="2132125"/>
                  <a:pt x="2409836" y="2106360"/>
                  <a:pt x="2235646" y="2112085"/>
                </a:cubicBezTo>
                <a:cubicBezTo>
                  <a:pt x="2061456" y="2117810"/>
                  <a:pt x="1919065" y="2075614"/>
                  <a:pt x="1721223" y="2112085"/>
                </a:cubicBezTo>
                <a:cubicBezTo>
                  <a:pt x="1593241" y="2227162"/>
                  <a:pt x="1364847" y="2293676"/>
                  <a:pt x="1277326" y="2402433"/>
                </a:cubicBezTo>
                <a:cubicBezTo>
                  <a:pt x="1115568" y="2364261"/>
                  <a:pt x="1132127" y="2298239"/>
                  <a:pt x="977019" y="2254356"/>
                </a:cubicBezTo>
                <a:cubicBezTo>
                  <a:pt x="821911" y="2210473"/>
                  <a:pt x="785805" y="2146407"/>
                  <a:pt x="688489" y="2112085"/>
                </a:cubicBezTo>
                <a:cubicBezTo>
                  <a:pt x="537487" y="2113367"/>
                  <a:pt x="510527" y="2095014"/>
                  <a:pt x="352021" y="2112085"/>
                </a:cubicBezTo>
                <a:cubicBezTo>
                  <a:pt x="114163" y="2082738"/>
                  <a:pt x="-5049" y="1989093"/>
                  <a:pt x="0" y="1760064"/>
                </a:cubicBezTo>
                <a:lnTo>
                  <a:pt x="0" y="1760071"/>
                </a:lnTo>
                <a:cubicBezTo>
                  <a:pt x="-26041" y="1588879"/>
                  <a:pt x="8315" y="1421850"/>
                  <a:pt x="0" y="1232050"/>
                </a:cubicBezTo>
                <a:lnTo>
                  <a:pt x="0" y="1232050"/>
                </a:lnTo>
                <a:cubicBezTo>
                  <a:pt x="-6066" y="1058267"/>
                  <a:pt x="39772" y="932035"/>
                  <a:pt x="0" y="809636"/>
                </a:cubicBezTo>
                <a:cubicBezTo>
                  <a:pt x="-39772" y="687237"/>
                  <a:pt x="51032" y="513544"/>
                  <a:pt x="0" y="352021"/>
                </a:cubicBezTo>
                <a:close/>
              </a:path>
            </a:pathLst>
          </a:custGeom>
          <a:solidFill>
            <a:srgbClr val="FFF1E1"/>
          </a:solidFill>
          <a:ln>
            <a:solidFill>
              <a:srgbClr val="FEDBB3"/>
            </a:solidFill>
            <a:extLst>
              <a:ext uri="{C807C97D-BFC1-408E-A445-0C87EB9F89A2}">
                <ask:lineSketchStyleProps xmlns:ask="http://schemas.microsoft.com/office/drawing/2018/sketchyshapes" sd="2440486497">
                  <a:prstGeom prst="wedgeRoundRectCallout">
                    <a:avLst>
                      <a:gd name="adj1" fmla="val -19079"/>
                      <a:gd name="adj2" fmla="val 6374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6DA5C4FE-7602-6363-B5D0-66CD9CB9C3C1}"/>
              </a:ext>
            </a:extLst>
          </p:cNvPr>
          <p:cNvSpPr/>
          <p:nvPr/>
        </p:nvSpPr>
        <p:spPr>
          <a:xfrm rot="10800000">
            <a:off x="1484554" y="4267200"/>
            <a:ext cx="4190102" cy="2069054"/>
          </a:xfrm>
          <a:custGeom>
            <a:avLst/>
            <a:gdLst>
              <a:gd name="connsiteX0" fmla="*/ 0 w 4190102"/>
              <a:gd name="connsiteY0" fmla="*/ 344849 h 2069054"/>
              <a:gd name="connsiteX1" fmla="*/ 344849 w 4190102"/>
              <a:gd name="connsiteY1" fmla="*/ 0 h 2069054"/>
              <a:gd name="connsiteX2" fmla="*/ 698350 w 4190102"/>
              <a:gd name="connsiteY2" fmla="*/ 0 h 2069054"/>
              <a:gd name="connsiteX3" fmla="*/ 698350 w 4190102"/>
              <a:gd name="connsiteY3" fmla="*/ 0 h 2069054"/>
              <a:gd name="connsiteX4" fmla="*/ 1190687 w 4190102"/>
              <a:gd name="connsiteY4" fmla="*/ 0 h 2069054"/>
              <a:gd name="connsiteX5" fmla="*/ 1745876 w 4190102"/>
              <a:gd name="connsiteY5" fmla="*/ 0 h 2069054"/>
              <a:gd name="connsiteX6" fmla="*/ 2312708 w 4190102"/>
              <a:gd name="connsiteY6" fmla="*/ 0 h 2069054"/>
              <a:gd name="connsiteX7" fmla="*/ 2816558 w 4190102"/>
              <a:gd name="connsiteY7" fmla="*/ 0 h 2069054"/>
              <a:gd name="connsiteX8" fmla="*/ 3341403 w 4190102"/>
              <a:gd name="connsiteY8" fmla="*/ 0 h 2069054"/>
              <a:gd name="connsiteX9" fmla="*/ 3845253 w 4190102"/>
              <a:gd name="connsiteY9" fmla="*/ 0 h 2069054"/>
              <a:gd name="connsiteX10" fmla="*/ 4190102 w 4190102"/>
              <a:gd name="connsiteY10" fmla="*/ 344849 h 2069054"/>
              <a:gd name="connsiteX11" fmla="*/ 4190102 w 4190102"/>
              <a:gd name="connsiteY11" fmla="*/ 767278 h 2069054"/>
              <a:gd name="connsiteX12" fmla="*/ 4190102 w 4190102"/>
              <a:gd name="connsiteY12" fmla="*/ 1206948 h 2069054"/>
              <a:gd name="connsiteX13" fmla="*/ 4190102 w 4190102"/>
              <a:gd name="connsiteY13" fmla="*/ 1206948 h 2069054"/>
              <a:gd name="connsiteX14" fmla="*/ 4190102 w 4190102"/>
              <a:gd name="connsiteY14" fmla="*/ 1724212 h 2069054"/>
              <a:gd name="connsiteX15" fmla="*/ 4190102 w 4190102"/>
              <a:gd name="connsiteY15" fmla="*/ 1724205 h 2069054"/>
              <a:gd name="connsiteX16" fmla="*/ 3845253 w 4190102"/>
              <a:gd name="connsiteY16" fmla="*/ 2069054 h 2069054"/>
              <a:gd name="connsiteX17" fmla="*/ 3278421 w 4190102"/>
              <a:gd name="connsiteY17" fmla="*/ 2069054 h 2069054"/>
              <a:gd name="connsiteX18" fmla="*/ 2816558 w 4190102"/>
              <a:gd name="connsiteY18" fmla="*/ 2069054 h 2069054"/>
              <a:gd name="connsiteX19" fmla="*/ 2291714 w 4190102"/>
              <a:gd name="connsiteY19" fmla="*/ 2069054 h 2069054"/>
              <a:gd name="connsiteX20" fmla="*/ 1745876 w 4190102"/>
              <a:gd name="connsiteY20" fmla="*/ 2069054 h 2069054"/>
              <a:gd name="connsiteX21" fmla="*/ 1295621 w 4190102"/>
              <a:gd name="connsiteY21" fmla="*/ 2353487 h 2069054"/>
              <a:gd name="connsiteX22" fmla="*/ 1002958 w 4190102"/>
              <a:gd name="connsiteY22" fmla="*/ 2214115 h 2069054"/>
              <a:gd name="connsiteX23" fmla="*/ 698350 w 4190102"/>
              <a:gd name="connsiteY23" fmla="*/ 2069054 h 2069054"/>
              <a:gd name="connsiteX24" fmla="*/ 344849 w 4190102"/>
              <a:gd name="connsiteY24" fmla="*/ 2069054 h 2069054"/>
              <a:gd name="connsiteX25" fmla="*/ 0 w 4190102"/>
              <a:gd name="connsiteY25" fmla="*/ 1724205 h 2069054"/>
              <a:gd name="connsiteX26" fmla="*/ 0 w 4190102"/>
              <a:gd name="connsiteY26" fmla="*/ 1724212 h 2069054"/>
              <a:gd name="connsiteX27" fmla="*/ 0 w 4190102"/>
              <a:gd name="connsiteY27" fmla="*/ 1206948 h 2069054"/>
              <a:gd name="connsiteX28" fmla="*/ 0 w 4190102"/>
              <a:gd name="connsiteY28" fmla="*/ 1206948 h 2069054"/>
              <a:gd name="connsiteX29" fmla="*/ 0 w 4190102"/>
              <a:gd name="connsiteY29" fmla="*/ 793140 h 2069054"/>
              <a:gd name="connsiteX30" fmla="*/ 0 w 4190102"/>
              <a:gd name="connsiteY30" fmla="*/ 344849 h 20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90102" h="2069054" fill="none" extrusionOk="0">
                <a:moveTo>
                  <a:pt x="0" y="344849"/>
                </a:moveTo>
                <a:cubicBezTo>
                  <a:pt x="9080" y="150987"/>
                  <a:pt x="140618" y="-23638"/>
                  <a:pt x="344849" y="0"/>
                </a:cubicBezTo>
                <a:cubicBezTo>
                  <a:pt x="443818" y="-12031"/>
                  <a:pt x="622853" y="17318"/>
                  <a:pt x="698350" y="0"/>
                </a:cubicBezTo>
                <a:lnTo>
                  <a:pt x="698350" y="0"/>
                </a:lnTo>
                <a:cubicBezTo>
                  <a:pt x="812805" y="-53817"/>
                  <a:pt x="1027578" y="23009"/>
                  <a:pt x="1190687" y="0"/>
                </a:cubicBezTo>
                <a:cubicBezTo>
                  <a:pt x="1353796" y="-23009"/>
                  <a:pt x="1621571" y="47373"/>
                  <a:pt x="1745876" y="0"/>
                </a:cubicBezTo>
                <a:cubicBezTo>
                  <a:pt x="1863402" y="-26408"/>
                  <a:pt x="2112219" y="67506"/>
                  <a:pt x="2312708" y="0"/>
                </a:cubicBezTo>
                <a:cubicBezTo>
                  <a:pt x="2513197" y="-67506"/>
                  <a:pt x="2678295" y="49116"/>
                  <a:pt x="2816558" y="0"/>
                </a:cubicBezTo>
                <a:cubicBezTo>
                  <a:pt x="2954821" y="-49116"/>
                  <a:pt x="3202770" y="28758"/>
                  <a:pt x="3341403" y="0"/>
                </a:cubicBezTo>
                <a:cubicBezTo>
                  <a:pt x="3480036" y="-28758"/>
                  <a:pt x="3735537" y="35972"/>
                  <a:pt x="3845253" y="0"/>
                </a:cubicBezTo>
                <a:cubicBezTo>
                  <a:pt x="3989233" y="3234"/>
                  <a:pt x="4196271" y="173498"/>
                  <a:pt x="4190102" y="344849"/>
                </a:cubicBezTo>
                <a:cubicBezTo>
                  <a:pt x="4216618" y="540905"/>
                  <a:pt x="4165471" y="647314"/>
                  <a:pt x="4190102" y="767278"/>
                </a:cubicBezTo>
                <a:cubicBezTo>
                  <a:pt x="4214733" y="887242"/>
                  <a:pt x="4177684" y="1016220"/>
                  <a:pt x="4190102" y="1206948"/>
                </a:cubicBezTo>
                <a:lnTo>
                  <a:pt x="4190102" y="1206948"/>
                </a:lnTo>
                <a:cubicBezTo>
                  <a:pt x="4233080" y="1447138"/>
                  <a:pt x="4136327" y="1473889"/>
                  <a:pt x="4190102" y="1724212"/>
                </a:cubicBezTo>
                <a:lnTo>
                  <a:pt x="4190102" y="1724205"/>
                </a:lnTo>
                <a:cubicBezTo>
                  <a:pt x="4203042" y="1909730"/>
                  <a:pt x="4047120" y="2069750"/>
                  <a:pt x="3845253" y="2069054"/>
                </a:cubicBezTo>
                <a:cubicBezTo>
                  <a:pt x="3693206" y="2094620"/>
                  <a:pt x="3496196" y="2010403"/>
                  <a:pt x="3278421" y="2069054"/>
                </a:cubicBezTo>
                <a:cubicBezTo>
                  <a:pt x="3060646" y="2127705"/>
                  <a:pt x="2972839" y="2065682"/>
                  <a:pt x="2816558" y="2069054"/>
                </a:cubicBezTo>
                <a:cubicBezTo>
                  <a:pt x="2660277" y="2072426"/>
                  <a:pt x="2534729" y="2038287"/>
                  <a:pt x="2291714" y="2069054"/>
                </a:cubicBezTo>
                <a:cubicBezTo>
                  <a:pt x="2048699" y="2099821"/>
                  <a:pt x="2009227" y="2056639"/>
                  <a:pt x="1745876" y="2069054"/>
                </a:cubicBezTo>
                <a:cubicBezTo>
                  <a:pt x="1653914" y="2128186"/>
                  <a:pt x="1424661" y="2254723"/>
                  <a:pt x="1295621" y="2353487"/>
                </a:cubicBezTo>
                <a:cubicBezTo>
                  <a:pt x="1201105" y="2344687"/>
                  <a:pt x="1110625" y="2259378"/>
                  <a:pt x="1002958" y="2214115"/>
                </a:cubicBezTo>
                <a:cubicBezTo>
                  <a:pt x="895291" y="2168852"/>
                  <a:pt x="826896" y="2087497"/>
                  <a:pt x="698350" y="2069054"/>
                </a:cubicBezTo>
                <a:cubicBezTo>
                  <a:pt x="572881" y="2081728"/>
                  <a:pt x="418856" y="2031520"/>
                  <a:pt x="344849" y="2069054"/>
                </a:cubicBezTo>
                <a:cubicBezTo>
                  <a:pt x="135772" y="2079691"/>
                  <a:pt x="-37055" y="1934841"/>
                  <a:pt x="0" y="1724205"/>
                </a:cubicBezTo>
                <a:lnTo>
                  <a:pt x="0" y="1724212"/>
                </a:lnTo>
                <a:cubicBezTo>
                  <a:pt x="-10689" y="1479398"/>
                  <a:pt x="40818" y="1432513"/>
                  <a:pt x="0" y="1206948"/>
                </a:cubicBezTo>
                <a:lnTo>
                  <a:pt x="0" y="1206948"/>
                </a:lnTo>
                <a:cubicBezTo>
                  <a:pt x="-18695" y="1032665"/>
                  <a:pt x="3661" y="973104"/>
                  <a:pt x="0" y="793140"/>
                </a:cubicBezTo>
                <a:cubicBezTo>
                  <a:pt x="-3661" y="613176"/>
                  <a:pt x="38731" y="502358"/>
                  <a:pt x="0" y="344849"/>
                </a:cubicBezTo>
                <a:close/>
              </a:path>
              <a:path w="4190102" h="2069054" stroke="0" extrusionOk="0">
                <a:moveTo>
                  <a:pt x="0" y="344849"/>
                </a:moveTo>
                <a:cubicBezTo>
                  <a:pt x="19696" y="187823"/>
                  <a:pt x="131857" y="-10431"/>
                  <a:pt x="344849" y="0"/>
                </a:cubicBezTo>
                <a:cubicBezTo>
                  <a:pt x="506721" y="-27285"/>
                  <a:pt x="615544" y="26630"/>
                  <a:pt x="698350" y="0"/>
                </a:cubicBezTo>
                <a:lnTo>
                  <a:pt x="698350" y="0"/>
                </a:lnTo>
                <a:cubicBezTo>
                  <a:pt x="866990" y="-51948"/>
                  <a:pt x="1094579" y="13901"/>
                  <a:pt x="1222113" y="0"/>
                </a:cubicBezTo>
                <a:cubicBezTo>
                  <a:pt x="1349647" y="-13901"/>
                  <a:pt x="1580512" y="10485"/>
                  <a:pt x="1745876" y="0"/>
                </a:cubicBezTo>
                <a:cubicBezTo>
                  <a:pt x="1898588" y="-36152"/>
                  <a:pt x="2109443" y="41513"/>
                  <a:pt x="2228733" y="0"/>
                </a:cubicBezTo>
                <a:cubicBezTo>
                  <a:pt x="2348023" y="-41513"/>
                  <a:pt x="2539719" y="55295"/>
                  <a:pt x="2732583" y="0"/>
                </a:cubicBezTo>
                <a:cubicBezTo>
                  <a:pt x="2925447" y="-55295"/>
                  <a:pt x="3037505" y="40685"/>
                  <a:pt x="3257427" y="0"/>
                </a:cubicBezTo>
                <a:cubicBezTo>
                  <a:pt x="3477349" y="-40685"/>
                  <a:pt x="3631638" y="17390"/>
                  <a:pt x="3845253" y="0"/>
                </a:cubicBezTo>
                <a:cubicBezTo>
                  <a:pt x="4027510" y="7559"/>
                  <a:pt x="4173359" y="185427"/>
                  <a:pt x="4190102" y="344849"/>
                </a:cubicBezTo>
                <a:cubicBezTo>
                  <a:pt x="4220503" y="545874"/>
                  <a:pt x="4156235" y="645735"/>
                  <a:pt x="4190102" y="775899"/>
                </a:cubicBezTo>
                <a:cubicBezTo>
                  <a:pt x="4223969" y="906063"/>
                  <a:pt x="4167842" y="1066142"/>
                  <a:pt x="4190102" y="1206948"/>
                </a:cubicBezTo>
                <a:lnTo>
                  <a:pt x="4190102" y="1206948"/>
                </a:lnTo>
                <a:cubicBezTo>
                  <a:pt x="4205085" y="1449190"/>
                  <a:pt x="4146980" y="1539129"/>
                  <a:pt x="4190102" y="1724212"/>
                </a:cubicBezTo>
                <a:lnTo>
                  <a:pt x="4190102" y="1724205"/>
                </a:lnTo>
                <a:cubicBezTo>
                  <a:pt x="4140816" y="1921998"/>
                  <a:pt x="4038646" y="2073433"/>
                  <a:pt x="3845253" y="2069054"/>
                </a:cubicBezTo>
                <a:cubicBezTo>
                  <a:pt x="3695547" y="2094297"/>
                  <a:pt x="3465387" y="2031853"/>
                  <a:pt x="3320409" y="2069054"/>
                </a:cubicBezTo>
                <a:cubicBezTo>
                  <a:pt x="3175431" y="2106255"/>
                  <a:pt x="2899613" y="2038793"/>
                  <a:pt x="2753577" y="2069054"/>
                </a:cubicBezTo>
                <a:cubicBezTo>
                  <a:pt x="2607541" y="2099315"/>
                  <a:pt x="2470271" y="2048693"/>
                  <a:pt x="2270720" y="2069054"/>
                </a:cubicBezTo>
                <a:cubicBezTo>
                  <a:pt x="2071169" y="2089415"/>
                  <a:pt x="1867333" y="2009045"/>
                  <a:pt x="1745876" y="2069054"/>
                </a:cubicBezTo>
                <a:cubicBezTo>
                  <a:pt x="1591487" y="2198866"/>
                  <a:pt x="1418508" y="2207607"/>
                  <a:pt x="1295621" y="2353487"/>
                </a:cubicBezTo>
                <a:cubicBezTo>
                  <a:pt x="1182950" y="2304620"/>
                  <a:pt x="1106135" y="2246002"/>
                  <a:pt x="991013" y="2208426"/>
                </a:cubicBezTo>
                <a:cubicBezTo>
                  <a:pt x="875891" y="2170850"/>
                  <a:pt x="802367" y="2079112"/>
                  <a:pt x="698350" y="2069054"/>
                </a:cubicBezTo>
                <a:cubicBezTo>
                  <a:pt x="531684" y="2102360"/>
                  <a:pt x="436250" y="2063611"/>
                  <a:pt x="344849" y="2069054"/>
                </a:cubicBezTo>
                <a:cubicBezTo>
                  <a:pt x="140592" y="2059730"/>
                  <a:pt x="-649" y="1919112"/>
                  <a:pt x="0" y="1724205"/>
                </a:cubicBezTo>
                <a:lnTo>
                  <a:pt x="0" y="1724212"/>
                </a:lnTo>
                <a:cubicBezTo>
                  <a:pt x="-32764" y="1489358"/>
                  <a:pt x="28777" y="1346832"/>
                  <a:pt x="0" y="1206948"/>
                </a:cubicBezTo>
                <a:lnTo>
                  <a:pt x="0" y="1206948"/>
                </a:lnTo>
                <a:cubicBezTo>
                  <a:pt x="-44432" y="1026054"/>
                  <a:pt x="5085" y="925272"/>
                  <a:pt x="0" y="793140"/>
                </a:cubicBezTo>
                <a:cubicBezTo>
                  <a:pt x="-5085" y="661008"/>
                  <a:pt x="8982" y="531290"/>
                  <a:pt x="0" y="344849"/>
                </a:cubicBezTo>
                <a:close/>
              </a:path>
            </a:pathLst>
          </a:custGeom>
          <a:solidFill>
            <a:srgbClr val="FFF1E1"/>
          </a:solidFill>
          <a:ln>
            <a:solidFill>
              <a:srgbClr val="FEDBB3"/>
            </a:solidFill>
            <a:extLst>
              <a:ext uri="{C807C97D-BFC1-408E-A445-0C87EB9F89A2}">
                <ask:lineSketchStyleProps xmlns:ask="http://schemas.microsoft.com/office/drawing/2018/sketchyshapes" sd="2440486497">
                  <a:prstGeom prst="wedgeRoundRectCallout">
                    <a:avLst>
                      <a:gd name="adj1" fmla="val -19079"/>
                      <a:gd name="adj2" fmla="val 6374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F067F5C-E6D4-357A-93F5-0AAEF267F329}"/>
              </a:ext>
            </a:extLst>
          </p:cNvPr>
          <p:cNvSpPr/>
          <p:nvPr/>
        </p:nvSpPr>
        <p:spPr>
          <a:xfrm>
            <a:off x="6814969" y="4157831"/>
            <a:ext cx="4378362" cy="2266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أولاً : </a:t>
            </a:r>
            <a:r>
              <a:rPr lang="ar-SA" sz="2400" b="1" dirty="0">
                <a:solidFill>
                  <a:srgbClr val="0070C0"/>
                </a:solidFill>
                <a:cs typeface="Akhbar MT" pitchFamily="2" charset="-78"/>
              </a:rPr>
              <a:t>أوجد </a:t>
            </a:r>
            <a:r>
              <a:rPr lang="ar-SA" sz="2400" b="1" dirty="0" err="1">
                <a:solidFill>
                  <a:srgbClr val="0070C0"/>
                </a:solidFill>
                <a:cs typeface="Akhbar MT" pitchFamily="2" charset="-78"/>
              </a:rPr>
              <a:t>مقدارالزيادة</a:t>
            </a:r>
            <a:r>
              <a:rPr lang="ar-SA" sz="2400" b="1" dirty="0">
                <a:solidFill>
                  <a:srgbClr val="0070C0"/>
                </a:solidFill>
                <a:cs typeface="Akhbar MT" pitchFamily="2" charset="-78"/>
              </a:rPr>
              <a:t> .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5.75 % من 400 ريال = 0.0575 × 400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                  = 23 ريالاً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ثانيًا : </a:t>
            </a:r>
            <a:r>
              <a:rPr lang="ar-SA" sz="2400" b="1" dirty="0">
                <a:solidFill>
                  <a:srgbClr val="0070C0"/>
                </a:solidFill>
                <a:cs typeface="Akhbar MT" pitchFamily="2" charset="-78"/>
              </a:rPr>
              <a:t>اجمع مقدار الزيادة إلى السعر الأصلي .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23 ريالاً + 400 ريالٍ = 423 ريالاً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27375FC-CC99-6DB1-A7E1-35EA4F777826}"/>
              </a:ext>
            </a:extLst>
          </p:cNvPr>
          <p:cNvSpPr/>
          <p:nvPr/>
        </p:nvSpPr>
        <p:spPr>
          <a:xfrm>
            <a:off x="1382357" y="4256443"/>
            <a:ext cx="4378362" cy="2112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أولاً : </a:t>
            </a:r>
            <a:r>
              <a:rPr lang="ar-SA" sz="2400" b="1" dirty="0">
                <a:solidFill>
                  <a:srgbClr val="00B050"/>
                </a:solidFill>
                <a:cs typeface="Akhbar MT" pitchFamily="2" charset="-78"/>
              </a:rPr>
              <a:t>اجمع نسبة الزيادة إلى 100%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100% + 5.75 % = 105.75 %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ثانيًا : </a:t>
            </a:r>
            <a:r>
              <a:rPr lang="ar-SA" sz="2400" b="1" dirty="0">
                <a:solidFill>
                  <a:srgbClr val="00B050"/>
                </a:solidFill>
                <a:cs typeface="Akhbar MT" pitchFamily="2" charset="-78"/>
              </a:rPr>
              <a:t>( 105.75 %  من 400 )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1.0575 × 400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khbar MT" pitchFamily="2" charset="-78"/>
              </a:rPr>
              <a:t>= 423 ريالاً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2A4197F-0883-5F12-8526-6D57B7716C6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D10479-CC64-B689-E74C-DCFBA73B9A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uiExpand="1" build="p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4DADCA20-622D-8A4C-FD1B-01EB8EB572C6}"/>
              </a:ext>
            </a:extLst>
          </p:cNvPr>
          <p:cNvSpPr/>
          <p:nvPr/>
        </p:nvSpPr>
        <p:spPr>
          <a:xfrm>
            <a:off x="8973146" y="455922"/>
            <a:ext cx="1564359" cy="804021"/>
          </a:xfrm>
          <a:custGeom>
            <a:avLst/>
            <a:gdLst>
              <a:gd name="connsiteX0" fmla="*/ 141226 w 1564359"/>
              <a:gd name="connsiteY0" fmla="*/ 267448 h 804021"/>
              <a:gd name="connsiteX1" fmla="*/ 203620 w 1564359"/>
              <a:gd name="connsiteY1" fmla="*/ 128550 h 804021"/>
              <a:gd name="connsiteX2" fmla="*/ 507149 w 1564359"/>
              <a:gd name="connsiteY2" fmla="*/ 96817 h 804021"/>
              <a:gd name="connsiteX3" fmla="*/ 813176 w 1564359"/>
              <a:gd name="connsiteY3" fmla="*/ 63875 h 804021"/>
              <a:gd name="connsiteX4" fmla="*/ 932423 w 1564359"/>
              <a:gd name="connsiteY4" fmla="*/ 3722 h 804021"/>
              <a:gd name="connsiteX5" fmla="*/ 1080313 w 1564359"/>
              <a:gd name="connsiteY5" fmla="*/ 46175 h 804021"/>
              <a:gd name="connsiteX6" fmla="*/ 1284186 w 1564359"/>
              <a:gd name="connsiteY6" fmla="*/ 12842 h 804021"/>
              <a:gd name="connsiteX7" fmla="*/ 1387571 w 1564359"/>
              <a:gd name="connsiteY7" fmla="*/ 103778 h 804021"/>
              <a:gd name="connsiteX8" fmla="*/ 1520252 w 1564359"/>
              <a:gd name="connsiteY8" fmla="*/ 192034 h 804021"/>
              <a:gd name="connsiteX9" fmla="*/ 1514313 w 1564359"/>
              <a:gd name="connsiteY9" fmla="*/ 287735 h 804021"/>
              <a:gd name="connsiteX10" fmla="*/ 1557695 w 1564359"/>
              <a:gd name="connsiteY10" fmla="*/ 434059 h 804021"/>
              <a:gd name="connsiteX11" fmla="*/ 1354474 w 1564359"/>
              <a:gd name="connsiteY11" fmla="*/ 562144 h 804021"/>
              <a:gd name="connsiteX12" fmla="*/ 1281724 w 1564359"/>
              <a:gd name="connsiteY12" fmla="*/ 671897 h 804021"/>
              <a:gd name="connsiteX13" fmla="*/ 1034034 w 1564359"/>
              <a:gd name="connsiteY13" fmla="*/ 685185 h 804021"/>
              <a:gd name="connsiteX14" fmla="*/ 857029 w 1564359"/>
              <a:gd name="connsiteY14" fmla="*/ 802271 h 804021"/>
              <a:gd name="connsiteX15" fmla="*/ 596773 w 1564359"/>
              <a:gd name="connsiteY15" fmla="*/ 730802 h 804021"/>
              <a:gd name="connsiteX16" fmla="*/ 210174 w 1564359"/>
              <a:gd name="connsiteY16" fmla="*/ 660190 h 804021"/>
              <a:gd name="connsiteX17" fmla="*/ 40195 w 1564359"/>
              <a:gd name="connsiteY17" fmla="*/ 581612 h 804021"/>
              <a:gd name="connsiteX18" fmla="*/ 76515 w 1564359"/>
              <a:gd name="connsiteY18" fmla="*/ 475544 h 804021"/>
              <a:gd name="connsiteX19" fmla="*/ -182 w 1564359"/>
              <a:gd name="connsiteY19" fmla="*/ 366722 h 804021"/>
              <a:gd name="connsiteX20" fmla="*/ 139887 w 1564359"/>
              <a:gd name="connsiteY20" fmla="*/ 269998 h 804021"/>
              <a:gd name="connsiteX21" fmla="*/ 141226 w 1564359"/>
              <a:gd name="connsiteY21" fmla="*/ 267448 h 804021"/>
              <a:gd name="connsiteX0" fmla="*/ 1304733 w 1564359"/>
              <a:gd name="connsiteY0" fmla="*/ 1141316 h 804021"/>
              <a:gd name="connsiteX1" fmla="*/ 1282399 w 1564359"/>
              <a:gd name="connsiteY1" fmla="*/ 1163650 h 804021"/>
              <a:gd name="connsiteX2" fmla="*/ 1260065 w 1564359"/>
              <a:gd name="connsiteY2" fmla="*/ 1141316 h 804021"/>
              <a:gd name="connsiteX3" fmla="*/ 1282399 w 1564359"/>
              <a:gd name="connsiteY3" fmla="*/ 1118982 h 804021"/>
              <a:gd name="connsiteX4" fmla="*/ 1304733 w 1564359"/>
              <a:gd name="connsiteY4" fmla="*/ 1141316 h 804021"/>
              <a:gd name="connsiteX0" fmla="*/ 1254308 w 1564359"/>
              <a:gd name="connsiteY0" fmla="*/ 1033781 h 804021"/>
              <a:gd name="connsiteX1" fmla="*/ 1209640 w 1564359"/>
              <a:gd name="connsiteY1" fmla="*/ 1078449 h 804021"/>
              <a:gd name="connsiteX2" fmla="*/ 1164972 w 1564359"/>
              <a:gd name="connsiteY2" fmla="*/ 1033781 h 804021"/>
              <a:gd name="connsiteX3" fmla="*/ 1209640 w 1564359"/>
              <a:gd name="connsiteY3" fmla="*/ 989113 h 804021"/>
              <a:gd name="connsiteX4" fmla="*/ 1254308 w 1564359"/>
              <a:gd name="connsiteY4" fmla="*/ 1033781 h 804021"/>
              <a:gd name="connsiteX0" fmla="*/ 1178852 w 1564359"/>
              <a:gd name="connsiteY0" fmla="*/ 889252 h 804021"/>
              <a:gd name="connsiteX1" fmla="*/ 1111850 w 1564359"/>
              <a:gd name="connsiteY1" fmla="*/ 956254 h 804021"/>
              <a:gd name="connsiteX2" fmla="*/ 1044848 w 1564359"/>
              <a:gd name="connsiteY2" fmla="*/ 889252 h 804021"/>
              <a:gd name="connsiteX3" fmla="*/ 1111850 w 1564359"/>
              <a:gd name="connsiteY3" fmla="*/ 822250 h 804021"/>
              <a:gd name="connsiteX4" fmla="*/ 1178852 w 1564359"/>
              <a:gd name="connsiteY4" fmla="*/ 889252 h 804021"/>
              <a:gd name="connsiteX0" fmla="*/ 169942 w 1564359"/>
              <a:gd name="connsiteY0" fmla="*/ 487195 h 804021"/>
              <a:gd name="connsiteX1" fmla="*/ 78217 w 1564359"/>
              <a:gd name="connsiteY1" fmla="*/ 472362 h 804021"/>
              <a:gd name="connsiteX2" fmla="*/ 250876 w 1564359"/>
              <a:gd name="connsiteY2" fmla="*/ 649526 h 804021"/>
              <a:gd name="connsiteX3" fmla="*/ 210753 w 1564359"/>
              <a:gd name="connsiteY3" fmla="*/ 656617 h 804021"/>
              <a:gd name="connsiteX4" fmla="*/ 596701 w 1564359"/>
              <a:gd name="connsiteY4" fmla="*/ 727527 h 804021"/>
              <a:gd name="connsiteX5" fmla="*/ 572511 w 1564359"/>
              <a:gd name="connsiteY5" fmla="*/ 695143 h 804021"/>
              <a:gd name="connsiteX6" fmla="*/ 1043883 w 1564359"/>
              <a:gd name="connsiteY6" fmla="*/ 646771 h 804021"/>
              <a:gd name="connsiteX7" fmla="*/ 1034215 w 1564359"/>
              <a:gd name="connsiteY7" fmla="*/ 682301 h 804021"/>
              <a:gd name="connsiteX8" fmla="*/ 1235879 w 1564359"/>
              <a:gd name="connsiteY8" fmla="*/ 427210 h 804021"/>
              <a:gd name="connsiteX9" fmla="*/ 1353605 w 1564359"/>
              <a:gd name="connsiteY9" fmla="*/ 560022 h 804021"/>
              <a:gd name="connsiteX10" fmla="*/ 1513589 w 1564359"/>
              <a:gd name="connsiteY10" fmla="*/ 285762 h 804021"/>
              <a:gd name="connsiteX11" fmla="*/ 1461154 w 1564359"/>
              <a:gd name="connsiteY11" fmla="*/ 335567 h 804021"/>
              <a:gd name="connsiteX12" fmla="*/ 1387789 w 1564359"/>
              <a:gd name="connsiteY12" fmla="*/ 100986 h 804021"/>
              <a:gd name="connsiteX13" fmla="*/ 1390541 w 1564359"/>
              <a:gd name="connsiteY13" fmla="*/ 124511 h 804021"/>
              <a:gd name="connsiteX14" fmla="*/ 1052972 w 1564359"/>
              <a:gd name="connsiteY14" fmla="*/ 73553 h 804021"/>
              <a:gd name="connsiteX15" fmla="*/ 1079842 w 1564359"/>
              <a:gd name="connsiteY15" fmla="*/ 43551 h 804021"/>
              <a:gd name="connsiteX16" fmla="*/ 801770 w 1564359"/>
              <a:gd name="connsiteY16" fmla="*/ 87846 h 804021"/>
              <a:gd name="connsiteX17" fmla="*/ 814770 w 1564359"/>
              <a:gd name="connsiteY17" fmla="*/ 61976 h 804021"/>
              <a:gd name="connsiteX18" fmla="*/ 506968 w 1564359"/>
              <a:gd name="connsiteY18" fmla="*/ 96631 h 804021"/>
              <a:gd name="connsiteX19" fmla="*/ 554043 w 1564359"/>
              <a:gd name="connsiteY19" fmla="*/ 121719 h 804021"/>
              <a:gd name="connsiteX20" fmla="*/ 149446 w 1564359"/>
              <a:gd name="connsiteY20" fmla="*/ 293858 h 804021"/>
              <a:gd name="connsiteX21" fmla="*/ 141226 w 1564359"/>
              <a:gd name="connsiteY21" fmla="*/ 267448 h 80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4359" h="804021" extrusionOk="0">
                <a:moveTo>
                  <a:pt x="141226" y="267448"/>
                </a:moveTo>
                <a:cubicBezTo>
                  <a:pt x="137858" y="228362"/>
                  <a:pt x="145893" y="172279"/>
                  <a:pt x="203620" y="128550"/>
                </a:cubicBezTo>
                <a:cubicBezTo>
                  <a:pt x="255171" y="75523"/>
                  <a:pt x="410334" y="55085"/>
                  <a:pt x="507149" y="96817"/>
                </a:cubicBezTo>
                <a:cubicBezTo>
                  <a:pt x="571378" y="32636"/>
                  <a:pt x="751213" y="-4979"/>
                  <a:pt x="813176" y="63875"/>
                </a:cubicBezTo>
                <a:cubicBezTo>
                  <a:pt x="847009" y="41350"/>
                  <a:pt x="875277" y="3389"/>
                  <a:pt x="932423" y="3722"/>
                </a:cubicBezTo>
                <a:cubicBezTo>
                  <a:pt x="997721" y="-5476"/>
                  <a:pt x="1042503" y="11634"/>
                  <a:pt x="1080313" y="46175"/>
                </a:cubicBezTo>
                <a:cubicBezTo>
                  <a:pt x="1129742" y="9464"/>
                  <a:pt x="1226033" y="3895"/>
                  <a:pt x="1284186" y="12842"/>
                </a:cubicBezTo>
                <a:cubicBezTo>
                  <a:pt x="1336546" y="28901"/>
                  <a:pt x="1371491" y="62611"/>
                  <a:pt x="1387571" y="103778"/>
                </a:cubicBezTo>
                <a:cubicBezTo>
                  <a:pt x="1437758" y="110889"/>
                  <a:pt x="1489220" y="144632"/>
                  <a:pt x="1520252" y="192034"/>
                </a:cubicBezTo>
                <a:cubicBezTo>
                  <a:pt x="1534545" y="222538"/>
                  <a:pt x="1537450" y="259104"/>
                  <a:pt x="1514313" y="287735"/>
                </a:cubicBezTo>
                <a:cubicBezTo>
                  <a:pt x="1555663" y="336306"/>
                  <a:pt x="1568656" y="384048"/>
                  <a:pt x="1557695" y="434059"/>
                </a:cubicBezTo>
                <a:cubicBezTo>
                  <a:pt x="1529876" y="491198"/>
                  <a:pt x="1467125" y="563233"/>
                  <a:pt x="1354474" y="562144"/>
                </a:cubicBezTo>
                <a:cubicBezTo>
                  <a:pt x="1365339" y="612057"/>
                  <a:pt x="1328589" y="648527"/>
                  <a:pt x="1281724" y="671897"/>
                </a:cubicBezTo>
                <a:cubicBezTo>
                  <a:pt x="1232665" y="716772"/>
                  <a:pt x="1114890" y="715285"/>
                  <a:pt x="1034034" y="685185"/>
                </a:cubicBezTo>
                <a:cubicBezTo>
                  <a:pt x="1020749" y="745168"/>
                  <a:pt x="943784" y="791537"/>
                  <a:pt x="857029" y="802271"/>
                </a:cubicBezTo>
                <a:cubicBezTo>
                  <a:pt x="762235" y="813669"/>
                  <a:pt x="646214" y="811775"/>
                  <a:pt x="596773" y="730802"/>
                </a:cubicBezTo>
                <a:cubicBezTo>
                  <a:pt x="449623" y="764880"/>
                  <a:pt x="302765" y="782965"/>
                  <a:pt x="210174" y="660190"/>
                </a:cubicBezTo>
                <a:cubicBezTo>
                  <a:pt x="130757" y="667389"/>
                  <a:pt x="63049" y="634297"/>
                  <a:pt x="40195" y="581612"/>
                </a:cubicBezTo>
                <a:cubicBezTo>
                  <a:pt x="30411" y="543027"/>
                  <a:pt x="37458" y="502830"/>
                  <a:pt x="76515" y="475544"/>
                </a:cubicBezTo>
                <a:cubicBezTo>
                  <a:pt x="24047" y="454500"/>
                  <a:pt x="-6158" y="399084"/>
                  <a:pt x="-182" y="366722"/>
                </a:cubicBezTo>
                <a:cubicBezTo>
                  <a:pt x="11141" y="313525"/>
                  <a:pt x="72643" y="291892"/>
                  <a:pt x="139887" y="269998"/>
                </a:cubicBezTo>
                <a:cubicBezTo>
                  <a:pt x="140227" y="269275"/>
                  <a:pt x="140985" y="268273"/>
                  <a:pt x="141226" y="267448"/>
                </a:cubicBezTo>
                <a:close/>
              </a:path>
              <a:path w="1564359" h="804021" extrusionOk="0">
                <a:moveTo>
                  <a:pt x="1304733" y="1141316"/>
                </a:moveTo>
                <a:cubicBezTo>
                  <a:pt x="1302496" y="1154164"/>
                  <a:pt x="1296037" y="1165909"/>
                  <a:pt x="1282399" y="1163650"/>
                </a:cubicBezTo>
                <a:cubicBezTo>
                  <a:pt x="1271034" y="1165612"/>
                  <a:pt x="1262309" y="1154486"/>
                  <a:pt x="1260065" y="1141316"/>
                </a:cubicBezTo>
                <a:cubicBezTo>
                  <a:pt x="1259966" y="1126580"/>
                  <a:pt x="1270377" y="1120742"/>
                  <a:pt x="1282399" y="1118982"/>
                </a:cubicBezTo>
                <a:cubicBezTo>
                  <a:pt x="1295015" y="1115910"/>
                  <a:pt x="1304376" y="1130598"/>
                  <a:pt x="1304733" y="1141316"/>
                </a:cubicBezTo>
                <a:close/>
              </a:path>
              <a:path w="1564359" h="804021" extrusionOk="0">
                <a:moveTo>
                  <a:pt x="1254308" y="1033781"/>
                </a:moveTo>
                <a:cubicBezTo>
                  <a:pt x="1253787" y="1056644"/>
                  <a:pt x="1234184" y="1080979"/>
                  <a:pt x="1209640" y="1078449"/>
                </a:cubicBezTo>
                <a:cubicBezTo>
                  <a:pt x="1183469" y="1078099"/>
                  <a:pt x="1166103" y="1059164"/>
                  <a:pt x="1164972" y="1033781"/>
                </a:cubicBezTo>
                <a:cubicBezTo>
                  <a:pt x="1169938" y="1011062"/>
                  <a:pt x="1181950" y="990802"/>
                  <a:pt x="1209640" y="989113"/>
                </a:cubicBezTo>
                <a:cubicBezTo>
                  <a:pt x="1227520" y="989864"/>
                  <a:pt x="1248026" y="1005339"/>
                  <a:pt x="1254308" y="1033781"/>
                </a:cubicBezTo>
                <a:close/>
              </a:path>
              <a:path w="1564359" h="804021" extrusionOk="0">
                <a:moveTo>
                  <a:pt x="1178852" y="889252"/>
                </a:moveTo>
                <a:cubicBezTo>
                  <a:pt x="1188214" y="930779"/>
                  <a:pt x="1146087" y="955839"/>
                  <a:pt x="1111850" y="956254"/>
                </a:cubicBezTo>
                <a:cubicBezTo>
                  <a:pt x="1074667" y="952229"/>
                  <a:pt x="1046092" y="925099"/>
                  <a:pt x="1044848" y="889252"/>
                </a:cubicBezTo>
                <a:cubicBezTo>
                  <a:pt x="1037357" y="852430"/>
                  <a:pt x="1070680" y="823659"/>
                  <a:pt x="1111850" y="822250"/>
                </a:cubicBezTo>
                <a:cubicBezTo>
                  <a:pt x="1148041" y="823169"/>
                  <a:pt x="1185279" y="854337"/>
                  <a:pt x="1178852" y="889252"/>
                </a:cubicBezTo>
                <a:close/>
              </a:path>
              <a:path w="1564359" h="804021" fill="none" extrusionOk="0">
                <a:moveTo>
                  <a:pt x="169942" y="487195"/>
                </a:moveTo>
                <a:cubicBezTo>
                  <a:pt x="134383" y="493150"/>
                  <a:pt x="107483" y="479931"/>
                  <a:pt x="78217" y="472362"/>
                </a:cubicBezTo>
                <a:moveTo>
                  <a:pt x="250876" y="649526"/>
                </a:moveTo>
                <a:cubicBezTo>
                  <a:pt x="238439" y="652890"/>
                  <a:pt x="225266" y="655803"/>
                  <a:pt x="210753" y="656617"/>
                </a:cubicBezTo>
                <a:moveTo>
                  <a:pt x="596701" y="727527"/>
                </a:moveTo>
                <a:cubicBezTo>
                  <a:pt x="587865" y="716691"/>
                  <a:pt x="579880" y="707674"/>
                  <a:pt x="572511" y="695143"/>
                </a:cubicBezTo>
                <a:moveTo>
                  <a:pt x="1043883" y="646771"/>
                </a:moveTo>
                <a:cubicBezTo>
                  <a:pt x="1040749" y="659284"/>
                  <a:pt x="1037544" y="672797"/>
                  <a:pt x="1034215" y="682301"/>
                </a:cubicBezTo>
                <a:moveTo>
                  <a:pt x="1235879" y="427210"/>
                </a:moveTo>
                <a:cubicBezTo>
                  <a:pt x="1316864" y="450415"/>
                  <a:pt x="1346198" y="511696"/>
                  <a:pt x="1353605" y="560022"/>
                </a:cubicBezTo>
                <a:moveTo>
                  <a:pt x="1513589" y="285762"/>
                </a:moveTo>
                <a:cubicBezTo>
                  <a:pt x="1499033" y="300665"/>
                  <a:pt x="1490803" y="320771"/>
                  <a:pt x="1461154" y="335567"/>
                </a:cubicBezTo>
                <a:moveTo>
                  <a:pt x="1387789" y="100986"/>
                </a:moveTo>
                <a:cubicBezTo>
                  <a:pt x="1389876" y="108295"/>
                  <a:pt x="1389376" y="114810"/>
                  <a:pt x="1390541" y="124511"/>
                </a:cubicBezTo>
                <a:moveTo>
                  <a:pt x="1052972" y="73553"/>
                </a:moveTo>
                <a:cubicBezTo>
                  <a:pt x="1057114" y="62289"/>
                  <a:pt x="1070591" y="51864"/>
                  <a:pt x="1079842" y="43551"/>
                </a:cubicBezTo>
                <a:moveTo>
                  <a:pt x="801770" y="87846"/>
                </a:moveTo>
                <a:cubicBezTo>
                  <a:pt x="804442" y="78639"/>
                  <a:pt x="807502" y="71051"/>
                  <a:pt x="814770" y="61976"/>
                </a:cubicBezTo>
                <a:moveTo>
                  <a:pt x="506968" y="96631"/>
                </a:moveTo>
                <a:cubicBezTo>
                  <a:pt x="523094" y="104170"/>
                  <a:pt x="539212" y="110948"/>
                  <a:pt x="554043" y="121719"/>
                </a:cubicBezTo>
                <a:moveTo>
                  <a:pt x="149446" y="293858"/>
                </a:moveTo>
                <a:cubicBezTo>
                  <a:pt x="147873" y="284492"/>
                  <a:pt x="143349" y="274084"/>
                  <a:pt x="141226" y="267448"/>
                </a:cubicBezTo>
              </a:path>
            </a:pathLst>
          </a:cu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810784721">
                  <a:prstGeom prst="cloudCallout">
                    <a:avLst>
                      <a:gd name="adj1" fmla="val 31976"/>
                      <a:gd name="adj2" fmla="val 9195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442EBD2-8969-700F-1783-F796F1077A3B}"/>
              </a:ext>
            </a:extLst>
          </p:cNvPr>
          <p:cNvSpPr/>
          <p:nvPr/>
        </p:nvSpPr>
        <p:spPr>
          <a:xfrm rot="20929476">
            <a:off x="9051932" y="454520"/>
            <a:ext cx="1406786" cy="8068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تحقق من فهمك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2647AABD-7B4D-F72E-BE69-32C386B9254D}"/>
                  </a:ext>
                </a:extLst>
              </p:cNvPr>
              <p:cNvSpPr/>
              <p:nvPr/>
            </p:nvSpPr>
            <p:spPr>
              <a:xfrm>
                <a:off x="1164828" y="1277060"/>
                <a:ext cx="7917627" cy="1275917"/>
              </a:xfrm>
              <a:custGeom>
                <a:avLst/>
                <a:gdLst>
                  <a:gd name="connsiteX0" fmla="*/ 0 w 7917627"/>
                  <a:gd name="connsiteY0" fmla="*/ 0 h 1275917"/>
                  <a:gd name="connsiteX1" fmla="*/ 501450 w 7917627"/>
                  <a:gd name="connsiteY1" fmla="*/ 0 h 1275917"/>
                  <a:gd name="connsiteX2" fmla="*/ 1002899 w 7917627"/>
                  <a:gd name="connsiteY2" fmla="*/ 0 h 1275917"/>
                  <a:gd name="connsiteX3" fmla="*/ 1425173 w 7917627"/>
                  <a:gd name="connsiteY3" fmla="*/ 0 h 1275917"/>
                  <a:gd name="connsiteX4" fmla="*/ 2164151 w 7917627"/>
                  <a:gd name="connsiteY4" fmla="*/ 0 h 1275917"/>
                  <a:gd name="connsiteX5" fmla="*/ 2744777 w 7917627"/>
                  <a:gd name="connsiteY5" fmla="*/ 0 h 1275917"/>
                  <a:gd name="connsiteX6" fmla="*/ 3404580 w 7917627"/>
                  <a:gd name="connsiteY6" fmla="*/ 0 h 1275917"/>
                  <a:gd name="connsiteX7" fmla="*/ 3906029 w 7917627"/>
                  <a:gd name="connsiteY7" fmla="*/ 0 h 1275917"/>
                  <a:gd name="connsiteX8" fmla="*/ 4407479 w 7917627"/>
                  <a:gd name="connsiteY8" fmla="*/ 0 h 1275917"/>
                  <a:gd name="connsiteX9" fmla="*/ 5146458 w 7917627"/>
                  <a:gd name="connsiteY9" fmla="*/ 0 h 1275917"/>
                  <a:gd name="connsiteX10" fmla="*/ 5727084 w 7917627"/>
                  <a:gd name="connsiteY10" fmla="*/ 0 h 1275917"/>
                  <a:gd name="connsiteX11" fmla="*/ 6228533 w 7917627"/>
                  <a:gd name="connsiteY11" fmla="*/ 0 h 1275917"/>
                  <a:gd name="connsiteX12" fmla="*/ 7046688 w 7917627"/>
                  <a:gd name="connsiteY12" fmla="*/ 0 h 1275917"/>
                  <a:gd name="connsiteX13" fmla="*/ 7917627 w 7917627"/>
                  <a:gd name="connsiteY13" fmla="*/ 0 h 1275917"/>
                  <a:gd name="connsiteX14" fmla="*/ 7917627 w 7917627"/>
                  <a:gd name="connsiteY14" fmla="*/ 599681 h 1275917"/>
                  <a:gd name="connsiteX15" fmla="*/ 7917627 w 7917627"/>
                  <a:gd name="connsiteY15" fmla="*/ 1275917 h 1275917"/>
                  <a:gd name="connsiteX16" fmla="*/ 7178648 w 7917627"/>
                  <a:gd name="connsiteY16" fmla="*/ 1275917 h 1275917"/>
                  <a:gd name="connsiteX17" fmla="*/ 6360494 w 7917627"/>
                  <a:gd name="connsiteY17" fmla="*/ 1275917 h 1275917"/>
                  <a:gd name="connsiteX18" fmla="*/ 5779868 w 7917627"/>
                  <a:gd name="connsiteY18" fmla="*/ 1275917 h 1275917"/>
                  <a:gd name="connsiteX19" fmla="*/ 5120065 w 7917627"/>
                  <a:gd name="connsiteY19" fmla="*/ 1275917 h 1275917"/>
                  <a:gd name="connsiteX20" fmla="*/ 4697792 w 7917627"/>
                  <a:gd name="connsiteY20" fmla="*/ 1275917 h 1275917"/>
                  <a:gd name="connsiteX21" fmla="*/ 4275519 w 7917627"/>
                  <a:gd name="connsiteY21" fmla="*/ 1275917 h 1275917"/>
                  <a:gd name="connsiteX22" fmla="*/ 3536540 w 7917627"/>
                  <a:gd name="connsiteY22" fmla="*/ 1275917 h 1275917"/>
                  <a:gd name="connsiteX23" fmla="*/ 2955914 w 7917627"/>
                  <a:gd name="connsiteY23" fmla="*/ 1275917 h 1275917"/>
                  <a:gd name="connsiteX24" fmla="*/ 2216936 w 7917627"/>
                  <a:gd name="connsiteY24" fmla="*/ 1275917 h 1275917"/>
                  <a:gd name="connsiteX25" fmla="*/ 1715486 w 7917627"/>
                  <a:gd name="connsiteY25" fmla="*/ 1275917 h 1275917"/>
                  <a:gd name="connsiteX26" fmla="*/ 1055684 w 7917627"/>
                  <a:gd name="connsiteY26" fmla="*/ 1275917 h 1275917"/>
                  <a:gd name="connsiteX27" fmla="*/ 0 w 7917627"/>
                  <a:gd name="connsiteY27" fmla="*/ 1275917 h 1275917"/>
                  <a:gd name="connsiteX28" fmla="*/ 0 w 7917627"/>
                  <a:gd name="connsiteY28" fmla="*/ 612440 h 1275917"/>
                  <a:gd name="connsiteX29" fmla="*/ 0 w 7917627"/>
                  <a:gd name="connsiteY29" fmla="*/ 0 h 127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7627" h="1275917" extrusionOk="0">
                    <a:moveTo>
                      <a:pt x="0" y="0"/>
                    </a:moveTo>
                    <a:cubicBezTo>
                      <a:pt x="225791" y="18363"/>
                      <a:pt x="362647" y="-19083"/>
                      <a:pt x="501450" y="0"/>
                    </a:cubicBezTo>
                    <a:cubicBezTo>
                      <a:pt x="640253" y="19083"/>
                      <a:pt x="796220" y="607"/>
                      <a:pt x="1002899" y="0"/>
                    </a:cubicBezTo>
                    <a:cubicBezTo>
                      <a:pt x="1209578" y="-607"/>
                      <a:pt x="1302505" y="18979"/>
                      <a:pt x="1425173" y="0"/>
                    </a:cubicBezTo>
                    <a:cubicBezTo>
                      <a:pt x="1547841" y="-18979"/>
                      <a:pt x="1886844" y="-33081"/>
                      <a:pt x="2164151" y="0"/>
                    </a:cubicBezTo>
                    <a:cubicBezTo>
                      <a:pt x="2441458" y="33081"/>
                      <a:pt x="2591512" y="23613"/>
                      <a:pt x="2744777" y="0"/>
                    </a:cubicBezTo>
                    <a:cubicBezTo>
                      <a:pt x="2898042" y="-23613"/>
                      <a:pt x="3185252" y="13725"/>
                      <a:pt x="3404580" y="0"/>
                    </a:cubicBezTo>
                    <a:cubicBezTo>
                      <a:pt x="3623908" y="-13725"/>
                      <a:pt x="3708004" y="-21185"/>
                      <a:pt x="3906029" y="0"/>
                    </a:cubicBezTo>
                    <a:cubicBezTo>
                      <a:pt x="4104054" y="21185"/>
                      <a:pt x="4227238" y="7198"/>
                      <a:pt x="4407479" y="0"/>
                    </a:cubicBezTo>
                    <a:cubicBezTo>
                      <a:pt x="4587720" y="-7198"/>
                      <a:pt x="4904820" y="36054"/>
                      <a:pt x="5146458" y="0"/>
                    </a:cubicBezTo>
                    <a:cubicBezTo>
                      <a:pt x="5388096" y="-36054"/>
                      <a:pt x="5475771" y="-17394"/>
                      <a:pt x="5727084" y="0"/>
                    </a:cubicBezTo>
                    <a:cubicBezTo>
                      <a:pt x="5978397" y="17394"/>
                      <a:pt x="6109768" y="-22078"/>
                      <a:pt x="6228533" y="0"/>
                    </a:cubicBezTo>
                    <a:cubicBezTo>
                      <a:pt x="6347298" y="22078"/>
                      <a:pt x="6865182" y="20845"/>
                      <a:pt x="7046688" y="0"/>
                    </a:cubicBezTo>
                    <a:cubicBezTo>
                      <a:pt x="7228194" y="-20845"/>
                      <a:pt x="7634228" y="-3378"/>
                      <a:pt x="7917627" y="0"/>
                    </a:cubicBezTo>
                    <a:cubicBezTo>
                      <a:pt x="7918746" y="178480"/>
                      <a:pt x="7897773" y="320951"/>
                      <a:pt x="7917627" y="599681"/>
                    </a:cubicBezTo>
                    <a:cubicBezTo>
                      <a:pt x="7937481" y="878411"/>
                      <a:pt x="7915574" y="1126992"/>
                      <a:pt x="7917627" y="1275917"/>
                    </a:cubicBezTo>
                    <a:cubicBezTo>
                      <a:pt x="7555608" y="1305650"/>
                      <a:pt x="7396057" y="1245767"/>
                      <a:pt x="7178648" y="1275917"/>
                    </a:cubicBezTo>
                    <a:cubicBezTo>
                      <a:pt x="6961239" y="1306067"/>
                      <a:pt x="6753021" y="1251536"/>
                      <a:pt x="6360494" y="1275917"/>
                    </a:cubicBezTo>
                    <a:cubicBezTo>
                      <a:pt x="5967967" y="1300298"/>
                      <a:pt x="5966635" y="1261000"/>
                      <a:pt x="5779868" y="1275917"/>
                    </a:cubicBezTo>
                    <a:cubicBezTo>
                      <a:pt x="5593101" y="1290834"/>
                      <a:pt x="5411371" y="1246259"/>
                      <a:pt x="5120065" y="1275917"/>
                    </a:cubicBezTo>
                    <a:cubicBezTo>
                      <a:pt x="4828759" y="1305575"/>
                      <a:pt x="4800776" y="1262981"/>
                      <a:pt x="4697792" y="1275917"/>
                    </a:cubicBezTo>
                    <a:cubicBezTo>
                      <a:pt x="4594808" y="1288853"/>
                      <a:pt x="4400947" y="1287694"/>
                      <a:pt x="4275519" y="1275917"/>
                    </a:cubicBezTo>
                    <a:cubicBezTo>
                      <a:pt x="4150091" y="1264140"/>
                      <a:pt x="3818184" y="1289065"/>
                      <a:pt x="3536540" y="1275917"/>
                    </a:cubicBezTo>
                    <a:cubicBezTo>
                      <a:pt x="3254896" y="1262769"/>
                      <a:pt x="3088820" y="1271896"/>
                      <a:pt x="2955914" y="1275917"/>
                    </a:cubicBezTo>
                    <a:cubicBezTo>
                      <a:pt x="2823008" y="1279938"/>
                      <a:pt x="2447278" y="1266402"/>
                      <a:pt x="2216936" y="1275917"/>
                    </a:cubicBezTo>
                    <a:cubicBezTo>
                      <a:pt x="1986594" y="1285432"/>
                      <a:pt x="1947403" y="1270010"/>
                      <a:pt x="1715486" y="1275917"/>
                    </a:cubicBezTo>
                    <a:cubicBezTo>
                      <a:pt x="1483569" y="1281825"/>
                      <a:pt x="1242113" y="1258795"/>
                      <a:pt x="1055684" y="1275917"/>
                    </a:cubicBezTo>
                    <a:cubicBezTo>
                      <a:pt x="869255" y="1293039"/>
                      <a:pt x="270817" y="1249094"/>
                      <a:pt x="0" y="1275917"/>
                    </a:cubicBezTo>
                    <a:cubicBezTo>
                      <a:pt x="-9839" y="947608"/>
                      <a:pt x="17660" y="873045"/>
                      <a:pt x="0" y="612440"/>
                    </a:cubicBezTo>
                    <a:cubicBezTo>
                      <a:pt x="-17660" y="351835"/>
                      <a:pt x="-30067" y="183316"/>
                      <a:pt x="0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3C6BA3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801988381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أ ) </a:t>
                </a:r>
                <a:r>
                  <a:rPr kumimoji="0" lang="ar-SA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مواد غذائية : 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 ما السعر الجديد لكيس أرز إذا كان سعره الأصلي 90 ريالاً ،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ونسبة الزيادة </a:t>
                </a:r>
                <a:r>
                  <a:rPr kumimoji="0" lang="ar-SA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فية</a:t>
                </a: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25 %  ؟</a:t>
                </a:r>
              </a:p>
            </p:txBody>
          </p:sp>
        </mc:Choice>
        <mc:Fallback xmlns=""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2647AABD-7B4D-F72E-BE69-32C386B92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28" y="1277060"/>
                <a:ext cx="7917627" cy="1275917"/>
              </a:xfrm>
              <a:prstGeom prst="rect">
                <a:avLst/>
              </a:prstGeom>
              <a:blipFill>
                <a:blip r:embed="rId3"/>
                <a:stretch>
                  <a:fillRect l="-153" r="-383" b="-4128"/>
                </a:stretch>
              </a:blipFill>
              <a:ln w="12700" cap="flat" cmpd="sng" algn="ctr">
                <a:solidFill>
                  <a:srgbClr val="3C6BA3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801988381">
                      <a:custGeom>
                        <a:avLst/>
                        <a:gdLst>
                          <a:gd name="connsiteX0" fmla="*/ 0 w 7917627"/>
                          <a:gd name="connsiteY0" fmla="*/ 0 h 1275917"/>
                          <a:gd name="connsiteX1" fmla="*/ 501450 w 7917627"/>
                          <a:gd name="connsiteY1" fmla="*/ 0 h 1275917"/>
                          <a:gd name="connsiteX2" fmla="*/ 1002899 w 7917627"/>
                          <a:gd name="connsiteY2" fmla="*/ 0 h 1275917"/>
                          <a:gd name="connsiteX3" fmla="*/ 1425173 w 7917627"/>
                          <a:gd name="connsiteY3" fmla="*/ 0 h 1275917"/>
                          <a:gd name="connsiteX4" fmla="*/ 2164151 w 7917627"/>
                          <a:gd name="connsiteY4" fmla="*/ 0 h 1275917"/>
                          <a:gd name="connsiteX5" fmla="*/ 2744777 w 7917627"/>
                          <a:gd name="connsiteY5" fmla="*/ 0 h 1275917"/>
                          <a:gd name="connsiteX6" fmla="*/ 3404580 w 7917627"/>
                          <a:gd name="connsiteY6" fmla="*/ 0 h 1275917"/>
                          <a:gd name="connsiteX7" fmla="*/ 3906029 w 7917627"/>
                          <a:gd name="connsiteY7" fmla="*/ 0 h 1275917"/>
                          <a:gd name="connsiteX8" fmla="*/ 4407479 w 7917627"/>
                          <a:gd name="connsiteY8" fmla="*/ 0 h 1275917"/>
                          <a:gd name="connsiteX9" fmla="*/ 5146458 w 7917627"/>
                          <a:gd name="connsiteY9" fmla="*/ 0 h 1275917"/>
                          <a:gd name="connsiteX10" fmla="*/ 5727084 w 7917627"/>
                          <a:gd name="connsiteY10" fmla="*/ 0 h 1275917"/>
                          <a:gd name="connsiteX11" fmla="*/ 6228533 w 7917627"/>
                          <a:gd name="connsiteY11" fmla="*/ 0 h 1275917"/>
                          <a:gd name="connsiteX12" fmla="*/ 7046688 w 7917627"/>
                          <a:gd name="connsiteY12" fmla="*/ 0 h 1275917"/>
                          <a:gd name="connsiteX13" fmla="*/ 7917627 w 7917627"/>
                          <a:gd name="connsiteY13" fmla="*/ 0 h 1275917"/>
                          <a:gd name="connsiteX14" fmla="*/ 7917627 w 7917627"/>
                          <a:gd name="connsiteY14" fmla="*/ 599681 h 1275917"/>
                          <a:gd name="connsiteX15" fmla="*/ 7917627 w 7917627"/>
                          <a:gd name="connsiteY15" fmla="*/ 1275917 h 1275917"/>
                          <a:gd name="connsiteX16" fmla="*/ 7178648 w 7917627"/>
                          <a:gd name="connsiteY16" fmla="*/ 1275917 h 1275917"/>
                          <a:gd name="connsiteX17" fmla="*/ 6360494 w 7917627"/>
                          <a:gd name="connsiteY17" fmla="*/ 1275917 h 1275917"/>
                          <a:gd name="connsiteX18" fmla="*/ 5779868 w 7917627"/>
                          <a:gd name="connsiteY18" fmla="*/ 1275917 h 1275917"/>
                          <a:gd name="connsiteX19" fmla="*/ 5120065 w 7917627"/>
                          <a:gd name="connsiteY19" fmla="*/ 1275917 h 1275917"/>
                          <a:gd name="connsiteX20" fmla="*/ 4697792 w 7917627"/>
                          <a:gd name="connsiteY20" fmla="*/ 1275917 h 1275917"/>
                          <a:gd name="connsiteX21" fmla="*/ 4275519 w 7917627"/>
                          <a:gd name="connsiteY21" fmla="*/ 1275917 h 1275917"/>
                          <a:gd name="connsiteX22" fmla="*/ 3536540 w 7917627"/>
                          <a:gd name="connsiteY22" fmla="*/ 1275917 h 1275917"/>
                          <a:gd name="connsiteX23" fmla="*/ 2955914 w 7917627"/>
                          <a:gd name="connsiteY23" fmla="*/ 1275917 h 1275917"/>
                          <a:gd name="connsiteX24" fmla="*/ 2216936 w 7917627"/>
                          <a:gd name="connsiteY24" fmla="*/ 1275917 h 1275917"/>
                          <a:gd name="connsiteX25" fmla="*/ 1715486 w 7917627"/>
                          <a:gd name="connsiteY25" fmla="*/ 1275917 h 1275917"/>
                          <a:gd name="connsiteX26" fmla="*/ 1055684 w 7917627"/>
                          <a:gd name="connsiteY26" fmla="*/ 1275917 h 1275917"/>
                          <a:gd name="connsiteX27" fmla="*/ 0 w 7917627"/>
                          <a:gd name="connsiteY27" fmla="*/ 1275917 h 1275917"/>
                          <a:gd name="connsiteX28" fmla="*/ 0 w 7917627"/>
                          <a:gd name="connsiteY28" fmla="*/ 612440 h 1275917"/>
                          <a:gd name="connsiteX29" fmla="*/ 0 w 7917627"/>
                          <a:gd name="connsiteY29" fmla="*/ 0 h 12759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7917627" h="1275917" extrusionOk="0">
                            <a:moveTo>
                              <a:pt x="0" y="0"/>
                            </a:moveTo>
                            <a:cubicBezTo>
                              <a:pt x="225791" y="18363"/>
                              <a:pt x="362647" y="-19083"/>
                              <a:pt x="501450" y="0"/>
                            </a:cubicBezTo>
                            <a:cubicBezTo>
                              <a:pt x="640253" y="19083"/>
                              <a:pt x="796220" y="607"/>
                              <a:pt x="1002899" y="0"/>
                            </a:cubicBezTo>
                            <a:cubicBezTo>
                              <a:pt x="1209578" y="-607"/>
                              <a:pt x="1302505" y="18979"/>
                              <a:pt x="1425173" y="0"/>
                            </a:cubicBezTo>
                            <a:cubicBezTo>
                              <a:pt x="1547841" y="-18979"/>
                              <a:pt x="1886844" y="-33081"/>
                              <a:pt x="2164151" y="0"/>
                            </a:cubicBezTo>
                            <a:cubicBezTo>
                              <a:pt x="2441458" y="33081"/>
                              <a:pt x="2591512" y="23613"/>
                              <a:pt x="2744777" y="0"/>
                            </a:cubicBezTo>
                            <a:cubicBezTo>
                              <a:pt x="2898042" y="-23613"/>
                              <a:pt x="3185252" y="13725"/>
                              <a:pt x="3404580" y="0"/>
                            </a:cubicBezTo>
                            <a:cubicBezTo>
                              <a:pt x="3623908" y="-13725"/>
                              <a:pt x="3708004" y="-21185"/>
                              <a:pt x="3906029" y="0"/>
                            </a:cubicBezTo>
                            <a:cubicBezTo>
                              <a:pt x="4104054" y="21185"/>
                              <a:pt x="4227238" y="7198"/>
                              <a:pt x="4407479" y="0"/>
                            </a:cubicBezTo>
                            <a:cubicBezTo>
                              <a:pt x="4587720" y="-7198"/>
                              <a:pt x="4904820" y="36054"/>
                              <a:pt x="5146458" y="0"/>
                            </a:cubicBezTo>
                            <a:cubicBezTo>
                              <a:pt x="5388096" y="-36054"/>
                              <a:pt x="5475771" y="-17394"/>
                              <a:pt x="5727084" y="0"/>
                            </a:cubicBezTo>
                            <a:cubicBezTo>
                              <a:pt x="5978397" y="17394"/>
                              <a:pt x="6109768" y="-22078"/>
                              <a:pt x="6228533" y="0"/>
                            </a:cubicBezTo>
                            <a:cubicBezTo>
                              <a:pt x="6347298" y="22078"/>
                              <a:pt x="6865182" y="20845"/>
                              <a:pt x="7046688" y="0"/>
                            </a:cubicBezTo>
                            <a:cubicBezTo>
                              <a:pt x="7228194" y="-20845"/>
                              <a:pt x="7634228" y="-3378"/>
                              <a:pt x="7917627" y="0"/>
                            </a:cubicBezTo>
                            <a:cubicBezTo>
                              <a:pt x="7918746" y="178480"/>
                              <a:pt x="7897773" y="320951"/>
                              <a:pt x="7917627" y="599681"/>
                            </a:cubicBezTo>
                            <a:cubicBezTo>
                              <a:pt x="7937481" y="878411"/>
                              <a:pt x="7915574" y="1126992"/>
                              <a:pt x="7917627" y="1275917"/>
                            </a:cubicBezTo>
                            <a:cubicBezTo>
                              <a:pt x="7555608" y="1305650"/>
                              <a:pt x="7396057" y="1245767"/>
                              <a:pt x="7178648" y="1275917"/>
                            </a:cubicBezTo>
                            <a:cubicBezTo>
                              <a:pt x="6961239" y="1306067"/>
                              <a:pt x="6753021" y="1251536"/>
                              <a:pt x="6360494" y="1275917"/>
                            </a:cubicBezTo>
                            <a:cubicBezTo>
                              <a:pt x="5967967" y="1300298"/>
                              <a:pt x="5966635" y="1261000"/>
                              <a:pt x="5779868" y="1275917"/>
                            </a:cubicBezTo>
                            <a:cubicBezTo>
                              <a:pt x="5593101" y="1290834"/>
                              <a:pt x="5411371" y="1246259"/>
                              <a:pt x="5120065" y="1275917"/>
                            </a:cubicBezTo>
                            <a:cubicBezTo>
                              <a:pt x="4828759" y="1305575"/>
                              <a:pt x="4800776" y="1262981"/>
                              <a:pt x="4697792" y="1275917"/>
                            </a:cubicBezTo>
                            <a:cubicBezTo>
                              <a:pt x="4594808" y="1288853"/>
                              <a:pt x="4400947" y="1287694"/>
                              <a:pt x="4275519" y="1275917"/>
                            </a:cubicBezTo>
                            <a:cubicBezTo>
                              <a:pt x="4150091" y="1264140"/>
                              <a:pt x="3818184" y="1289065"/>
                              <a:pt x="3536540" y="1275917"/>
                            </a:cubicBezTo>
                            <a:cubicBezTo>
                              <a:pt x="3254896" y="1262769"/>
                              <a:pt x="3088820" y="1271896"/>
                              <a:pt x="2955914" y="1275917"/>
                            </a:cubicBezTo>
                            <a:cubicBezTo>
                              <a:pt x="2823008" y="1279938"/>
                              <a:pt x="2447278" y="1266402"/>
                              <a:pt x="2216936" y="1275917"/>
                            </a:cubicBezTo>
                            <a:cubicBezTo>
                              <a:pt x="1986594" y="1285432"/>
                              <a:pt x="1947403" y="1270010"/>
                              <a:pt x="1715486" y="1275917"/>
                            </a:cubicBezTo>
                            <a:cubicBezTo>
                              <a:pt x="1483569" y="1281825"/>
                              <a:pt x="1242113" y="1258795"/>
                              <a:pt x="1055684" y="1275917"/>
                            </a:cubicBezTo>
                            <a:cubicBezTo>
                              <a:pt x="869255" y="1293039"/>
                              <a:pt x="270817" y="1249094"/>
                              <a:pt x="0" y="1275917"/>
                            </a:cubicBezTo>
                            <a:cubicBezTo>
                              <a:pt x="-9839" y="947608"/>
                              <a:pt x="17660" y="873045"/>
                              <a:pt x="0" y="612440"/>
                            </a:cubicBezTo>
                            <a:cubicBezTo>
                              <a:pt x="-17660" y="351835"/>
                              <a:pt x="-30067" y="18331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B053D6B-05D2-B2E8-CAA3-5CF7DC0F6075}"/>
              </a:ext>
            </a:extLst>
          </p:cNvPr>
          <p:cNvSpPr/>
          <p:nvPr/>
        </p:nvSpPr>
        <p:spPr>
          <a:xfrm>
            <a:off x="9213434" y="1707729"/>
            <a:ext cx="1970392" cy="516366"/>
          </a:xfrm>
          <a:custGeom>
            <a:avLst/>
            <a:gdLst>
              <a:gd name="connsiteX0" fmla="*/ 0 w 1970392"/>
              <a:gd name="connsiteY0" fmla="*/ 258183 h 516366"/>
              <a:gd name="connsiteX1" fmla="*/ 258183 w 1970392"/>
              <a:gd name="connsiteY1" fmla="*/ 0 h 516366"/>
              <a:gd name="connsiteX2" fmla="*/ 713778 w 1970392"/>
              <a:gd name="connsiteY2" fmla="*/ 0 h 516366"/>
              <a:gd name="connsiteX3" fmla="*/ 1183913 w 1970392"/>
              <a:gd name="connsiteY3" fmla="*/ 0 h 516366"/>
              <a:gd name="connsiteX4" fmla="*/ 1712209 w 1970392"/>
              <a:gd name="connsiteY4" fmla="*/ 0 h 516366"/>
              <a:gd name="connsiteX5" fmla="*/ 1970392 w 1970392"/>
              <a:gd name="connsiteY5" fmla="*/ 258183 h 516366"/>
              <a:gd name="connsiteX6" fmla="*/ 1970392 w 1970392"/>
              <a:gd name="connsiteY6" fmla="*/ 258183 h 516366"/>
              <a:gd name="connsiteX7" fmla="*/ 1712209 w 1970392"/>
              <a:gd name="connsiteY7" fmla="*/ 516366 h 516366"/>
              <a:gd name="connsiteX8" fmla="*/ 1212993 w 1970392"/>
              <a:gd name="connsiteY8" fmla="*/ 516366 h 516366"/>
              <a:gd name="connsiteX9" fmla="*/ 728318 w 1970392"/>
              <a:gd name="connsiteY9" fmla="*/ 516366 h 516366"/>
              <a:gd name="connsiteX10" fmla="*/ 258183 w 1970392"/>
              <a:gd name="connsiteY10" fmla="*/ 516366 h 516366"/>
              <a:gd name="connsiteX11" fmla="*/ 0 w 1970392"/>
              <a:gd name="connsiteY11" fmla="*/ 258183 h 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0392" h="516366" fill="none" extrusionOk="0">
                <a:moveTo>
                  <a:pt x="0" y="258183"/>
                </a:moveTo>
                <a:cubicBezTo>
                  <a:pt x="-8244" y="84237"/>
                  <a:pt x="140273" y="11183"/>
                  <a:pt x="258183" y="0"/>
                </a:cubicBezTo>
                <a:cubicBezTo>
                  <a:pt x="350469" y="-47772"/>
                  <a:pt x="510782" y="36547"/>
                  <a:pt x="713778" y="0"/>
                </a:cubicBezTo>
                <a:cubicBezTo>
                  <a:pt x="916775" y="-36547"/>
                  <a:pt x="1013263" y="31957"/>
                  <a:pt x="1183913" y="0"/>
                </a:cubicBezTo>
                <a:cubicBezTo>
                  <a:pt x="1354564" y="-31957"/>
                  <a:pt x="1572976" y="12052"/>
                  <a:pt x="1712209" y="0"/>
                </a:cubicBezTo>
                <a:cubicBezTo>
                  <a:pt x="1825126" y="-643"/>
                  <a:pt x="1932812" y="108458"/>
                  <a:pt x="1970392" y="258183"/>
                </a:cubicBezTo>
                <a:lnTo>
                  <a:pt x="1970392" y="258183"/>
                </a:lnTo>
                <a:cubicBezTo>
                  <a:pt x="1963374" y="428127"/>
                  <a:pt x="1849486" y="519679"/>
                  <a:pt x="1712209" y="516366"/>
                </a:cubicBezTo>
                <a:cubicBezTo>
                  <a:pt x="1552413" y="572516"/>
                  <a:pt x="1394974" y="456567"/>
                  <a:pt x="1212993" y="516366"/>
                </a:cubicBezTo>
                <a:cubicBezTo>
                  <a:pt x="1031012" y="576165"/>
                  <a:pt x="849680" y="495640"/>
                  <a:pt x="728318" y="516366"/>
                </a:cubicBezTo>
                <a:cubicBezTo>
                  <a:pt x="606957" y="537092"/>
                  <a:pt x="356597" y="467719"/>
                  <a:pt x="258183" y="516366"/>
                </a:cubicBezTo>
                <a:cubicBezTo>
                  <a:pt x="126326" y="521062"/>
                  <a:pt x="2889" y="414084"/>
                  <a:pt x="0" y="258183"/>
                </a:cubicBezTo>
                <a:close/>
              </a:path>
              <a:path w="1970392" h="516366" stroke="0" extrusionOk="0">
                <a:moveTo>
                  <a:pt x="0" y="258183"/>
                </a:moveTo>
                <a:cubicBezTo>
                  <a:pt x="28703" y="117570"/>
                  <a:pt x="103358" y="19897"/>
                  <a:pt x="258183" y="0"/>
                </a:cubicBezTo>
                <a:cubicBezTo>
                  <a:pt x="476715" y="-4083"/>
                  <a:pt x="510567" y="19030"/>
                  <a:pt x="713778" y="0"/>
                </a:cubicBezTo>
                <a:cubicBezTo>
                  <a:pt x="916989" y="-19030"/>
                  <a:pt x="1110457" y="40152"/>
                  <a:pt x="1227534" y="0"/>
                </a:cubicBezTo>
                <a:cubicBezTo>
                  <a:pt x="1344611" y="-40152"/>
                  <a:pt x="1539194" y="39381"/>
                  <a:pt x="1712209" y="0"/>
                </a:cubicBezTo>
                <a:cubicBezTo>
                  <a:pt x="1839215" y="-25290"/>
                  <a:pt x="1956355" y="116895"/>
                  <a:pt x="1970392" y="258183"/>
                </a:cubicBezTo>
                <a:lnTo>
                  <a:pt x="1970392" y="258183"/>
                </a:lnTo>
                <a:cubicBezTo>
                  <a:pt x="2005316" y="383821"/>
                  <a:pt x="1871959" y="480790"/>
                  <a:pt x="1712209" y="516366"/>
                </a:cubicBezTo>
                <a:cubicBezTo>
                  <a:pt x="1541229" y="566549"/>
                  <a:pt x="1380036" y="475960"/>
                  <a:pt x="1271154" y="516366"/>
                </a:cubicBezTo>
                <a:cubicBezTo>
                  <a:pt x="1162273" y="556772"/>
                  <a:pt x="920694" y="488293"/>
                  <a:pt x="801019" y="516366"/>
                </a:cubicBezTo>
                <a:cubicBezTo>
                  <a:pt x="681345" y="544439"/>
                  <a:pt x="454815" y="487632"/>
                  <a:pt x="258183" y="516366"/>
                </a:cubicBezTo>
                <a:cubicBezTo>
                  <a:pt x="95137" y="525936"/>
                  <a:pt x="-1482" y="443003"/>
                  <a:pt x="0" y="258183"/>
                </a:cubicBezTo>
                <a:close/>
              </a:path>
            </a:pathLst>
          </a:custGeom>
          <a:solidFill>
            <a:srgbClr val="5AA2AE">
              <a:lumMod val="40000"/>
              <a:lumOff val="60000"/>
            </a:srgb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274097971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اختر طريقتك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khbar MT" pitchFamily="2" charset="-78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1686084C-53CE-28AD-CC98-F41D344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922" y="491551"/>
            <a:ext cx="1800690" cy="685765"/>
          </a:xfrm>
          <a:ln>
            <a:solidFill>
              <a:srgbClr val="8BB496"/>
            </a:solidFill>
          </a:ln>
        </p:spPr>
        <p:txBody>
          <a:bodyPr/>
          <a:lstStyle/>
          <a:p>
            <a:pPr algn="ctr"/>
            <a:r>
              <a:rPr lang="ar-SA" b="1" dirty="0">
                <a:solidFill>
                  <a:schemeClr val="accent6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 فردي *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2793BC7-6BD1-2DFE-60EF-0F411CF120B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F7E75D-E720-2129-961D-A31611042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3"/>
            <a:ext cx="738293" cy="6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uiExpand="1" build="p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2023 Marketing Plan by Slidesgo">
  <a:themeElements>
    <a:clrScheme name="Simple Light">
      <a:dk1>
        <a:srgbClr val="283C9F"/>
      </a:dk1>
      <a:lt1>
        <a:srgbClr val="F33F30"/>
      </a:lt1>
      <a:dk2>
        <a:srgbClr val="8BB496"/>
      </a:dk2>
      <a:lt2>
        <a:srgbClr val="C495C7"/>
      </a:lt2>
      <a:accent1>
        <a:srgbClr val="FFBDB4"/>
      </a:accent1>
      <a:accent2>
        <a:srgbClr val="FF8B44"/>
      </a:accent2>
      <a:accent3>
        <a:srgbClr val="FDB056"/>
      </a:accent3>
      <a:accent4>
        <a:srgbClr val="61C7D6"/>
      </a:accent4>
      <a:accent5>
        <a:srgbClr val="F6F6EA"/>
      </a:accent5>
      <a:accent6>
        <a:srgbClr val="FFFFFF"/>
      </a:accent6>
      <a:hlink>
        <a:srgbClr val="283C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شاشة عريضة</PresentationFormat>
  <Paragraphs>142</Paragraphs>
  <Slides>21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Arial</vt:lpstr>
      <vt:lpstr>Be Vietnam Pro</vt:lpstr>
      <vt:lpstr>Bebas Neue</vt:lpstr>
      <vt:lpstr>Calibri</vt:lpstr>
      <vt:lpstr>Cambria Math</vt:lpstr>
      <vt:lpstr>Poppins</vt:lpstr>
      <vt:lpstr>Poppins Medium</vt:lpstr>
      <vt:lpstr>Rammetto One</vt:lpstr>
      <vt:lpstr>Roboto</vt:lpstr>
      <vt:lpstr>2023 Marketing Plan by Slidesgo</vt:lpstr>
      <vt:lpstr>5 – 5     تطبيقات على النسبة المئوية</vt:lpstr>
      <vt:lpstr>التصفح</vt:lpstr>
      <vt:lpstr>" شريط الذكريات " </vt:lpstr>
      <vt:lpstr>استراتيجية التصفح</vt:lpstr>
      <vt:lpstr>عرض تقديمي في PowerPoint</vt:lpstr>
      <vt:lpstr>  جدول التعلم  </vt:lpstr>
      <vt:lpstr>  الزيادة</vt:lpstr>
      <vt:lpstr>عرض تقديمي في PowerPoint</vt:lpstr>
      <vt:lpstr>*  فردي *</vt:lpstr>
      <vt:lpstr>  الخصم</vt:lpstr>
      <vt:lpstr>عرض تقديمي في PowerPoint</vt:lpstr>
      <vt:lpstr>*  فردي *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تهئية  الفصل الخامس تطبيقات النسبة المئوية</dc:title>
  <dc:creator>فاطمه السبيعي</dc:creator>
  <cp:lastModifiedBy>فاطمه السبيعي</cp:lastModifiedBy>
  <cp:revision>21</cp:revision>
  <dcterms:created xsi:type="dcterms:W3CDTF">2023-01-03T17:08:50Z</dcterms:created>
  <dcterms:modified xsi:type="dcterms:W3CDTF">2023-01-27T16:31:53Z</dcterms:modified>
</cp:coreProperties>
</file>