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7" r:id="rId5"/>
    <p:sldId id="283" r:id="rId6"/>
    <p:sldId id="285" r:id="rId7"/>
    <p:sldId id="288" r:id="rId8"/>
    <p:sldId id="289" r:id="rId9"/>
    <p:sldId id="298" r:id="rId10"/>
    <p:sldId id="284" r:id="rId11"/>
    <p:sldId id="290" r:id="rId12"/>
    <p:sldId id="293" r:id="rId13"/>
    <p:sldId id="291" r:id="rId14"/>
    <p:sldId id="299" r:id="rId15"/>
    <p:sldId id="300" r:id="rId16"/>
    <p:sldId id="292" r:id="rId17"/>
    <p:sldId id="301" r:id="rId18"/>
    <p:sldId id="294" r:id="rId19"/>
    <p:sldId id="295" r:id="rId20"/>
    <p:sldId id="296" r:id="rId21"/>
    <p:sldId id="268" r:id="rId22"/>
    <p:sldId id="303" r:id="rId23"/>
    <p:sldId id="265" r:id="rId24"/>
    <p:sldId id="269" r:id="rId25"/>
    <p:sldId id="302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6A9"/>
    <a:srgbClr val="FFA842"/>
    <a:srgbClr val="FECFA7"/>
    <a:srgbClr val="A0B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22" autoAdjust="0"/>
  </p:normalViewPr>
  <p:slideViewPr>
    <p:cSldViewPr>
      <p:cViewPr varScale="1">
        <p:scale>
          <a:sx n="60" d="100"/>
          <a:sy n="60" d="100"/>
        </p:scale>
        <p:origin x="39" y="21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CC16DD6-36E6-4FA2-91B7-4D4074038BDF}" type="datetimeFigureOut">
              <a:rPr lang="ar-SA" smtClean="0"/>
              <a:t>11/07/44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8146B11-4FD8-455F-9066-3AA898CD94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674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svg"/><Relationship Id="rId1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69.png"/><Relationship Id="rId17" Type="http://schemas.openxmlformats.org/officeDocument/2006/relationships/image" Target="../media/image24.png"/><Relationship Id="rId2" Type="http://schemas.openxmlformats.org/officeDocument/2006/relationships/video" Target="../media/media1.mp4"/><Relationship Id="rId16" Type="http://schemas.openxmlformats.org/officeDocument/2006/relationships/image" Target="../media/image23.png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11" Type="http://schemas.openxmlformats.org/officeDocument/2006/relationships/image" Target="../media/image36.svg"/><Relationship Id="rId5" Type="http://schemas.openxmlformats.org/officeDocument/2006/relationships/image" Target="../media/image72.svg"/><Relationship Id="rId15" Type="http://schemas.openxmlformats.org/officeDocument/2006/relationships/image" Target="../media/image68.svg"/><Relationship Id="rId10" Type="http://schemas.openxmlformats.org/officeDocument/2006/relationships/image" Target="../media/image35.png"/><Relationship Id="rId4" Type="http://schemas.openxmlformats.org/officeDocument/2006/relationships/image" Target="../media/image71.png"/><Relationship Id="rId9" Type="http://schemas.openxmlformats.org/officeDocument/2006/relationships/image" Target="../media/image56.svg"/><Relationship Id="rId1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8.svg"/><Relationship Id="rId18" Type="http://schemas.openxmlformats.org/officeDocument/2006/relationships/image" Target="../media/image94.png"/><Relationship Id="rId3" Type="http://schemas.openxmlformats.org/officeDocument/2006/relationships/image" Target="../media/image14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24.png"/><Relationship Id="rId2" Type="http://schemas.openxmlformats.org/officeDocument/2006/relationships/image" Target="../media/image1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70.svg"/><Relationship Id="rId5" Type="http://schemas.openxmlformats.org/officeDocument/2006/relationships/image" Target="../media/image72.svg"/><Relationship Id="rId15" Type="http://schemas.openxmlformats.org/officeDocument/2006/relationships/image" Target="../media/image38.svg"/><Relationship Id="rId10" Type="http://schemas.openxmlformats.org/officeDocument/2006/relationships/image" Target="../media/image69.png"/><Relationship Id="rId4" Type="http://schemas.openxmlformats.org/officeDocument/2006/relationships/image" Target="../media/image71.png"/><Relationship Id="rId9" Type="http://schemas.openxmlformats.org/officeDocument/2006/relationships/image" Target="../media/image36.sv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8.svg"/><Relationship Id="rId18" Type="http://schemas.openxmlformats.org/officeDocument/2006/relationships/image" Target="../media/image95.png"/><Relationship Id="rId3" Type="http://schemas.openxmlformats.org/officeDocument/2006/relationships/image" Target="../media/image14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24.png"/><Relationship Id="rId2" Type="http://schemas.openxmlformats.org/officeDocument/2006/relationships/image" Target="../media/image1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70.svg"/><Relationship Id="rId5" Type="http://schemas.openxmlformats.org/officeDocument/2006/relationships/image" Target="../media/image72.svg"/><Relationship Id="rId15" Type="http://schemas.openxmlformats.org/officeDocument/2006/relationships/image" Target="../media/image38.svg"/><Relationship Id="rId10" Type="http://schemas.openxmlformats.org/officeDocument/2006/relationships/image" Target="../media/image69.png"/><Relationship Id="rId4" Type="http://schemas.openxmlformats.org/officeDocument/2006/relationships/image" Target="../media/image71.png"/><Relationship Id="rId9" Type="http://schemas.openxmlformats.org/officeDocument/2006/relationships/image" Target="../media/image36.sv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8.svg"/><Relationship Id="rId18" Type="http://schemas.openxmlformats.org/officeDocument/2006/relationships/image" Target="../media/image96.png"/><Relationship Id="rId3" Type="http://schemas.openxmlformats.org/officeDocument/2006/relationships/image" Target="../media/image14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24.png"/><Relationship Id="rId2" Type="http://schemas.openxmlformats.org/officeDocument/2006/relationships/image" Target="../media/image1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70.svg"/><Relationship Id="rId5" Type="http://schemas.openxmlformats.org/officeDocument/2006/relationships/image" Target="../media/image72.svg"/><Relationship Id="rId15" Type="http://schemas.openxmlformats.org/officeDocument/2006/relationships/image" Target="../media/image38.svg"/><Relationship Id="rId10" Type="http://schemas.openxmlformats.org/officeDocument/2006/relationships/image" Target="../media/image69.png"/><Relationship Id="rId4" Type="http://schemas.openxmlformats.org/officeDocument/2006/relationships/image" Target="../media/image71.png"/><Relationship Id="rId9" Type="http://schemas.openxmlformats.org/officeDocument/2006/relationships/image" Target="../media/image36.sv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0.sv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8.png"/><Relationship Id="rId7" Type="http://schemas.openxmlformats.org/officeDocument/2006/relationships/image" Target="../media/image72.svg"/><Relationship Id="rId12" Type="http://schemas.openxmlformats.org/officeDocument/2006/relationships/image" Target="../media/image69.png"/><Relationship Id="rId17" Type="http://schemas.openxmlformats.org/officeDocument/2006/relationships/image" Target="../media/image38.svg"/><Relationship Id="rId2" Type="http://schemas.openxmlformats.org/officeDocument/2006/relationships/video" Target="../media/media2.mp4"/><Relationship Id="rId16" Type="http://schemas.openxmlformats.org/officeDocument/2006/relationships/image" Target="../media/image37.png"/><Relationship Id="rId20" Type="http://schemas.openxmlformats.org/officeDocument/2006/relationships/image" Target="../media/image97.png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11" Type="http://schemas.openxmlformats.org/officeDocument/2006/relationships/image" Target="../media/image36.svg"/><Relationship Id="rId5" Type="http://schemas.openxmlformats.org/officeDocument/2006/relationships/image" Target="../media/image14.svg"/><Relationship Id="rId15" Type="http://schemas.openxmlformats.org/officeDocument/2006/relationships/image" Target="../media/image68.svg"/><Relationship Id="rId10" Type="http://schemas.openxmlformats.org/officeDocument/2006/relationships/image" Target="../media/image35.png"/><Relationship Id="rId19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56.sv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svg"/><Relationship Id="rId18" Type="http://schemas.openxmlformats.org/officeDocument/2006/relationships/image" Target="../media/image69.png"/><Relationship Id="rId3" Type="http://schemas.openxmlformats.org/officeDocument/2006/relationships/image" Target="../media/image14.svg"/><Relationship Id="rId7" Type="http://schemas.openxmlformats.org/officeDocument/2006/relationships/image" Target="../media/image74.svg"/><Relationship Id="rId12" Type="http://schemas.openxmlformats.org/officeDocument/2006/relationships/image" Target="../media/image77.png"/><Relationship Id="rId17" Type="http://schemas.openxmlformats.org/officeDocument/2006/relationships/image" Target="../media/image24.png"/><Relationship Id="rId2" Type="http://schemas.openxmlformats.org/officeDocument/2006/relationships/image" Target="../media/image13.png"/><Relationship Id="rId16" Type="http://schemas.openxmlformats.org/officeDocument/2006/relationships/image" Target="../media/image23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68.svg"/><Relationship Id="rId5" Type="http://schemas.openxmlformats.org/officeDocument/2006/relationships/image" Target="../media/image36.svg"/><Relationship Id="rId15" Type="http://schemas.openxmlformats.org/officeDocument/2006/relationships/image" Target="../media/image40.svg"/><Relationship Id="rId10" Type="http://schemas.openxmlformats.org/officeDocument/2006/relationships/image" Target="../media/image67.png"/><Relationship Id="rId19" Type="http://schemas.openxmlformats.org/officeDocument/2006/relationships/image" Target="../media/image99.svg"/><Relationship Id="rId4" Type="http://schemas.openxmlformats.org/officeDocument/2006/relationships/image" Target="../media/image35.png"/><Relationship Id="rId9" Type="http://schemas.openxmlformats.org/officeDocument/2006/relationships/image" Target="../media/image76.sv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8.svg"/><Relationship Id="rId18" Type="http://schemas.openxmlformats.org/officeDocument/2006/relationships/image" Target="../media/image39.png"/><Relationship Id="rId3" Type="http://schemas.openxmlformats.org/officeDocument/2006/relationships/image" Target="../media/image14.svg"/><Relationship Id="rId21" Type="http://schemas.openxmlformats.org/officeDocument/2006/relationships/image" Target="../media/image24.png"/><Relationship Id="rId7" Type="http://schemas.openxmlformats.org/officeDocument/2006/relationships/image" Target="../media/image70.svg"/><Relationship Id="rId12" Type="http://schemas.openxmlformats.org/officeDocument/2006/relationships/image" Target="../media/image67.png"/><Relationship Id="rId17" Type="http://schemas.openxmlformats.org/officeDocument/2006/relationships/image" Target="../media/image38.svg"/><Relationship Id="rId2" Type="http://schemas.openxmlformats.org/officeDocument/2006/relationships/image" Target="../media/image13.png"/><Relationship Id="rId16" Type="http://schemas.openxmlformats.org/officeDocument/2006/relationships/image" Target="../media/image37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6.svg"/><Relationship Id="rId5" Type="http://schemas.openxmlformats.org/officeDocument/2006/relationships/image" Target="../media/image36.svg"/><Relationship Id="rId15" Type="http://schemas.openxmlformats.org/officeDocument/2006/relationships/image" Target="../media/image78.svg"/><Relationship Id="rId10" Type="http://schemas.openxmlformats.org/officeDocument/2006/relationships/image" Target="../media/image75.png"/><Relationship Id="rId19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74.svg"/><Relationship Id="rId14" Type="http://schemas.openxmlformats.org/officeDocument/2006/relationships/image" Target="../media/image77.png"/><Relationship Id="rId22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svg"/><Relationship Id="rId18" Type="http://schemas.openxmlformats.org/officeDocument/2006/relationships/image" Target="../media/image13.png"/><Relationship Id="rId3" Type="http://schemas.openxmlformats.org/officeDocument/2006/relationships/image" Target="../media/image36.svg"/><Relationship Id="rId21" Type="http://schemas.openxmlformats.org/officeDocument/2006/relationships/image" Target="../media/image24.png"/><Relationship Id="rId7" Type="http://schemas.openxmlformats.org/officeDocument/2006/relationships/image" Target="../media/image74.svg"/><Relationship Id="rId12" Type="http://schemas.openxmlformats.org/officeDocument/2006/relationships/image" Target="../media/image77.png"/><Relationship Id="rId17" Type="http://schemas.openxmlformats.org/officeDocument/2006/relationships/image" Target="../media/image40.svg"/><Relationship Id="rId2" Type="http://schemas.openxmlformats.org/officeDocument/2006/relationships/image" Target="../media/image35.png"/><Relationship Id="rId16" Type="http://schemas.openxmlformats.org/officeDocument/2006/relationships/image" Target="../media/image3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68.svg"/><Relationship Id="rId5" Type="http://schemas.openxmlformats.org/officeDocument/2006/relationships/image" Target="../media/image70.svg"/><Relationship Id="rId15" Type="http://schemas.openxmlformats.org/officeDocument/2006/relationships/image" Target="../media/image38.svg"/><Relationship Id="rId23" Type="http://schemas.openxmlformats.org/officeDocument/2006/relationships/image" Target="../media/image103.png"/><Relationship Id="rId10" Type="http://schemas.openxmlformats.org/officeDocument/2006/relationships/image" Target="../media/image67.png"/><Relationship Id="rId19" Type="http://schemas.openxmlformats.org/officeDocument/2006/relationships/image" Target="../media/image14.svg"/><Relationship Id="rId4" Type="http://schemas.openxmlformats.org/officeDocument/2006/relationships/image" Target="../media/image69.png"/><Relationship Id="rId9" Type="http://schemas.openxmlformats.org/officeDocument/2006/relationships/image" Target="../media/image76.svg"/><Relationship Id="rId14" Type="http://schemas.openxmlformats.org/officeDocument/2006/relationships/image" Target="../media/image37.png"/><Relationship Id="rId22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8.svg"/><Relationship Id="rId18" Type="http://schemas.openxmlformats.org/officeDocument/2006/relationships/image" Target="../media/image104.png"/><Relationship Id="rId3" Type="http://schemas.openxmlformats.org/officeDocument/2006/relationships/image" Target="../media/image14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24.png"/><Relationship Id="rId2" Type="http://schemas.openxmlformats.org/officeDocument/2006/relationships/image" Target="../media/image13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70.svg"/><Relationship Id="rId5" Type="http://schemas.openxmlformats.org/officeDocument/2006/relationships/image" Target="../media/image72.svg"/><Relationship Id="rId15" Type="http://schemas.openxmlformats.org/officeDocument/2006/relationships/image" Target="../media/image38.svg"/><Relationship Id="rId10" Type="http://schemas.openxmlformats.org/officeDocument/2006/relationships/image" Target="../media/image69.png"/><Relationship Id="rId4" Type="http://schemas.openxmlformats.org/officeDocument/2006/relationships/image" Target="../media/image71.png"/><Relationship Id="rId9" Type="http://schemas.openxmlformats.org/officeDocument/2006/relationships/image" Target="../media/image36.sv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8.svg"/><Relationship Id="rId18" Type="http://schemas.openxmlformats.org/officeDocument/2006/relationships/image" Target="../media/image39.png"/><Relationship Id="rId3" Type="http://schemas.openxmlformats.org/officeDocument/2006/relationships/image" Target="../media/image14.svg"/><Relationship Id="rId21" Type="http://schemas.openxmlformats.org/officeDocument/2006/relationships/image" Target="../media/image24.png"/><Relationship Id="rId7" Type="http://schemas.openxmlformats.org/officeDocument/2006/relationships/image" Target="../media/image70.svg"/><Relationship Id="rId12" Type="http://schemas.openxmlformats.org/officeDocument/2006/relationships/image" Target="../media/image67.png"/><Relationship Id="rId17" Type="http://schemas.openxmlformats.org/officeDocument/2006/relationships/image" Target="../media/image38.svg"/><Relationship Id="rId2" Type="http://schemas.openxmlformats.org/officeDocument/2006/relationships/image" Target="../media/image13.png"/><Relationship Id="rId16" Type="http://schemas.openxmlformats.org/officeDocument/2006/relationships/image" Target="../media/image37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6.svg"/><Relationship Id="rId5" Type="http://schemas.openxmlformats.org/officeDocument/2006/relationships/image" Target="../media/image36.svg"/><Relationship Id="rId15" Type="http://schemas.openxmlformats.org/officeDocument/2006/relationships/image" Target="../media/image78.svg"/><Relationship Id="rId10" Type="http://schemas.openxmlformats.org/officeDocument/2006/relationships/image" Target="../media/image75.png"/><Relationship Id="rId19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74.svg"/><Relationship Id="rId14" Type="http://schemas.openxmlformats.org/officeDocument/2006/relationships/image" Target="../media/image77.png"/><Relationship Id="rId22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6.svg"/><Relationship Id="rId21" Type="http://schemas.openxmlformats.org/officeDocument/2006/relationships/image" Target="../media/image24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9.svg"/><Relationship Id="rId3" Type="http://schemas.openxmlformats.org/officeDocument/2006/relationships/image" Target="../media/image4.svg"/><Relationship Id="rId7" Type="http://schemas.openxmlformats.org/officeDocument/2006/relationships/image" Target="../media/image14.svg"/><Relationship Id="rId12" Type="http://schemas.openxmlformats.org/officeDocument/2006/relationships/image" Target="../media/image108.png"/><Relationship Id="rId17" Type="http://schemas.openxmlformats.org/officeDocument/2006/relationships/image" Target="../media/image111.gif"/><Relationship Id="rId2" Type="http://schemas.openxmlformats.org/officeDocument/2006/relationships/image" Target="../media/image3.png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6.svg"/><Relationship Id="rId5" Type="http://schemas.openxmlformats.org/officeDocument/2006/relationships/image" Target="../media/image8.svg"/><Relationship Id="rId1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107.svg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6.svg"/><Relationship Id="rId18" Type="http://schemas.openxmlformats.org/officeDocument/2006/relationships/image" Target="../media/image37.png"/><Relationship Id="rId3" Type="http://schemas.openxmlformats.org/officeDocument/2006/relationships/image" Target="../media/image14.svg"/><Relationship Id="rId21" Type="http://schemas.openxmlformats.org/officeDocument/2006/relationships/image" Target="../media/image40.svg"/><Relationship Id="rId7" Type="http://schemas.openxmlformats.org/officeDocument/2006/relationships/image" Target="../media/image36.svg"/><Relationship Id="rId12" Type="http://schemas.openxmlformats.org/officeDocument/2006/relationships/image" Target="../media/image75.png"/><Relationship Id="rId17" Type="http://schemas.openxmlformats.org/officeDocument/2006/relationships/image" Target="../media/image78.svg"/><Relationship Id="rId2" Type="http://schemas.openxmlformats.org/officeDocument/2006/relationships/image" Target="../media/image13.png"/><Relationship Id="rId16" Type="http://schemas.openxmlformats.org/officeDocument/2006/relationships/image" Target="../media/image7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74.svg"/><Relationship Id="rId24" Type="http://schemas.openxmlformats.org/officeDocument/2006/relationships/image" Target="../media/image110.png"/><Relationship Id="rId5" Type="http://schemas.openxmlformats.org/officeDocument/2006/relationships/image" Target="../media/image56.svg"/><Relationship Id="rId15" Type="http://schemas.openxmlformats.org/officeDocument/2006/relationships/image" Target="../media/image68.svg"/><Relationship Id="rId23" Type="http://schemas.openxmlformats.org/officeDocument/2006/relationships/image" Target="../media/image24.png"/><Relationship Id="rId10" Type="http://schemas.openxmlformats.org/officeDocument/2006/relationships/image" Target="../media/image73.png"/><Relationship Id="rId19" Type="http://schemas.openxmlformats.org/officeDocument/2006/relationships/image" Target="../media/image38.svg"/><Relationship Id="rId4" Type="http://schemas.openxmlformats.org/officeDocument/2006/relationships/image" Target="../media/image55.png"/><Relationship Id="rId9" Type="http://schemas.openxmlformats.org/officeDocument/2006/relationships/image" Target="../media/image70.svg"/><Relationship Id="rId14" Type="http://schemas.openxmlformats.org/officeDocument/2006/relationships/image" Target="../media/image67.png"/><Relationship Id="rId2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16.svg"/><Relationship Id="rId18" Type="http://schemas.openxmlformats.org/officeDocument/2006/relationships/image" Target="../media/image67.png"/><Relationship Id="rId26" Type="http://schemas.openxmlformats.org/officeDocument/2006/relationships/image" Target="../media/image124.jpeg"/><Relationship Id="rId3" Type="http://schemas.openxmlformats.org/officeDocument/2006/relationships/image" Target="../media/image4.svg"/><Relationship Id="rId21" Type="http://schemas.openxmlformats.org/officeDocument/2006/relationships/image" Target="../media/image120.svg"/><Relationship Id="rId7" Type="http://schemas.openxmlformats.org/officeDocument/2006/relationships/image" Target="../media/image58.svg"/><Relationship Id="rId12" Type="http://schemas.openxmlformats.org/officeDocument/2006/relationships/image" Target="../media/image115.png"/><Relationship Id="rId17" Type="http://schemas.openxmlformats.org/officeDocument/2006/relationships/image" Target="../media/image118.svg"/><Relationship Id="rId25" Type="http://schemas.openxmlformats.org/officeDocument/2006/relationships/image" Target="../media/image123.jpeg"/><Relationship Id="rId2" Type="http://schemas.openxmlformats.org/officeDocument/2006/relationships/image" Target="../media/image3.png"/><Relationship Id="rId16" Type="http://schemas.openxmlformats.org/officeDocument/2006/relationships/image" Target="../media/image117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14.svg"/><Relationship Id="rId24" Type="http://schemas.microsoft.com/office/2007/relationships/hdphoto" Target="../media/hdphoto3.wdp"/><Relationship Id="rId5" Type="http://schemas.openxmlformats.org/officeDocument/2006/relationships/image" Target="../media/image56.svg"/><Relationship Id="rId15" Type="http://schemas.openxmlformats.org/officeDocument/2006/relationships/image" Target="../media/image66.svg"/><Relationship Id="rId23" Type="http://schemas.openxmlformats.org/officeDocument/2006/relationships/image" Target="../media/image122.png"/><Relationship Id="rId28" Type="http://schemas.openxmlformats.org/officeDocument/2006/relationships/image" Target="../media/image24.png"/><Relationship Id="rId10" Type="http://schemas.openxmlformats.org/officeDocument/2006/relationships/image" Target="../media/image113.png"/><Relationship Id="rId19" Type="http://schemas.openxmlformats.org/officeDocument/2006/relationships/image" Target="../media/image68.svg"/><Relationship Id="rId4" Type="http://schemas.openxmlformats.org/officeDocument/2006/relationships/image" Target="../media/image55.png"/><Relationship Id="rId9" Type="http://schemas.openxmlformats.org/officeDocument/2006/relationships/image" Target="../media/image78.svg"/><Relationship Id="rId14" Type="http://schemas.openxmlformats.org/officeDocument/2006/relationships/image" Target="../media/image65.png"/><Relationship Id="rId22" Type="http://schemas.openxmlformats.org/officeDocument/2006/relationships/image" Target="../media/image121.jpeg"/><Relationship Id="rId27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9.svg"/><Relationship Id="rId18" Type="http://schemas.openxmlformats.org/officeDocument/2006/relationships/image" Target="../media/image119.png"/><Relationship Id="rId26" Type="http://schemas.openxmlformats.org/officeDocument/2006/relationships/image" Target="../media/image23.png"/><Relationship Id="rId3" Type="http://schemas.openxmlformats.org/officeDocument/2006/relationships/image" Target="../media/image4.svg"/><Relationship Id="rId21" Type="http://schemas.openxmlformats.org/officeDocument/2006/relationships/image" Target="../media/image66.svg"/><Relationship Id="rId7" Type="http://schemas.openxmlformats.org/officeDocument/2006/relationships/image" Target="../media/image14.svg"/><Relationship Id="rId12" Type="http://schemas.openxmlformats.org/officeDocument/2006/relationships/image" Target="../media/image108.png"/><Relationship Id="rId17" Type="http://schemas.openxmlformats.org/officeDocument/2006/relationships/image" Target="../media/image38.svg"/><Relationship Id="rId25" Type="http://schemas.openxmlformats.org/officeDocument/2006/relationships/image" Target="../media/image50.svg"/><Relationship Id="rId2" Type="http://schemas.openxmlformats.org/officeDocument/2006/relationships/image" Target="../media/image3.png"/><Relationship Id="rId16" Type="http://schemas.openxmlformats.org/officeDocument/2006/relationships/image" Target="../media/image37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6.svg"/><Relationship Id="rId24" Type="http://schemas.openxmlformats.org/officeDocument/2006/relationships/image" Target="../media/image49.png"/><Relationship Id="rId5" Type="http://schemas.openxmlformats.org/officeDocument/2006/relationships/image" Target="../media/image8.svg"/><Relationship Id="rId15" Type="http://schemas.openxmlformats.org/officeDocument/2006/relationships/hyperlink" Target="https://www.refaheducation.com/ar" TargetMode="External"/><Relationship Id="rId23" Type="http://schemas.openxmlformats.org/officeDocument/2006/relationships/image" Target="../media/image118.svg"/><Relationship Id="rId10" Type="http://schemas.openxmlformats.org/officeDocument/2006/relationships/image" Target="../media/image35.png"/><Relationship Id="rId19" Type="http://schemas.openxmlformats.org/officeDocument/2006/relationships/image" Target="../media/image120.svg"/><Relationship Id="rId4" Type="http://schemas.openxmlformats.org/officeDocument/2006/relationships/image" Target="../media/image7.png"/><Relationship Id="rId9" Type="http://schemas.openxmlformats.org/officeDocument/2006/relationships/image" Target="../media/image107.svg"/><Relationship Id="rId14" Type="http://schemas.openxmlformats.org/officeDocument/2006/relationships/hyperlink" Target="https://t.me/fatimahalsubeie" TargetMode="External"/><Relationship Id="rId22" Type="http://schemas.openxmlformats.org/officeDocument/2006/relationships/image" Target="../media/image117.png"/><Relationship Id="rId27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8.svg"/><Relationship Id="rId18" Type="http://schemas.openxmlformats.org/officeDocument/2006/relationships/image" Target="../media/image39.png"/><Relationship Id="rId3" Type="http://schemas.openxmlformats.org/officeDocument/2006/relationships/image" Target="../media/image14.svg"/><Relationship Id="rId21" Type="http://schemas.openxmlformats.org/officeDocument/2006/relationships/image" Target="../media/image24.png"/><Relationship Id="rId7" Type="http://schemas.openxmlformats.org/officeDocument/2006/relationships/image" Target="../media/image70.svg"/><Relationship Id="rId12" Type="http://schemas.openxmlformats.org/officeDocument/2006/relationships/image" Target="../media/image67.png"/><Relationship Id="rId17" Type="http://schemas.openxmlformats.org/officeDocument/2006/relationships/image" Target="../media/image38.svg"/><Relationship Id="rId2" Type="http://schemas.openxmlformats.org/officeDocument/2006/relationships/image" Target="../media/image13.png"/><Relationship Id="rId16" Type="http://schemas.openxmlformats.org/officeDocument/2006/relationships/image" Target="../media/image37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6.svg"/><Relationship Id="rId5" Type="http://schemas.openxmlformats.org/officeDocument/2006/relationships/image" Target="../media/image36.svg"/><Relationship Id="rId15" Type="http://schemas.openxmlformats.org/officeDocument/2006/relationships/image" Target="../media/image78.svg"/><Relationship Id="rId23" Type="http://schemas.openxmlformats.org/officeDocument/2006/relationships/image" Target="../media/image125.png"/><Relationship Id="rId10" Type="http://schemas.openxmlformats.org/officeDocument/2006/relationships/image" Target="../media/image75.png"/><Relationship Id="rId19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74.svg"/><Relationship Id="rId14" Type="http://schemas.openxmlformats.org/officeDocument/2006/relationships/image" Target="../media/image77.png"/><Relationship Id="rId22" Type="http://schemas.openxmlformats.org/officeDocument/2006/relationships/image" Target="../media/image1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image" Target="../media/image44.svg"/><Relationship Id="rId21" Type="http://schemas.openxmlformats.org/officeDocument/2006/relationships/image" Target="../media/image62.sv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17" Type="http://schemas.openxmlformats.org/officeDocument/2006/relationships/image" Target="../media/image58.svg"/><Relationship Id="rId25" Type="http://schemas.openxmlformats.org/officeDocument/2006/relationships/image" Target="../media/image66.svg"/><Relationship Id="rId2" Type="http://schemas.openxmlformats.org/officeDocument/2006/relationships/image" Target="../media/image43.pn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24" Type="http://schemas.openxmlformats.org/officeDocument/2006/relationships/image" Target="../media/image65.png"/><Relationship Id="rId5" Type="http://schemas.openxmlformats.org/officeDocument/2006/relationships/image" Target="../media/image46.svg"/><Relationship Id="rId15" Type="http://schemas.openxmlformats.org/officeDocument/2006/relationships/image" Target="../media/image56.svg"/><Relationship Id="rId23" Type="http://schemas.openxmlformats.org/officeDocument/2006/relationships/image" Target="../media/image64.sv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svg"/><Relationship Id="rId31" Type="http://schemas.openxmlformats.org/officeDocument/2006/relationships/image" Target="../media/image24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svg"/><Relationship Id="rId30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4.svg"/><Relationship Id="rId18" Type="http://schemas.openxmlformats.org/officeDocument/2006/relationships/image" Target="../media/image77.png"/><Relationship Id="rId26" Type="http://schemas.openxmlformats.org/officeDocument/2006/relationships/image" Target="../media/image79.png"/><Relationship Id="rId3" Type="http://schemas.openxmlformats.org/officeDocument/2006/relationships/image" Target="../media/image14.svg"/><Relationship Id="rId21" Type="http://schemas.openxmlformats.org/officeDocument/2006/relationships/image" Target="../media/image38.svg"/><Relationship Id="rId7" Type="http://schemas.openxmlformats.org/officeDocument/2006/relationships/image" Target="../media/image56.svg"/><Relationship Id="rId12" Type="http://schemas.openxmlformats.org/officeDocument/2006/relationships/image" Target="../media/image73.png"/><Relationship Id="rId17" Type="http://schemas.openxmlformats.org/officeDocument/2006/relationships/image" Target="../media/image68.svg"/><Relationship Id="rId25" Type="http://schemas.openxmlformats.org/officeDocument/2006/relationships/image" Target="../media/image24.png"/><Relationship Id="rId2" Type="http://schemas.openxmlformats.org/officeDocument/2006/relationships/image" Target="../media/image13.png"/><Relationship Id="rId16" Type="http://schemas.openxmlformats.org/officeDocument/2006/relationships/image" Target="../media/image67.png"/><Relationship Id="rId20" Type="http://schemas.openxmlformats.org/officeDocument/2006/relationships/image" Target="../media/image37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70.svg"/><Relationship Id="rId24" Type="http://schemas.openxmlformats.org/officeDocument/2006/relationships/image" Target="../media/image23.png"/><Relationship Id="rId5" Type="http://schemas.openxmlformats.org/officeDocument/2006/relationships/image" Target="../media/image72.svg"/><Relationship Id="rId15" Type="http://schemas.openxmlformats.org/officeDocument/2006/relationships/image" Target="../media/image76.svg"/><Relationship Id="rId23" Type="http://schemas.openxmlformats.org/officeDocument/2006/relationships/image" Target="../media/image40.svg"/><Relationship Id="rId28" Type="http://schemas.openxmlformats.org/officeDocument/2006/relationships/image" Target="../media/image80.png"/><Relationship Id="rId10" Type="http://schemas.openxmlformats.org/officeDocument/2006/relationships/image" Target="../media/image69.png"/><Relationship Id="rId19" Type="http://schemas.openxmlformats.org/officeDocument/2006/relationships/image" Target="../media/image78.svg"/><Relationship Id="rId4" Type="http://schemas.openxmlformats.org/officeDocument/2006/relationships/image" Target="../media/image71.png"/><Relationship Id="rId9" Type="http://schemas.openxmlformats.org/officeDocument/2006/relationships/image" Target="../media/image36.svg"/><Relationship Id="rId14" Type="http://schemas.openxmlformats.org/officeDocument/2006/relationships/image" Target="../media/image75.png"/><Relationship Id="rId22" Type="http://schemas.openxmlformats.org/officeDocument/2006/relationships/image" Target="../media/image39.png"/><Relationship Id="rId27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6.svg"/><Relationship Id="rId18" Type="http://schemas.openxmlformats.org/officeDocument/2006/relationships/image" Target="../media/image37.png"/><Relationship Id="rId26" Type="http://schemas.openxmlformats.org/officeDocument/2006/relationships/image" Target="../media/image84.png"/><Relationship Id="rId3" Type="http://schemas.openxmlformats.org/officeDocument/2006/relationships/image" Target="../media/image14.svg"/><Relationship Id="rId21" Type="http://schemas.openxmlformats.org/officeDocument/2006/relationships/image" Target="../media/image40.svg"/><Relationship Id="rId7" Type="http://schemas.openxmlformats.org/officeDocument/2006/relationships/image" Target="../media/image36.svg"/><Relationship Id="rId12" Type="http://schemas.openxmlformats.org/officeDocument/2006/relationships/image" Target="../media/image75.png"/><Relationship Id="rId17" Type="http://schemas.openxmlformats.org/officeDocument/2006/relationships/image" Target="../media/image78.svg"/><Relationship Id="rId25" Type="http://schemas.openxmlformats.org/officeDocument/2006/relationships/image" Target="../media/image83.png"/><Relationship Id="rId2" Type="http://schemas.openxmlformats.org/officeDocument/2006/relationships/image" Target="../media/image13.png"/><Relationship Id="rId16" Type="http://schemas.openxmlformats.org/officeDocument/2006/relationships/image" Target="../media/image7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74.svg"/><Relationship Id="rId24" Type="http://schemas.openxmlformats.org/officeDocument/2006/relationships/image" Target="../media/image82.png"/><Relationship Id="rId5" Type="http://schemas.openxmlformats.org/officeDocument/2006/relationships/image" Target="../media/image81.svg"/><Relationship Id="rId15" Type="http://schemas.openxmlformats.org/officeDocument/2006/relationships/image" Target="../media/image68.svg"/><Relationship Id="rId23" Type="http://schemas.openxmlformats.org/officeDocument/2006/relationships/image" Target="../media/image24.png"/><Relationship Id="rId28" Type="http://schemas.openxmlformats.org/officeDocument/2006/relationships/image" Target="../media/image86.png"/><Relationship Id="rId10" Type="http://schemas.openxmlformats.org/officeDocument/2006/relationships/image" Target="../media/image73.png"/><Relationship Id="rId19" Type="http://schemas.openxmlformats.org/officeDocument/2006/relationships/image" Target="../media/image38.svg"/><Relationship Id="rId4" Type="http://schemas.openxmlformats.org/officeDocument/2006/relationships/image" Target="../media/image49.png"/><Relationship Id="rId9" Type="http://schemas.openxmlformats.org/officeDocument/2006/relationships/image" Target="../media/image70.svg"/><Relationship Id="rId14" Type="http://schemas.openxmlformats.org/officeDocument/2006/relationships/image" Target="../media/image67.png"/><Relationship Id="rId22" Type="http://schemas.openxmlformats.org/officeDocument/2006/relationships/image" Target="../media/image23.png"/><Relationship Id="rId27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6.svg"/><Relationship Id="rId18" Type="http://schemas.openxmlformats.org/officeDocument/2006/relationships/image" Target="../media/image67.png"/><Relationship Id="rId26" Type="http://schemas.openxmlformats.org/officeDocument/2006/relationships/image" Target="../media/image87.png"/><Relationship Id="rId3" Type="http://schemas.openxmlformats.org/officeDocument/2006/relationships/image" Target="../media/image14.svg"/><Relationship Id="rId21" Type="http://schemas.openxmlformats.org/officeDocument/2006/relationships/image" Target="../media/image40.svg"/><Relationship Id="rId7" Type="http://schemas.openxmlformats.org/officeDocument/2006/relationships/image" Target="../media/image36.svg"/><Relationship Id="rId12" Type="http://schemas.openxmlformats.org/officeDocument/2006/relationships/image" Target="../media/image75.png"/><Relationship Id="rId17" Type="http://schemas.openxmlformats.org/officeDocument/2006/relationships/image" Target="../media/image38.svg"/><Relationship Id="rId25" Type="http://schemas.openxmlformats.org/officeDocument/2006/relationships/image" Target="../media/image24.png"/><Relationship Id="rId2" Type="http://schemas.openxmlformats.org/officeDocument/2006/relationships/image" Target="../media/image13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74.svg"/><Relationship Id="rId24" Type="http://schemas.openxmlformats.org/officeDocument/2006/relationships/image" Target="../media/image23.png"/><Relationship Id="rId5" Type="http://schemas.openxmlformats.org/officeDocument/2006/relationships/image" Target="../media/image56.svg"/><Relationship Id="rId15" Type="http://schemas.openxmlformats.org/officeDocument/2006/relationships/image" Target="../media/image78.svg"/><Relationship Id="rId23" Type="http://schemas.openxmlformats.org/officeDocument/2006/relationships/image" Target="../media/image4.svg"/><Relationship Id="rId28" Type="http://schemas.openxmlformats.org/officeDocument/2006/relationships/image" Target="../media/image89.svg"/><Relationship Id="rId10" Type="http://schemas.openxmlformats.org/officeDocument/2006/relationships/image" Target="../media/image73.png"/><Relationship Id="rId19" Type="http://schemas.openxmlformats.org/officeDocument/2006/relationships/image" Target="../media/image68.svg"/><Relationship Id="rId4" Type="http://schemas.openxmlformats.org/officeDocument/2006/relationships/image" Target="../media/image55.png"/><Relationship Id="rId9" Type="http://schemas.openxmlformats.org/officeDocument/2006/relationships/image" Target="../media/image70.svg"/><Relationship Id="rId14" Type="http://schemas.openxmlformats.org/officeDocument/2006/relationships/image" Target="../media/image77.png"/><Relationship Id="rId22" Type="http://schemas.openxmlformats.org/officeDocument/2006/relationships/image" Target="../media/image3.png"/><Relationship Id="rId27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8.svg"/><Relationship Id="rId18" Type="http://schemas.openxmlformats.org/officeDocument/2006/relationships/image" Target="../media/image39.png"/><Relationship Id="rId3" Type="http://schemas.openxmlformats.org/officeDocument/2006/relationships/image" Target="../media/image14.svg"/><Relationship Id="rId21" Type="http://schemas.openxmlformats.org/officeDocument/2006/relationships/image" Target="../media/image24.png"/><Relationship Id="rId7" Type="http://schemas.openxmlformats.org/officeDocument/2006/relationships/image" Target="../media/image70.svg"/><Relationship Id="rId12" Type="http://schemas.openxmlformats.org/officeDocument/2006/relationships/image" Target="../media/image67.png"/><Relationship Id="rId17" Type="http://schemas.openxmlformats.org/officeDocument/2006/relationships/image" Target="../media/image38.svg"/><Relationship Id="rId2" Type="http://schemas.openxmlformats.org/officeDocument/2006/relationships/image" Target="../media/image13.png"/><Relationship Id="rId16" Type="http://schemas.openxmlformats.org/officeDocument/2006/relationships/image" Target="../media/image37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6.svg"/><Relationship Id="rId5" Type="http://schemas.openxmlformats.org/officeDocument/2006/relationships/image" Target="../media/image36.svg"/><Relationship Id="rId15" Type="http://schemas.openxmlformats.org/officeDocument/2006/relationships/image" Target="../media/image78.svg"/><Relationship Id="rId10" Type="http://schemas.openxmlformats.org/officeDocument/2006/relationships/image" Target="../media/image75.png"/><Relationship Id="rId19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74.svg"/><Relationship Id="rId14" Type="http://schemas.openxmlformats.org/officeDocument/2006/relationships/image" Target="../media/image77.png"/><Relationship Id="rId22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68.svg"/><Relationship Id="rId18" Type="http://schemas.openxmlformats.org/officeDocument/2006/relationships/image" Target="../media/image39.png"/><Relationship Id="rId3" Type="http://schemas.openxmlformats.org/officeDocument/2006/relationships/image" Target="../media/image14.svg"/><Relationship Id="rId21" Type="http://schemas.openxmlformats.org/officeDocument/2006/relationships/image" Target="../media/image24.png"/><Relationship Id="rId7" Type="http://schemas.openxmlformats.org/officeDocument/2006/relationships/image" Target="../media/image70.svg"/><Relationship Id="rId12" Type="http://schemas.openxmlformats.org/officeDocument/2006/relationships/image" Target="../media/image67.png"/><Relationship Id="rId17" Type="http://schemas.openxmlformats.org/officeDocument/2006/relationships/image" Target="../media/image38.svg"/><Relationship Id="rId2" Type="http://schemas.openxmlformats.org/officeDocument/2006/relationships/image" Target="../media/image13.png"/><Relationship Id="rId16" Type="http://schemas.openxmlformats.org/officeDocument/2006/relationships/image" Target="../media/image37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6.svg"/><Relationship Id="rId5" Type="http://schemas.openxmlformats.org/officeDocument/2006/relationships/image" Target="../media/image36.svg"/><Relationship Id="rId15" Type="http://schemas.openxmlformats.org/officeDocument/2006/relationships/image" Target="../media/image78.svg"/><Relationship Id="rId10" Type="http://schemas.openxmlformats.org/officeDocument/2006/relationships/image" Target="../media/image75.png"/><Relationship Id="rId19" Type="http://schemas.openxmlformats.org/officeDocument/2006/relationships/image" Target="../media/image40.svg"/><Relationship Id="rId4" Type="http://schemas.openxmlformats.org/officeDocument/2006/relationships/image" Target="../media/image35.png"/><Relationship Id="rId9" Type="http://schemas.openxmlformats.org/officeDocument/2006/relationships/image" Target="../media/image74.svg"/><Relationship Id="rId14" Type="http://schemas.openxmlformats.org/officeDocument/2006/relationships/image" Target="../media/image77.png"/><Relationship Id="rId22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8.svg"/><Relationship Id="rId18" Type="http://schemas.openxmlformats.org/officeDocument/2006/relationships/image" Target="../media/image92.png"/><Relationship Id="rId3" Type="http://schemas.openxmlformats.org/officeDocument/2006/relationships/image" Target="../media/image72.svg"/><Relationship Id="rId7" Type="http://schemas.openxmlformats.org/officeDocument/2006/relationships/image" Target="../media/image56.svg"/><Relationship Id="rId12" Type="http://schemas.openxmlformats.org/officeDocument/2006/relationships/image" Target="../media/image67.png"/><Relationship Id="rId17" Type="http://schemas.openxmlformats.org/officeDocument/2006/relationships/image" Target="../media/image24.png"/><Relationship Id="rId2" Type="http://schemas.openxmlformats.org/officeDocument/2006/relationships/image" Target="../media/image7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70.svg"/><Relationship Id="rId5" Type="http://schemas.openxmlformats.org/officeDocument/2006/relationships/image" Target="../media/image14.svg"/><Relationship Id="rId15" Type="http://schemas.openxmlformats.org/officeDocument/2006/relationships/image" Target="../media/image38.svg"/><Relationship Id="rId10" Type="http://schemas.openxmlformats.org/officeDocument/2006/relationships/image" Target="../media/image69.png"/><Relationship Id="rId4" Type="http://schemas.openxmlformats.org/officeDocument/2006/relationships/image" Target="../media/image13.png"/><Relationship Id="rId9" Type="http://schemas.openxmlformats.org/officeDocument/2006/relationships/image" Target="../media/image36.sv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057016">
            <a:off x="-1891839" y="7461879"/>
            <a:ext cx="4500755" cy="39719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84121" y="1467612"/>
            <a:ext cx="13571551" cy="7696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5000" y="6776086"/>
            <a:ext cx="7153979" cy="13688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23294">
            <a:off x="14364290" y="7447803"/>
            <a:ext cx="4930533" cy="274316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057016">
            <a:off x="-1606076" y="8255299"/>
            <a:ext cx="3541353" cy="31252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973645">
            <a:off x="12586197" y="-3392979"/>
            <a:ext cx="8842761" cy="58583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56307" y="-544246"/>
            <a:ext cx="3405986" cy="3145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621004">
            <a:off x="-2386378" y="-1179693"/>
            <a:ext cx="5067359" cy="650092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886200" y="4645415"/>
            <a:ext cx="11021255" cy="1541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9"/>
              </a:lnSpc>
            </a:pPr>
            <a:r>
              <a:rPr lang="ar-SA" sz="6600" b="1" spc="600" dirty="0">
                <a:solidFill>
                  <a:srgbClr val="FBF6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مقاييس النزعة المركزية والمدى</a:t>
            </a:r>
            <a:endParaRPr lang="en-US" sz="6600" b="1" spc="600" dirty="0">
              <a:solidFill>
                <a:srgbClr val="FBF6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6832042">
            <a:off x="2916070" y="3439845"/>
            <a:ext cx="1698705" cy="188483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752310" y="2888019"/>
            <a:ext cx="794530" cy="883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642022" y="3771239"/>
            <a:ext cx="549665" cy="61102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096000" y="7019367"/>
            <a:ext cx="6147795" cy="677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ar-SA" sz="4400" b="1" spc="480" dirty="0">
                <a:solidFill>
                  <a:srgbClr val="54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 / فاطمه السبيعي</a:t>
            </a:r>
            <a:endParaRPr lang="en-US" sz="4400" b="1" spc="480" dirty="0">
              <a:solidFill>
                <a:srgbClr val="54545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8D32DE85-51EF-107A-7B58-69CD675C8049}"/>
              </a:ext>
            </a:extLst>
          </p:cNvPr>
          <p:cNvSpPr txBox="1"/>
          <p:nvPr/>
        </p:nvSpPr>
        <p:spPr>
          <a:xfrm>
            <a:off x="6053542" y="2142086"/>
            <a:ext cx="5764469" cy="17793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679"/>
              </a:lnSpc>
            </a:pPr>
            <a:r>
              <a:rPr lang="ar-SA" sz="12000" b="1" spc="600" dirty="0">
                <a:solidFill>
                  <a:srgbClr val="FBF6E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6 - 2</a:t>
            </a:r>
            <a:endParaRPr lang="en-US" sz="12000" b="1" spc="600" dirty="0">
              <a:solidFill>
                <a:srgbClr val="FBF6E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1475CD8-023D-D117-A910-79CD6448738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5" y="-42240"/>
            <a:ext cx="1509852" cy="150985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222C76C-309D-9EE0-221A-7DEB4C32479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742" y="8953500"/>
            <a:ext cx="1679319" cy="14152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04594" y="-2639017"/>
            <a:ext cx="7179991" cy="55644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5323314" flipH="1">
            <a:off x="1163443" y="8162624"/>
            <a:ext cx="962424" cy="88892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81634">
            <a:off x="15757981" y="7673817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785342">
            <a:off x="16391769" y="8428396"/>
            <a:ext cx="3711328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754209">
            <a:off x="203715" y="3192459"/>
            <a:ext cx="1268623" cy="53104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75478" y="3543300"/>
            <a:ext cx="622799" cy="747105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418B7BC-ACBA-1B92-0158-523908C63BA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580" y="-22604"/>
            <a:ext cx="1509852" cy="150985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07696BFE-D7CE-C03D-B863-3FAD7438323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" y="8792749"/>
            <a:ext cx="1679319" cy="1415202"/>
          </a:xfrm>
          <a:prstGeom prst="rect">
            <a:avLst/>
          </a:prstGeom>
        </p:spPr>
      </p:pic>
      <p:pic>
        <p:nvPicPr>
          <p:cNvPr id="31" name="مقاييس النزعة المركزية والمدى فاطمه صالح">
            <a:hlinkClick r:id="" action="ppaction://media"/>
            <a:extLst>
              <a:ext uri="{FF2B5EF4-FFF2-40B4-BE49-F238E27FC236}">
                <a16:creationId xmlns:a16="http://schemas.microsoft.com/office/drawing/2014/main" id="{5C633245-8ED1-0657-27F4-CF8C1248A0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30455" y="1102177"/>
            <a:ext cx="14440018" cy="866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0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0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089516" flipV="1">
            <a:off x="322961" y="5452826"/>
            <a:ext cx="1391213" cy="12849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80427" y="-2476500"/>
            <a:ext cx="7179991" cy="55644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81634">
            <a:off x="14919781" y="8523665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824421">
            <a:off x="15975874" y="8738946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696283">
            <a:off x="378624" y="2961678"/>
            <a:ext cx="1597220" cy="6999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7800" y="739942"/>
            <a:ext cx="885098" cy="106175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6548">
            <a:off x="15153861" y="528416"/>
            <a:ext cx="1503511" cy="84589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364728" y="6138455"/>
            <a:ext cx="885098" cy="1061757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6418583" y="420482"/>
            <a:ext cx="8991600" cy="1061757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حساب</a:t>
            </a:r>
            <a:r>
              <a:rPr kumimoji="0" lang="ar-SA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المتوسط والوسيط والمنوال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632ED0C2-D8DC-4E22-7D90-CD6391A872AD}"/>
              </a:ext>
            </a:extLst>
          </p:cNvPr>
          <p:cNvSpPr/>
          <p:nvPr/>
        </p:nvSpPr>
        <p:spPr>
          <a:xfrm>
            <a:off x="1335471" y="3568792"/>
            <a:ext cx="2686733" cy="707886"/>
          </a:xfrm>
          <a:prstGeom prst="roundRect">
            <a:avLst>
              <a:gd name="adj" fmla="val 31491"/>
            </a:avLst>
          </a:prstGeom>
          <a:noFill/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B96A9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حوار ومناقشة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D8230B3-E9FD-5E37-14CD-3EDFB22442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677" y="-37138"/>
            <a:ext cx="1509852" cy="150985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45DDC43-E67A-8A78-0F73-3E898846B37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" y="8792749"/>
            <a:ext cx="1679319" cy="141520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19FB50-8E3D-2BB5-CBA1-48A60AEC2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93757"/>
            <a:ext cx="11142642" cy="3225343"/>
          </a:xfrm>
          <a:prstGeom prst="rect">
            <a:avLst/>
          </a:prstGeom>
          <a:ln w="38100" cap="sq">
            <a:solidFill>
              <a:srgbClr val="5B96A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D30D44F-7E06-63F6-EDCC-E14AA94E341C}"/>
              </a:ext>
            </a:extLst>
          </p:cNvPr>
          <p:cNvSpPr txBox="1"/>
          <p:nvPr/>
        </p:nvSpPr>
        <p:spPr>
          <a:xfrm>
            <a:off x="13008016" y="5999817"/>
            <a:ext cx="371165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المتوسط الحسابي  =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9B8E58CD-00B2-67CB-C9A6-75E08F63C6E4}"/>
              </a:ext>
            </a:extLst>
          </p:cNvPr>
          <p:cNvGrpSpPr/>
          <p:nvPr/>
        </p:nvGrpSpPr>
        <p:grpSpPr>
          <a:xfrm>
            <a:off x="7324162" y="5933004"/>
            <a:ext cx="5646281" cy="954107"/>
            <a:chOff x="2028610" y="4173026"/>
            <a:chExt cx="4565219" cy="954107"/>
          </a:xfrm>
        </p:grpSpPr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48792448-7EF1-6A54-94D0-D5700C3C8A2C}"/>
                </a:ext>
              </a:extLst>
            </p:cNvPr>
            <p:cNvSpPr txBox="1"/>
            <p:nvPr/>
          </p:nvSpPr>
          <p:spPr>
            <a:xfrm>
              <a:off x="2460658" y="4173026"/>
              <a:ext cx="4133171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106 + 55 + 34 + 35 + 34 + 57 + 78</a:t>
              </a: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9A9AF52E-79A5-CAA4-6566-DBB0210C6B94}"/>
                </a:ext>
              </a:extLst>
            </p:cNvPr>
            <p:cNvSpPr txBox="1"/>
            <p:nvPr/>
          </p:nvSpPr>
          <p:spPr>
            <a:xfrm>
              <a:off x="4114109" y="4518141"/>
              <a:ext cx="72008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2CAB8875-0CFB-2767-DD88-4848E93BE65E}"/>
                </a:ext>
              </a:extLst>
            </p:cNvPr>
            <p:cNvCxnSpPr/>
            <p:nvPr/>
          </p:nvCxnSpPr>
          <p:spPr>
            <a:xfrm flipH="1">
              <a:off x="2604674" y="4567067"/>
              <a:ext cx="385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197664F0-44B6-1865-F0C0-8A12AC4CFF3E}"/>
                </a:ext>
              </a:extLst>
            </p:cNvPr>
            <p:cNvSpPr txBox="1"/>
            <p:nvPr/>
          </p:nvSpPr>
          <p:spPr>
            <a:xfrm>
              <a:off x="2028610" y="4330562"/>
              <a:ext cx="72008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FE57114E-11A4-9C82-A406-9C30A85B37DD}"/>
              </a:ext>
            </a:extLst>
          </p:cNvPr>
          <p:cNvGrpSpPr/>
          <p:nvPr/>
        </p:nvGrpSpPr>
        <p:grpSpPr>
          <a:xfrm>
            <a:off x="6054539" y="5933004"/>
            <a:ext cx="1586981" cy="954107"/>
            <a:chOff x="5560740" y="4228446"/>
            <a:chExt cx="1033089" cy="954107"/>
          </a:xfrm>
        </p:grpSpPr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7B0639AC-C0DA-DB0B-09EB-FEB18B5CA367}"/>
                </a:ext>
              </a:extLst>
            </p:cNvPr>
            <p:cNvSpPr txBox="1"/>
            <p:nvPr/>
          </p:nvSpPr>
          <p:spPr>
            <a:xfrm>
              <a:off x="5887604" y="4228446"/>
              <a:ext cx="706225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399</a:t>
              </a: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72E91198-A453-7484-D114-3CD87F86B477}"/>
                </a:ext>
              </a:extLst>
            </p:cNvPr>
            <p:cNvSpPr txBox="1"/>
            <p:nvPr/>
          </p:nvSpPr>
          <p:spPr>
            <a:xfrm>
              <a:off x="5873749" y="4490431"/>
              <a:ext cx="72008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cxnSp>
          <p:nvCxnSpPr>
            <p:cNvPr id="24" name="رابط مستقيم 23">
              <a:extLst>
                <a:ext uri="{FF2B5EF4-FFF2-40B4-BE49-F238E27FC236}">
                  <a16:creationId xmlns:a16="http://schemas.microsoft.com/office/drawing/2014/main" id="{A6C15CD9-0D50-81EB-F046-94B648B6FC15}"/>
                </a:ext>
              </a:extLst>
            </p:cNvPr>
            <p:cNvCxnSpPr/>
            <p:nvPr/>
          </p:nvCxnSpPr>
          <p:spPr>
            <a:xfrm flipH="1">
              <a:off x="6050941" y="4567067"/>
              <a:ext cx="39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3418DC8F-0C45-B3D7-BD31-D81709BE62C5}"/>
                </a:ext>
              </a:extLst>
            </p:cNvPr>
            <p:cNvSpPr txBox="1"/>
            <p:nvPr/>
          </p:nvSpPr>
          <p:spPr>
            <a:xfrm>
              <a:off x="5560740" y="4330562"/>
              <a:ext cx="46076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E1D5AF6-2CC1-7600-4F37-F50AF95A8312}"/>
              </a:ext>
            </a:extLst>
          </p:cNvPr>
          <p:cNvSpPr txBox="1"/>
          <p:nvPr/>
        </p:nvSpPr>
        <p:spPr>
          <a:xfrm>
            <a:off x="5147037" y="6095313"/>
            <a:ext cx="7495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Calibri" panose="020F0502020204030204" pitchFamily="34" charset="0"/>
                <a:cs typeface="Calibri" panose="020F0502020204030204" pitchFamily="34" charset="0"/>
              </a:rPr>
              <a:t>57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C08EE605-15A2-08DF-1591-4CBB868BEE71}"/>
              </a:ext>
            </a:extLst>
          </p:cNvPr>
          <p:cNvSpPr txBox="1"/>
          <p:nvPr/>
        </p:nvSpPr>
        <p:spPr>
          <a:xfrm>
            <a:off x="12262068" y="7134702"/>
            <a:ext cx="30979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نرتب البيانات :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CC1B0E2E-0850-AFC6-3DF6-32EAB755C70E}"/>
              </a:ext>
            </a:extLst>
          </p:cNvPr>
          <p:cNvSpPr txBox="1"/>
          <p:nvPr/>
        </p:nvSpPr>
        <p:spPr>
          <a:xfrm>
            <a:off x="5700349" y="7134703"/>
            <a:ext cx="76849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latin typeface="Calibri" panose="020F0502020204030204" pitchFamily="34" charset="0"/>
                <a:cs typeface="Calibri" panose="020F0502020204030204" pitchFamily="34" charset="0"/>
              </a:rPr>
              <a:t> 34   ،   34 ، 35 ، 55 ، 57 ، 78  ، 106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3F52DEB7-5020-C5F5-BBDC-63A197DED9AB}"/>
              </a:ext>
            </a:extLst>
          </p:cNvPr>
          <p:cNvSpPr txBox="1"/>
          <p:nvPr/>
        </p:nvSpPr>
        <p:spPr>
          <a:xfrm>
            <a:off x="13645708" y="7906628"/>
            <a:ext cx="215545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الوسيط  =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4BA2EDF5-777D-2C7C-34CB-C59891E968D7}"/>
              </a:ext>
            </a:extLst>
          </p:cNvPr>
          <p:cNvSpPr txBox="1"/>
          <p:nvPr/>
        </p:nvSpPr>
        <p:spPr>
          <a:xfrm>
            <a:off x="12711829" y="7866783"/>
            <a:ext cx="10786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DA577E55-0F6C-773F-D3D6-A5001E86E8B0}"/>
              </a:ext>
            </a:extLst>
          </p:cNvPr>
          <p:cNvSpPr txBox="1"/>
          <p:nvPr/>
        </p:nvSpPr>
        <p:spPr>
          <a:xfrm>
            <a:off x="13957345" y="8541343"/>
            <a:ext cx="30686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المنوال  =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773065AE-C468-4566-AAAE-92CEC4C88908}"/>
              </a:ext>
            </a:extLst>
          </p:cNvPr>
          <p:cNvSpPr txBox="1"/>
          <p:nvPr/>
        </p:nvSpPr>
        <p:spPr>
          <a:xfrm>
            <a:off x="13106401" y="8577153"/>
            <a:ext cx="10786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54" name="وسيلة شرح مستطيلة مستديرة الزوايا 95">
            <a:extLst>
              <a:ext uri="{FF2B5EF4-FFF2-40B4-BE49-F238E27FC236}">
                <a16:creationId xmlns:a16="http://schemas.microsoft.com/office/drawing/2014/main" id="{6D2020BA-445D-0BBE-33A5-18B3652853D0}"/>
              </a:ext>
            </a:extLst>
          </p:cNvPr>
          <p:cNvSpPr/>
          <p:nvPr/>
        </p:nvSpPr>
        <p:spPr>
          <a:xfrm>
            <a:off x="7229110" y="8039980"/>
            <a:ext cx="2099314" cy="709637"/>
          </a:xfrm>
          <a:prstGeom prst="wedgeRoundRectCallout">
            <a:avLst>
              <a:gd name="adj1" fmla="val 21085"/>
              <a:gd name="adj2" fmla="val -9842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الوسيط</a:t>
            </a:r>
          </a:p>
        </p:txBody>
      </p:sp>
      <p:sp>
        <p:nvSpPr>
          <p:cNvPr id="55" name="شكل بيضاوي 54">
            <a:extLst>
              <a:ext uri="{FF2B5EF4-FFF2-40B4-BE49-F238E27FC236}">
                <a16:creationId xmlns:a16="http://schemas.microsoft.com/office/drawing/2014/main" id="{551E3AF4-4967-0BD5-A306-D58C9A47163F}"/>
              </a:ext>
            </a:extLst>
          </p:cNvPr>
          <p:cNvSpPr/>
          <p:nvPr/>
        </p:nvSpPr>
        <p:spPr>
          <a:xfrm>
            <a:off x="11170803" y="7125250"/>
            <a:ext cx="799210" cy="6463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شكل بيضاوي 55">
            <a:extLst>
              <a:ext uri="{FF2B5EF4-FFF2-40B4-BE49-F238E27FC236}">
                <a16:creationId xmlns:a16="http://schemas.microsoft.com/office/drawing/2014/main" id="{09B136EF-96B5-53F1-3B40-DE45B0313CC0}"/>
              </a:ext>
            </a:extLst>
          </p:cNvPr>
          <p:cNvSpPr/>
          <p:nvPr/>
        </p:nvSpPr>
        <p:spPr>
          <a:xfrm>
            <a:off x="9994903" y="7144158"/>
            <a:ext cx="799210" cy="6274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مستطيل: زوايا مستديرة 56">
            <a:extLst>
              <a:ext uri="{FF2B5EF4-FFF2-40B4-BE49-F238E27FC236}">
                <a16:creationId xmlns:a16="http://schemas.microsoft.com/office/drawing/2014/main" id="{22FC0D43-0A01-781A-B7FC-6D0372A721AF}"/>
              </a:ext>
            </a:extLst>
          </p:cNvPr>
          <p:cNvSpPr/>
          <p:nvPr/>
        </p:nvSpPr>
        <p:spPr>
          <a:xfrm>
            <a:off x="16209895" y="2511496"/>
            <a:ext cx="1965091" cy="80013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A842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مثال 2</a:t>
            </a:r>
          </a:p>
        </p:txBody>
      </p:sp>
    </p:spTree>
    <p:extLst>
      <p:ext uri="{BB962C8B-B14F-4D97-AF65-F5344CB8AC3E}">
        <p14:creationId xmlns:p14="http://schemas.microsoft.com/office/powerpoint/2010/main" val="323511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/>
      <p:bldP spid="26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782980" flipV="1">
            <a:off x="371273" y="2282989"/>
            <a:ext cx="1391213" cy="12849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404594" y="-2639017"/>
            <a:ext cx="7179991" cy="55644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928701" flipH="1">
            <a:off x="1506758" y="7966013"/>
            <a:ext cx="1234875" cy="11405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81634">
            <a:off x="13857147" y="8431494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338671">
            <a:off x="15997376" y="9485096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793678">
            <a:off x="1179001" y="6075298"/>
            <a:ext cx="1268623" cy="53104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7800" y="739942"/>
            <a:ext cx="885098" cy="106175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6548">
            <a:off x="11125759" y="594990"/>
            <a:ext cx="1503511" cy="84589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9230697" y="487056"/>
            <a:ext cx="2151383" cy="1061757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تأكد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0AE7657-9115-001D-481F-17DE69E31A66}"/>
              </a:ext>
            </a:extLst>
          </p:cNvPr>
          <p:cNvSpPr/>
          <p:nvPr/>
        </p:nvSpPr>
        <p:spPr>
          <a:xfrm>
            <a:off x="3126398" y="1249734"/>
            <a:ext cx="1924732" cy="707886"/>
          </a:xfrm>
          <a:prstGeom prst="roundRect">
            <a:avLst>
              <a:gd name="adj" fmla="val 31491"/>
            </a:avLst>
          </a:prstGeom>
          <a:noFill/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B96A9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تعاوني</a:t>
            </a:r>
          </a:p>
        </p:txBody>
      </p:sp>
      <p:pic>
        <p:nvPicPr>
          <p:cNvPr id="48" name="Picture 8">
            <a:extLst>
              <a:ext uri="{FF2B5EF4-FFF2-40B4-BE49-F238E27FC236}">
                <a16:creationId xmlns:a16="http://schemas.microsoft.com/office/drawing/2014/main" id="{E94D837F-4633-4FEB-5041-4AB792D5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6014891" y="1543507"/>
            <a:ext cx="1391213" cy="1284975"/>
          </a:xfrm>
          <a:prstGeom prst="rect">
            <a:avLst/>
          </a:prstGeom>
        </p:spPr>
      </p:pic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028CA16E-6EDC-3882-E00C-774C3E36B89E}"/>
              </a:ext>
            </a:extLst>
          </p:cNvPr>
          <p:cNvSpPr/>
          <p:nvPr/>
        </p:nvSpPr>
        <p:spPr>
          <a:xfrm>
            <a:off x="15495397" y="2530826"/>
            <a:ext cx="1187721" cy="80013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A842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2" name="صورة 51">
            <a:extLst>
              <a:ext uri="{FF2B5EF4-FFF2-40B4-BE49-F238E27FC236}">
                <a16:creationId xmlns:a16="http://schemas.microsoft.com/office/drawing/2014/main" id="{592A3B69-97A1-A144-874F-31CE3DF1E5E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769" y="-31997"/>
            <a:ext cx="1509852" cy="1509852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1F283B99-DE80-0C2B-16CD-0EBA39A5A9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" y="8792749"/>
            <a:ext cx="1679319" cy="141520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A0D457C-A9BB-7D92-CDD3-5DC0E167E0D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2469" t="55926" r="34198" b="29055"/>
          <a:stretch/>
        </p:blipFill>
        <p:spPr>
          <a:xfrm>
            <a:off x="2926493" y="4283939"/>
            <a:ext cx="4887502" cy="367014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9F0054-5305-13DA-6C3A-491C5B7D18B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1235" t="47476" r="31729" b="47778"/>
          <a:stretch/>
        </p:blipFill>
        <p:spPr>
          <a:xfrm>
            <a:off x="1628328" y="3160162"/>
            <a:ext cx="13650716" cy="1166170"/>
          </a:xfrm>
          <a:prstGeom prst="rect">
            <a:avLst/>
          </a:prstGeom>
          <a:ln>
            <a:solidFill>
              <a:srgbClr val="5B96A9"/>
            </a:solidFill>
          </a:ln>
        </p:spPr>
      </p:pic>
    </p:spTree>
    <p:extLst>
      <p:ext uri="{BB962C8B-B14F-4D97-AF65-F5344CB8AC3E}">
        <p14:creationId xmlns:p14="http://schemas.microsoft.com/office/powerpoint/2010/main" val="267830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724483" flipV="1">
            <a:off x="1206946" y="1876560"/>
            <a:ext cx="1391213" cy="12849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45836" y="-2636551"/>
            <a:ext cx="7179991" cy="55644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202636" flipH="1">
            <a:off x="1284373" y="7893298"/>
            <a:ext cx="1234875" cy="11405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81634">
            <a:off x="13857147" y="8431494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338671">
            <a:off x="15997376" y="9485096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902274">
            <a:off x="14968817" y="6830755"/>
            <a:ext cx="1268623" cy="53104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7800" y="739942"/>
            <a:ext cx="885098" cy="106175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6548">
            <a:off x="11988005" y="480433"/>
            <a:ext cx="1503511" cy="84589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816751" y="5953478"/>
            <a:ext cx="885098" cy="1061757"/>
          </a:xfrm>
          <a:prstGeom prst="rect">
            <a:avLst/>
          </a:prstGeom>
          <a:effectLst/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6418583" y="420482"/>
            <a:ext cx="5544817" cy="1061757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مثال</a:t>
            </a:r>
            <a:r>
              <a:rPr kumimoji="0" lang="ar-SA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اختبار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E16929F7-4EC0-A5FA-2FA8-3030A0CDE1D2}"/>
              </a:ext>
            </a:extLst>
          </p:cNvPr>
          <p:cNvSpPr/>
          <p:nvPr/>
        </p:nvSpPr>
        <p:spPr>
          <a:xfrm>
            <a:off x="15905616" y="1753368"/>
            <a:ext cx="2209800" cy="80013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A842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مثال 3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FC412D8A-CAB1-E139-C856-FED4DBF345BA}"/>
              </a:ext>
            </a:extLst>
          </p:cNvPr>
          <p:cNvSpPr/>
          <p:nvPr/>
        </p:nvSpPr>
        <p:spPr>
          <a:xfrm>
            <a:off x="2075802" y="1015951"/>
            <a:ext cx="2575581" cy="707886"/>
          </a:xfrm>
          <a:prstGeom prst="roundRect">
            <a:avLst>
              <a:gd name="adj" fmla="val 31491"/>
            </a:avLst>
          </a:prstGeom>
          <a:noFill/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B96A9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حوار ومناقشة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71CBA4B6-0B6C-0100-E6F6-3B1C7313D5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664" y="-14984"/>
            <a:ext cx="1509852" cy="150985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7B673B02-B316-03CE-F9F3-141E279A72F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" y="8792749"/>
            <a:ext cx="1679319" cy="1415202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82BA96B1-DE8E-271F-C3E4-8B723C3A6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155" y="2153435"/>
            <a:ext cx="9780475" cy="2849109"/>
          </a:xfrm>
          <a:prstGeom prst="rect">
            <a:avLst/>
          </a:prstGeom>
          <a:ln w="38100" cap="sq">
            <a:solidFill>
              <a:srgbClr val="5B96A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A9380B4F-6257-B823-C544-D7DF89866B8A}"/>
              </a:ext>
            </a:extLst>
          </p:cNvPr>
          <p:cNvGrpSpPr/>
          <p:nvPr/>
        </p:nvGrpSpPr>
        <p:grpSpPr>
          <a:xfrm>
            <a:off x="9881539" y="5851985"/>
            <a:ext cx="4958747" cy="3933842"/>
            <a:chOff x="4644008" y="3096791"/>
            <a:chExt cx="3888432" cy="3428553"/>
          </a:xfrm>
        </p:grpSpPr>
        <p:sp>
          <p:nvSpPr>
            <p:cNvPr id="33" name="مخطط انسيابي: معالجة 32">
              <a:extLst>
                <a:ext uri="{FF2B5EF4-FFF2-40B4-BE49-F238E27FC236}">
                  <a16:creationId xmlns:a16="http://schemas.microsoft.com/office/drawing/2014/main" id="{92EB8252-F11E-9D88-DD39-8388BB07D7F9}"/>
                </a:ext>
              </a:extLst>
            </p:cNvPr>
            <p:cNvSpPr/>
            <p:nvPr/>
          </p:nvSpPr>
          <p:spPr>
            <a:xfrm>
              <a:off x="4644008" y="3645024"/>
              <a:ext cx="3888432" cy="2880320"/>
            </a:xfrm>
            <a:prstGeom prst="roundRect">
              <a:avLst/>
            </a:prstGeom>
            <a:solidFill>
              <a:srgbClr val="FECFA7"/>
            </a:solidFill>
            <a:ln w="25400" cap="flat" cmpd="sng" algn="ctr">
              <a:solidFill>
                <a:srgbClr val="FFA842"/>
              </a:solidFill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قوس 33">
              <a:extLst>
                <a:ext uri="{FF2B5EF4-FFF2-40B4-BE49-F238E27FC236}">
                  <a16:creationId xmlns:a16="http://schemas.microsoft.com/office/drawing/2014/main" id="{1600E179-5731-696E-A38B-3598DFF17C8F}"/>
                </a:ext>
              </a:extLst>
            </p:cNvPr>
            <p:cNvSpPr/>
            <p:nvPr/>
          </p:nvSpPr>
          <p:spPr>
            <a:xfrm>
              <a:off x="4644008" y="3096791"/>
              <a:ext cx="3888000" cy="773399"/>
            </a:xfrm>
            <a:prstGeom prst="roundRect">
              <a:avLst/>
            </a:prstGeom>
            <a:solidFill>
              <a:srgbClr val="5B96A9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:a16="http://schemas.microsoft.com/office/drawing/2014/main" id="{B80B92EB-B8F9-DAB2-7526-24A01DF756D0}"/>
                </a:ext>
              </a:extLst>
            </p:cNvPr>
            <p:cNvSpPr txBox="1"/>
            <p:nvPr/>
          </p:nvSpPr>
          <p:spPr>
            <a:xfrm>
              <a:off x="5680984" y="3185266"/>
              <a:ext cx="1888493" cy="741951"/>
            </a:xfrm>
            <a:prstGeom prst="round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قبل الزيادة</a:t>
              </a:r>
            </a:p>
          </p:txBody>
        </p:sp>
      </p:grp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D1E6842-BD06-55B5-B7E9-B573B9B26A2E}"/>
              </a:ext>
            </a:extLst>
          </p:cNvPr>
          <p:cNvSpPr txBox="1"/>
          <p:nvPr/>
        </p:nvSpPr>
        <p:spPr>
          <a:xfrm>
            <a:off x="11159247" y="7567111"/>
            <a:ext cx="35475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المتوسط الحسابي =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D60DA005-5F21-7C1A-FD9E-AB13FD306004}"/>
              </a:ext>
            </a:extLst>
          </p:cNvPr>
          <p:cNvSpPr txBox="1"/>
          <p:nvPr/>
        </p:nvSpPr>
        <p:spPr>
          <a:xfrm>
            <a:off x="9369742" y="6974226"/>
            <a:ext cx="47901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33 ، 46 ، 53 ، 53 ، 79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941AAF2F-2068-52BC-96CA-CAA1D168E79A}"/>
              </a:ext>
            </a:extLst>
          </p:cNvPr>
          <p:cNvSpPr txBox="1"/>
          <p:nvPr/>
        </p:nvSpPr>
        <p:spPr>
          <a:xfrm>
            <a:off x="9999880" y="7559081"/>
            <a:ext cx="17737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52,8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966244B8-A5CC-A91E-B977-FA1AC9F64FC2}"/>
              </a:ext>
            </a:extLst>
          </p:cNvPr>
          <p:cNvSpPr txBox="1"/>
          <p:nvPr/>
        </p:nvSpPr>
        <p:spPr>
          <a:xfrm>
            <a:off x="11764699" y="8217894"/>
            <a:ext cx="21377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الوسيط  =</a:t>
            </a: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7C9677EE-DDFA-EBCC-6D46-EA258680960F}"/>
              </a:ext>
            </a:extLst>
          </p:cNvPr>
          <p:cNvSpPr txBox="1"/>
          <p:nvPr/>
        </p:nvSpPr>
        <p:spPr>
          <a:xfrm>
            <a:off x="11008526" y="8228096"/>
            <a:ext cx="10851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8722B743-C792-E688-B55A-6EE60555812D}"/>
              </a:ext>
            </a:extLst>
          </p:cNvPr>
          <p:cNvSpPr txBox="1"/>
          <p:nvPr/>
        </p:nvSpPr>
        <p:spPr>
          <a:xfrm>
            <a:off x="11785670" y="8967817"/>
            <a:ext cx="21377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المنوال  =</a:t>
            </a:r>
          </a:p>
        </p:txBody>
      </p:sp>
      <p:sp>
        <p:nvSpPr>
          <p:cNvPr id="42" name="مربع نص 41">
            <a:extLst>
              <a:ext uri="{FF2B5EF4-FFF2-40B4-BE49-F238E27FC236}">
                <a16:creationId xmlns:a16="http://schemas.microsoft.com/office/drawing/2014/main" id="{B387BF19-77EA-60CD-50CE-8FA8C13C42A4}"/>
              </a:ext>
            </a:extLst>
          </p:cNvPr>
          <p:cNvSpPr txBox="1"/>
          <p:nvPr/>
        </p:nvSpPr>
        <p:spPr>
          <a:xfrm>
            <a:off x="11159247" y="8937249"/>
            <a:ext cx="10851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</a:t>
            </a:r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1FB76FB2-65E1-5F2D-E61B-8E7B13040D2A}"/>
              </a:ext>
            </a:extLst>
          </p:cNvPr>
          <p:cNvGrpSpPr/>
          <p:nvPr/>
        </p:nvGrpSpPr>
        <p:grpSpPr>
          <a:xfrm>
            <a:off x="3625811" y="5872489"/>
            <a:ext cx="5272731" cy="3909886"/>
            <a:chOff x="4643915" y="3328119"/>
            <a:chExt cx="3888525" cy="3197225"/>
          </a:xfrm>
        </p:grpSpPr>
        <p:sp>
          <p:nvSpPr>
            <p:cNvPr id="44" name="مخطط انسيابي: معالجة 43">
              <a:extLst>
                <a:ext uri="{FF2B5EF4-FFF2-40B4-BE49-F238E27FC236}">
                  <a16:creationId xmlns:a16="http://schemas.microsoft.com/office/drawing/2014/main" id="{0AB5B3B5-BBC2-7DE9-6740-C0F62FE1E9AE}"/>
                </a:ext>
              </a:extLst>
            </p:cNvPr>
            <p:cNvSpPr/>
            <p:nvPr/>
          </p:nvSpPr>
          <p:spPr>
            <a:xfrm>
              <a:off x="4644008" y="3645024"/>
              <a:ext cx="3888432" cy="2880320"/>
            </a:xfrm>
            <a:prstGeom prst="roundRect">
              <a:avLst/>
            </a:prstGeom>
            <a:solidFill>
              <a:srgbClr val="FECFA7"/>
            </a:solidFill>
            <a:ln w="25400" cap="flat" cmpd="sng" algn="ctr">
              <a:solidFill>
                <a:srgbClr val="FFA842"/>
              </a:solidFill>
              <a:prstDash val="soli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قوس 44">
              <a:extLst>
                <a:ext uri="{FF2B5EF4-FFF2-40B4-BE49-F238E27FC236}">
                  <a16:creationId xmlns:a16="http://schemas.microsoft.com/office/drawing/2014/main" id="{6EEC2D56-9506-AA42-ED8A-BEDE60CD44D8}"/>
                </a:ext>
              </a:extLst>
            </p:cNvPr>
            <p:cNvSpPr/>
            <p:nvPr/>
          </p:nvSpPr>
          <p:spPr>
            <a:xfrm>
              <a:off x="4643915" y="3328119"/>
              <a:ext cx="3888000" cy="711981"/>
            </a:xfrm>
            <a:prstGeom prst="roundRect">
              <a:avLst/>
            </a:prstGeom>
            <a:solidFill>
              <a:srgbClr val="5B96A9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1700F7B1-E4B8-4C1A-38EE-866C9BC83176}"/>
                </a:ext>
              </a:extLst>
            </p:cNvPr>
            <p:cNvSpPr txBox="1"/>
            <p:nvPr/>
          </p:nvSpPr>
          <p:spPr>
            <a:xfrm>
              <a:off x="5424856" y="3330991"/>
              <a:ext cx="2229634" cy="696130"/>
            </a:xfrm>
            <a:prstGeom prst="round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بعد الزيادة</a:t>
              </a:r>
            </a:p>
          </p:txBody>
        </p:sp>
      </p:grp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58E72B7D-5FD9-B18D-DA41-12179D7F10DC}"/>
              </a:ext>
            </a:extLst>
          </p:cNvPr>
          <p:cNvSpPr txBox="1"/>
          <p:nvPr/>
        </p:nvSpPr>
        <p:spPr>
          <a:xfrm>
            <a:off x="5802590" y="7550289"/>
            <a:ext cx="31065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المتوسط الحسابي =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2BA3DC9F-4FF1-9BE7-1A58-6A751E79116A}"/>
              </a:ext>
            </a:extLst>
          </p:cNvPr>
          <p:cNvSpPr txBox="1"/>
          <p:nvPr/>
        </p:nvSpPr>
        <p:spPr>
          <a:xfrm>
            <a:off x="3486313" y="6903287"/>
            <a:ext cx="523585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33 ، 46 ، 53 ، 53 ، 79 ، 98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FF6FE788-B230-EDA0-9BC9-37CB96F2DBE5}"/>
              </a:ext>
            </a:extLst>
          </p:cNvPr>
          <p:cNvSpPr txBox="1"/>
          <p:nvPr/>
        </p:nvSpPr>
        <p:spPr>
          <a:xfrm>
            <a:off x="4953873" y="7550289"/>
            <a:ext cx="9442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60,3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2724F0B5-19B4-6387-21DC-DED5C01BD65A}"/>
              </a:ext>
            </a:extLst>
          </p:cNvPr>
          <p:cNvSpPr txBox="1"/>
          <p:nvPr/>
        </p:nvSpPr>
        <p:spPr>
          <a:xfrm>
            <a:off x="5984524" y="8240813"/>
            <a:ext cx="20893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الوسيط  =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9EA9DD8D-9450-FB1A-61C4-48B4730C6F71}"/>
              </a:ext>
            </a:extLst>
          </p:cNvPr>
          <p:cNvSpPr txBox="1"/>
          <p:nvPr/>
        </p:nvSpPr>
        <p:spPr>
          <a:xfrm>
            <a:off x="5161606" y="8298987"/>
            <a:ext cx="7995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271ECFA0-C8E3-A23B-AFEE-315A7AE15758}"/>
              </a:ext>
            </a:extLst>
          </p:cNvPr>
          <p:cNvSpPr txBox="1"/>
          <p:nvPr/>
        </p:nvSpPr>
        <p:spPr>
          <a:xfrm>
            <a:off x="6088114" y="9013999"/>
            <a:ext cx="19296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المنوال  =</a:t>
            </a:r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FDB2CC65-2EC9-AB6D-194A-EDADD7A541CC}"/>
              </a:ext>
            </a:extLst>
          </p:cNvPr>
          <p:cNvSpPr txBox="1"/>
          <p:nvPr/>
        </p:nvSpPr>
        <p:spPr>
          <a:xfrm>
            <a:off x="5161606" y="8861594"/>
            <a:ext cx="102046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</a:t>
            </a:r>
          </a:p>
        </p:txBody>
      </p:sp>
      <p:sp>
        <p:nvSpPr>
          <p:cNvPr id="54" name="قوس كبير مزدوج 53">
            <a:extLst>
              <a:ext uri="{FF2B5EF4-FFF2-40B4-BE49-F238E27FC236}">
                <a16:creationId xmlns:a16="http://schemas.microsoft.com/office/drawing/2014/main" id="{0B321D1D-DC53-A0BA-D376-605C0C9886A8}"/>
              </a:ext>
            </a:extLst>
          </p:cNvPr>
          <p:cNvSpPr/>
          <p:nvPr/>
        </p:nvSpPr>
        <p:spPr>
          <a:xfrm>
            <a:off x="7029217" y="4015085"/>
            <a:ext cx="2113356" cy="497240"/>
          </a:xfrm>
          <a:prstGeom prst="bracePair">
            <a:avLst/>
          </a:prstGeom>
          <a:solidFill>
            <a:srgbClr val="C0504D">
              <a:lumMod val="50000"/>
              <a:alpha val="25000"/>
            </a:srgbClr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6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800" decel="10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99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380195" y="2536090"/>
            <a:ext cx="1391213" cy="12849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11270" y="-2703198"/>
            <a:ext cx="7179991" cy="55644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202636" flipH="1">
            <a:off x="1284373" y="7893298"/>
            <a:ext cx="1234875" cy="11405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181634">
            <a:off x="13857147" y="8431494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338671">
            <a:off x="15997376" y="9485096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02274">
            <a:off x="16802282" y="5272915"/>
            <a:ext cx="1268623" cy="53104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257800" y="739942"/>
            <a:ext cx="885098" cy="106175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576548">
            <a:off x="11988005" y="480433"/>
            <a:ext cx="1503511" cy="84589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816751" y="5953478"/>
            <a:ext cx="885098" cy="1061757"/>
          </a:xfrm>
          <a:prstGeom prst="rect">
            <a:avLst/>
          </a:prstGeom>
          <a:effectLst/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6418583" y="420482"/>
            <a:ext cx="5544817" cy="1061757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تحقق من فهمك</a:t>
            </a:r>
          </a:p>
        </p:txBody>
      </p: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E16929F7-4EC0-A5FA-2FA8-3030A0CDE1D2}"/>
              </a:ext>
            </a:extLst>
          </p:cNvPr>
          <p:cNvSpPr/>
          <p:nvPr/>
        </p:nvSpPr>
        <p:spPr>
          <a:xfrm>
            <a:off x="15905616" y="1753368"/>
            <a:ext cx="1796233" cy="80013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FFA842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ج .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highlight>
                <a:srgbClr val="FFA842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FC412D8A-CAB1-E139-C856-FED4DBF345BA}"/>
              </a:ext>
            </a:extLst>
          </p:cNvPr>
          <p:cNvSpPr/>
          <p:nvPr/>
        </p:nvSpPr>
        <p:spPr>
          <a:xfrm>
            <a:off x="2062850" y="1475625"/>
            <a:ext cx="2575581" cy="707886"/>
          </a:xfrm>
          <a:prstGeom prst="roundRect">
            <a:avLst>
              <a:gd name="adj" fmla="val 31491"/>
            </a:avLst>
          </a:prstGeom>
          <a:noFill/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B96A9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SA" sz="3200" b="1" dirty="0">
                <a:solidFill>
                  <a:prstClr val="white"/>
                </a:solidFill>
                <a:highlight>
                  <a:srgbClr val="5B96A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دقيقة واحدة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5B96A9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71CBA4B6-0B6C-0100-E6F6-3B1C7313D55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664" y="-14984"/>
            <a:ext cx="1509852" cy="150985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7B673B02-B316-03CE-F9F3-141E279A72F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" y="8792749"/>
            <a:ext cx="1679319" cy="141520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F597CF6-B0A8-8BB9-E532-AAF4F9354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291" y="3594325"/>
            <a:ext cx="13487400" cy="4506258"/>
          </a:xfrm>
          <a:prstGeom prst="rect">
            <a:avLst/>
          </a:prstGeom>
          <a:ln w="38100" cap="sq">
            <a:solidFill>
              <a:srgbClr val="5B96A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قوس كبير مزدوج 2">
            <a:extLst>
              <a:ext uri="{FF2B5EF4-FFF2-40B4-BE49-F238E27FC236}">
                <a16:creationId xmlns:a16="http://schemas.microsoft.com/office/drawing/2014/main" id="{657B5BA6-4470-D605-4396-AED23917C2AE}"/>
              </a:ext>
            </a:extLst>
          </p:cNvPr>
          <p:cNvSpPr/>
          <p:nvPr/>
        </p:nvSpPr>
        <p:spPr>
          <a:xfrm>
            <a:off x="5682822" y="7177267"/>
            <a:ext cx="4446017" cy="923316"/>
          </a:xfrm>
          <a:prstGeom prst="bracePair">
            <a:avLst/>
          </a:prstGeom>
          <a:solidFill>
            <a:srgbClr val="C0504D">
              <a:lumMod val="50000"/>
              <a:alpha val="25000"/>
            </a:srgbClr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دقيقة واحدة">
            <a:hlinkClick r:id="" action="ppaction://media"/>
            <a:extLst>
              <a:ext uri="{FF2B5EF4-FFF2-40B4-BE49-F238E27FC236}">
                <a16:creationId xmlns:a16="http://schemas.microsoft.com/office/drawing/2014/main" id="{FDE03EC3-B92A-F579-D9DC-DA6012D32D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64325" y="5448300"/>
            <a:ext cx="1828800" cy="91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8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2" grpId="0" animBg="1"/>
      <p:bldP spid="99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618137" flipH="1">
            <a:off x="395521" y="5722361"/>
            <a:ext cx="1234875" cy="11405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044397">
            <a:off x="15933927" y="7596612"/>
            <a:ext cx="4047493" cy="106752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72119">
            <a:off x="-5501230" y="6697189"/>
            <a:ext cx="7690575" cy="62870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38400">
            <a:off x="-2344372" y="8438228"/>
            <a:ext cx="5245612" cy="31612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9467" y="2856199"/>
            <a:ext cx="885098" cy="10617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4634">
            <a:off x="16301814" y="-2668701"/>
            <a:ext cx="7209588" cy="5623479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7225277" y="5182290"/>
            <a:ext cx="885098" cy="106175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0488">
            <a:off x="16659248" y="-1318515"/>
            <a:ext cx="3780472" cy="411480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2194279" y="459558"/>
            <a:ext cx="14414402" cy="2282432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defRPr/>
            </a:pPr>
            <a:r>
              <a:rPr lang="ar-SA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بالإضافة إلى المتوسط والوسيط والمنوال، يمكنك أيضا استعمال المدى لوصف </a:t>
            </a:r>
          </a:p>
          <a:p>
            <a:pPr lvl="0" algn="ctr">
              <a:defRPr/>
            </a:pPr>
            <a:r>
              <a:rPr lang="ar-SA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مجموعة من البيانات. وفيما يلي بعض الإرشادات لاستعمال هذه المقاييس: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0" name="صورة 69">
            <a:extLst>
              <a:ext uri="{FF2B5EF4-FFF2-40B4-BE49-F238E27FC236}">
                <a16:creationId xmlns:a16="http://schemas.microsoft.com/office/drawing/2014/main" id="{A25A5C77-AAE8-22D0-9CEC-8560D2F509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id="{0217EB54-A6B6-F36D-991B-29E30BA3EF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640" y="8718773"/>
            <a:ext cx="1679319" cy="1415202"/>
          </a:xfrm>
          <a:prstGeom prst="rect">
            <a:avLst/>
          </a:prstGeom>
        </p:spPr>
      </p:pic>
      <p:pic>
        <p:nvPicPr>
          <p:cNvPr id="2" name="Picture 20">
            <a:extLst>
              <a:ext uri="{FF2B5EF4-FFF2-40B4-BE49-F238E27FC236}">
                <a16:creationId xmlns:a16="http://schemas.microsoft.com/office/drawing/2014/main" id="{C69C3FE1-248C-1B40-5F67-47B78FED1F3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9512694">
            <a:off x="1750434" y="1729625"/>
            <a:ext cx="1268623" cy="64670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C288E1A-D49D-1CE0-B42F-263D9CF0B76D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1111" t="39939" r="24321" b="37407"/>
          <a:stretch/>
        </p:blipFill>
        <p:spPr>
          <a:xfrm>
            <a:off x="2345604" y="2945997"/>
            <a:ext cx="13596791" cy="669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404090" y="1477729"/>
            <a:ext cx="1391213" cy="12849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38671">
            <a:off x="15933927" y="7596612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12694">
            <a:off x="1016489" y="1537664"/>
            <a:ext cx="1268623" cy="7663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72119">
            <a:off x="-4407733" y="7143477"/>
            <a:ext cx="7690575" cy="62870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938400">
            <a:off x="-2300251" y="8375117"/>
            <a:ext cx="5245612" cy="31612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66751" y="537328"/>
            <a:ext cx="885098" cy="10617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54634">
            <a:off x="15319242" y="-2748528"/>
            <a:ext cx="7209588" cy="56234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576548">
            <a:off x="10904820" y="618520"/>
            <a:ext cx="2044554" cy="137751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816751" y="5953478"/>
            <a:ext cx="885098" cy="106175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80488">
            <a:off x="15335041" y="-1061211"/>
            <a:ext cx="3780472" cy="411480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5892603" y="737790"/>
            <a:ext cx="5088538" cy="901588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اختيار المقياس الافضل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54FF7C3-D4D9-218D-8E21-323D6B05E0D0}"/>
              </a:ext>
            </a:extLst>
          </p:cNvPr>
          <p:cNvSpPr/>
          <p:nvPr/>
        </p:nvSpPr>
        <p:spPr>
          <a:xfrm>
            <a:off x="2568030" y="1454667"/>
            <a:ext cx="2689769" cy="707886"/>
          </a:xfrm>
          <a:prstGeom prst="roundRect">
            <a:avLst>
              <a:gd name="adj" fmla="val 31491"/>
            </a:avLst>
          </a:prstGeom>
          <a:noFill/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B96A9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حوار ومناقشة</a:t>
            </a:r>
          </a:p>
        </p:txBody>
      </p:sp>
      <p:pic>
        <p:nvPicPr>
          <p:cNvPr id="68" name="Picture 8">
            <a:extLst>
              <a:ext uri="{FF2B5EF4-FFF2-40B4-BE49-F238E27FC236}">
                <a16:creationId xmlns:a16="http://schemas.microsoft.com/office/drawing/2014/main" id="{5099F850-D6AF-ACE8-F39A-30B70D6F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5234274" y="7176120"/>
            <a:ext cx="1391213" cy="1284975"/>
          </a:xfrm>
          <a:prstGeom prst="rect">
            <a:avLst/>
          </a:prstGeom>
        </p:spPr>
      </p:pic>
      <p:pic>
        <p:nvPicPr>
          <p:cNvPr id="70" name="صورة 69">
            <a:extLst>
              <a:ext uri="{FF2B5EF4-FFF2-40B4-BE49-F238E27FC236}">
                <a16:creationId xmlns:a16="http://schemas.microsoft.com/office/drawing/2014/main" id="{A25A5C77-AAE8-22D0-9CEC-8560D2F5090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id="{0217EB54-A6B6-F36D-991B-29E30BA3EF9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640" y="8718773"/>
            <a:ext cx="1679319" cy="1415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1D8F8F-FDA2-8EEC-1F6D-AADF454B2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932" y="2535379"/>
            <a:ext cx="10927468" cy="2823260"/>
          </a:xfrm>
          <a:prstGeom prst="rect">
            <a:avLst/>
          </a:prstGeom>
          <a:ln w="38100" cap="sq">
            <a:solidFill>
              <a:srgbClr val="5B96A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62ECF04-DA7D-F0F4-A43E-DD0089245A9C}"/>
              </a:ext>
            </a:extLst>
          </p:cNvPr>
          <p:cNvSpPr txBox="1"/>
          <p:nvPr/>
        </p:nvSpPr>
        <p:spPr>
          <a:xfrm>
            <a:off x="11672106" y="5927669"/>
            <a:ext cx="26392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المتوسط الحسابي  =</a:t>
            </a: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B97F08A-FF1E-0B46-6167-D7FAE234B24B}"/>
              </a:ext>
            </a:extLst>
          </p:cNvPr>
          <p:cNvGrpSpPr/>
          <p:nvPr/>
        </p:nvGrpSpPr>
        <p:grpSpPr>
          <a:xfrm>
            <a:off x="6768981" y="5838118"/>
            <a:ext cx="4903125" cy="834490"/>
            <a:chOff x="2028610" y="4173026"/>
            <a:chExt cx="4565219" cy="834490"/>
          </a:xfrm>
        </p:grpSpPr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7854720-7687-2A20-6834-8913DA5BF221}"/>
                </a:ext>
              </a:extLst>
            </p:cNvPr>
            <p:cNvSpPr txBox="1"/>
            <p:nvPr/>
          </p:nvSpPr>
          <p:spPr>
            <a:xfrm>
              <a:off x="2460658" y="4173026"/>
              <a:ext cx="4133171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1 + 2 + 2 + ............................ + 30</a:t>
              </a:r>
            </a:p>
          </p:txBody>
        </p: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C0D9F1FF-7F45-1079-004E-D7EBAB4D8AD3}"/>
                </a:ext>
              </a:extLst>
            </p:cNvPr>
            <p:cNvSpPr txBox="1"/>
            <p:nvPr/>
          </p:nvSpPr>
          <p:spPr>
            <a:xfrm>
              <a:off x="4114109" y="4545851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cxnSp>
          <p:nvCxnSpPr>
            <p:cNvPr id="9" name="رابط مستقيم 8">
              <a:extLst>
                <a:ext uri="{FF2B5EF4-FFF2-40B4-BE49-F238E27FC236}">
                  <a16:creationId xmlns:a16="http://schemas.microsoft.com/office/drawing/2014/main" id="{07646467-A05F-8AED-FA29-AE5D8AB4ECDA}"/>
                </a:ext>
              </a:extLst>
            </p:cNvPr>
            <p:cNvCxnSpPr/>
            <p:nvPr/>
          </p:nvCxnSpPr>
          <p:spPr>
            <a:xfrm flipH="1">
              <a:off x="2604674" y="4567067"/>
              <a:ext cx="385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285A1E4A-07F5-C4F1-8E0E-9EA8B6CDE987}"/>
                </a:ext>
              </a:extLst>
            </p:cNvPr>
            <p:cNvSpPr txBox="1"/>
            <p:nvPr/>
          </p:nvSpPr>
          <p:spPr>
            <a:xfrm>
              <a:off x="2028610" y="4330562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3777C8D-D92E-DD85-0E12-EAF21A974A36}"/>
              </a:ext>
            </a:extLst>
          </p:cNvPr>
          <p:cNvSpPr txBox="1"/>
          <p:nvPr/>
        </p:nvSpPr>
        <p:spPr>
          <a:xfrm>
            <a:off x="6442805" y="5953960"/>
            <a:ext cx="9208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8,8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94E71FA-791C-AB18-C173-58269FD4954C}"/>
              </a:ext>
            </a:extLst>
          </p:cNvPr>
          <p:cNvSpPr txBox="1"/>
          <p:nvPr/>
        </p:nvSpPr>
        <p:spPr>
          <a:xfrm>
            <a:off x="12219510" y="6519083"/>
            <a:ext cx="18825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الوسيط  =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8EDF1E9-ED64-D8CF-4DBF-BD9C7412FD8A}"/>
              </a:ext>
            </a:extLst>
          </p:cNvPr>
          <p:cNvSpPr txBox="1"/>
          <p:nvPr/>
        </p:nvSpPr>
        <p:spPr>
          <a:xfrm>
            <a:off x="10086147" y="6519083"/>
            <a:ext cx="5413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CD137A9-38EF-0579-EDEC-189BA4BF272E}"/>
              </a:ext>
            </a:extLst>
          </p:cNvPr>
          <p:cNvSpPr txBox="1"/>
          <p:nvPr/>
        </p:nvSpPr>
        <p:spPr>
          <a:xfrm>
            <a:off x="11927097" y="7108191"/>
            <a:ext cx="6108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372999E2-3C52-5C95-FB20-D86EA195ADA6}"/>
              </a:ext>
            </a:extLst>
          </p:cNvPr>
          <p:cNvGrpSpPr/>
          <p:nvPr/>
        </p:nvGrpSpPr>
        <p:grpSpPr>
          <a:xfrm>
            <a:off x="10586200" y="6415009"/>
            <a:ext cx="1441309" cy="767948"/>
            <a:chOff x="5251850" y="4228446"/>
            <a:chExt cx="1341979" cy="767948"/>
          </a:xfrm>
        </p:grpSpPr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05AE0ADE-47B0-7D47-EB40-FB03F840A12F}"/>
                </a:ext>
              </a:extLst>
            </p:cNvPr>
            <p:cNvSpPr txBox="1"/>
            <p:nvPr/>
          </p:nvSpPr>
          <p:spPr>
            <a:xfrm>
              <a:off x="5539882" y="4228446"/>
              <a:ext cx="105394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5 + 5</a:t>
              </a:r>
            </a:p>
          </p:txBody>
        </p:sp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90EC9A57-8598-BBAA-FD01-DEEC93172C8C}"/>
                </a:ext>
              </a:extLst>
            </p:cNvPr>
            <p:cNvSpPr txBox="1"/>
            <p:nvPr/>
          </p:nvSpPr>
          <p:spPr>
            <a:xfrm>
              <a:off x="5680627" y="4534729"/>
              <a:ext cx="72008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cxnSp>
          <p:nvCxnSpPr>
            <p:cNvPr id="25" name="رابط مستقيم 24">
              <a:extLst>
                <a:ext uri="{FF2B5EF4-FFF2-40B4-BE49-F238E27FC236}">
                  <a16:creationId xmlns:a16="http://schemas.microsoft.com/office/drawing/2014/main" id="{EBF90D63-6510-1AEB-F0B4-9D5517780052}"/>
                </a:ext>
              </a:extLst>
            </p:cNvPr>
            <p:cNvCxnSpPr/>
            <p:nvPr/>
          </p:nvCxnSpPr>
          <p:spPr>
            <a:xfrm flipH="1">
              <a:off x="5708337" y="4567067"/>
              <a:ext cx="79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28F14F28-94E6-E91B-08BD-A521F2941A2C}"/>
                </a:ext>
              </a:extLst>
            </p:cNvPr>
            <p:cNvSpPr txBox="1"/>
            <p:nvPr/>
          </p:nvSpPr>
          <p:spPr>
            <a:xfrm>
              <a:off x="5251850" y="4350475"/>
              <a:ext cx="41735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67FB96B7-7872-5811-1899-6C8ED23BD74F}"/>
              </a:ext>
            </a:extLst>
          </p:cNvPr>
          <p:cNvGrpSpPr/>
          <p:nvPr/>
        </p:nvGrpSpPr>
        <p:grpSpPr>
          <a:xfrm>
            <a:off x="4918139" y="3730394"/>
            <a:ext cx="1512943" cy="830997"/>
            <a:chOff x="1691680" y="5319035"/>
            <a:chExt cx="1023098" cy="830997"/>
          </a:xfrm>
        </p:grpSpPr>
        <p:sp>
          <p:nvSpPr>
            <p:cNvPr id="33" name="مربع نص 32">
              <a:extLst>
                <a:ext uri="{FF2B5EF4-FFF2-40B4-BE49-F238E27FC236}">
                  <a16:creationId xmlns:a16="http://schemas.microsoft.com/office/drawing/2014/main" id="{268A3B65-B75E-EACF-7C52-F2E2FF4E5D60}"/>
                </a:ext>
              </a:extLst>
            </p:cNvPr>
            <p:cNvSpPr txBox="1"/>
            <p:nvPr/>
          </p:nvSpPr>
          <p:spPr>
            <a:xfrm>
              <a:off x="1691680" y="5319035"/>
              <a:ext cx="1023098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المتوسط</a:t>
              </a:r>
            </a:p>
          </p:txBody>
        </p:sp>
        <p:cxnSp>
          <p:nvCxnSpPr>
            <p:cNvPr id="35" name="رابط كسهم مستقيم 34">
              <a:extLst>
                <a:ext uri="{FF2B5EF4-FFF2-40B4-BE49-F238E27FC236}">
                  <a16:creationId xmlns:a16="http://schemas.microsoft.com/office/drawing/2014/main" id="{78FB155E-C247-B785-5EA1-296939EE2A60}"/>
                </a:ext>
              </a:extLst>
            </p:cNvPr>
            <p:cNvCxnSpPr/>
            <p:nvPr/>
          </p:nvCxnSpPr>
          <p:spPr>
            <a:xfrm>
              <a:off x="2203229" y="5652742"/>
              <a:ext cx="0" cy="396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03EC7E32-FD12-CFB1-76C3-3209EFE73B1A}"/>
              </a:ext>
            </a:extLst>
          </p:cNvPr>
          <p:cNvGrpSpPr/>
          <p:nvPr/>
        </p:nvGrpSpPr>
        <p:grpSpPr>
          <a:xfrm>
            <a:off x="3896801" y="4747500"/>
            <a:ext cx="1862005" cy="1090618"/>
            <a:chOff x="556078" y="4877530"/>
            <a:chExt cx="1733682" cy="1090618"/>
          </a:xfrm>
        </p:grpSpPr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95611FA7-FF9E-03EF-E024-AF077AA5111C}"/>
                </a:ext>
              </a:extLst>
            </p:cNvPr>
            <p:cNvSpPr txBox="1"/>
            <p:nvPr/>
          </p:nvSpPr>
          <p:spPr>
            <a:xfrm>
              <a:off x="556078" y="5137151"/>
              <a:ext cx="1733682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الوسيط والمنوال</a:t>
              </a:r>
            </a:p>
          </p:txBody>
        </p:sp>
        <p:cxnSp>
          <p:nvCxnSpPr>
            <p:cNvPr id="38" name="رابط كسهم مستقيم 37">
              <a:extLst>
                <a:ext uri="{FF2B5EF4-FFF2-40B4-BE49-F238E27FC236}">
                  <a16:creationId xmlns:a16="http://schemas.microsoft.com/office/drawing/2014/main" id="{14411193-A8D0-50ED-38F2-98AE4750BC84}"/>
                </a:ext>
              </a:extLst>
            </p:cNvPr>
            <p:cNvCxnSpPr/>
            <p:nvPr/>
          </p:nvCxnSpPr>
          <p:spPr>
            <a:xfrm>
              <a:off x="1610436" y="4877530"/>
              <a:ext cx="0" cy="396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F9A8DB70-017A-8C42-49CF-11E75F268524}"/>
              </a:ext>
            </a:extLst>
          </p:cNvPr>
          <p:cNvSpPr txBox="1"/>
          <p:nvPr/>
        </p:nvSpPr>
        <p:spPr>
          <a:xfrm>
            <a:off x="12610160" y="7090210"/>
            <a:ext cx="14843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المنوال  =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E103B4EC-6327-A10A-129E-31D970CA9BBB}"/>
              </a:ext>
            </a:extLst>
          </p:cNvPr>
          <p:cNvGrpSpPr/>
          <p:nvPr/>
        </p:nvGrpSpPr>
        <p:grpSpPr>
          <a:xfrm>
            <a:off x="8455399" y="2981938"/>
            <a:ext cx="1377201" cy="1207806"/>
            <a:chOff x="1145197" y="4962930"/>
            <a:chExt cx="1282289" cy="1207806"/>
          </a:xfrm>
        </p:grpSpPr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2CF7E7CD-55A7-FE69-B092-2AA7ED630929}"/>
                </a:ext>
              </a:extLst>
            </p:cNvPr>
            <p:cNvSpPr txBox="1"/>
            <p:nvPr/>
          </p:nvSpPr>
          <p:spPr>
            <a:xfrm>
              <a:off x="1145197" y="4962930"/>
              <a:ext cx="1282289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قيمة متطرفة</a:t>
              </a:r>
            </a:p>
          </p:txBody>
        </p:sp>
        <p:cxnSp>
          <p:nvCxnSpPr>
            <p:cNvPr id="42" name="رابط كسهم مستقيم 41">
              <a:extLst>
                <a:ext uri="{FF2B5EF4-FFF2-40B4-BE49-F238E27FC236}">
                  <a16:creationId xmlns:a16="http://schemas.microsoft.com/office/drawing/2014/main" id="{1A563798-28D0-3D5A-086C-B926F658F72E}"/>
                </a:ext>
              </a:extLst>
            </p:cNvPr>
            <p:cNvCxnSpPr/>
            <p:nvPr/>
          </p:nvCxnSpPr>
          <p:spPr>
            <a:xfrm>
              <a:off x="2108489" y="5774736"/>
              <a:ext cx="0" cy="3960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9BC7B4A8-CCB4-B788-D7FE-27EE0D27ED52}"/>
              </a:ext>
            </a:extLst>
          </p:cNvPr>
          <p:cNvSpPr txBox="1"/>
          <p:nvPr/>
        </p:nvSpPr>
        <p:spPr>
          <a:xfrm>
            <a:off x="8912468" y="8345498"/>
            <a:ext cx="518958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المتوسط لا يصلح لوجود قيمة متطرفة .</a:t>
            </a: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506A337D-02E8-EE2E-994F-56002A810BE3}"/>
              </a:ext>
            </a:extLst>
          </p:cNvPr>
          <p:cNvSpPr txBox="1"/>
          <p:nvPr/>
        </p:nvSpPr>
        <p:spPr>
          <a:xfrm>
            <a:off x="8912469" y="8953500"/>
            <a:ext cx="51997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الوسيط والمنوال هما الأفضل لتمثيل البيانات .</a:t>
            </a: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BBCBFE2C-B928-14EA-09AB-BF73CAE98903}"/>
              </a:ext>
            </a:extLst>
          </p:cNvPr>
          <p:cNvSpPr txBox="1"/>
          <p:nvPr/>
        </p:nvSpPr>
        <p:spPr>
          <a:xfrm>
            <a:off x="11569664" y="7801372"/>
            <a:ext cx="16591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30 - 1  =</a:t>
            </a: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D1925E27-F00F-7561-6590-2A7F5092BC22}"/>
              </a:ext>
            </a:extLst>
          </p:cNvPr>
          <p:cNvSpPr txBox="1"/>
          <p:nvPr/>
        </p:nvSpPr>
        <p:spPr>
          <a:xfrm>
            <a:off x="12983997" y="7749131"/>
            <a:ext cx="11183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المدى  =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FD492840-5568-0AF7-F89B-D7844B297523}"/>
              </a:ext>
            </a:extLst>
          </p:cNvPr>
          <p:cNvSpPr txBox="1"/>
          <p:nvPr/>
        </p:nvSpPr>
        <p:spPr>
          <a:xfrm>
            <a:off x="11046714" y="7790959"/>
            <a:ext cx="522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1FD1DCB0-B3C3-5406-9973-F924729AD674}"/>
              </a:ext>
            </a:extLst>
          </p:cNvPr>
          <p:cNvSpPr/>
          <p:nvPr/>
        </p:nvSpPr>
        <p:spPr>
          <a:xfrm>
            <a:off x="15616993" y="3636780"/>
            <a:ext cx="2209800" cy="80013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A842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مثال 4</a:t>
            </a:r>
          </a:p>
        </p:txBody>
      </p:sp>
    </p:spTree>
    <p:extLst>
      <p:ext uri="{BB962C8B-B14F-4D97-AF65-F5344CB8AC3E}">
        <p14:creationId xmlns:p14="http://schemas.microsoft.com/office/powerpoint/2010/main" val="154771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/>
      <p:bldP spid="11" grpId="0"/>
      <p:bldP spid="12" grpId="0"/>
      <p:bldP spid="13" grpId="0"/>
      <p:bldP spid="14" grpId="0"/>
      <p:bldP spid="39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338671">
            <a:off x="15933927" y="7596612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512694">
            <a:off x="1721039" y="3930198"/>
            <a:ext cx="1268623" cy="7663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72119">
            <a:off x="-4407733" y="7143477"/>
            <a:ext cx="7690575" cy="62870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938400">
            <a:off x="-2300251" y="8375117"/>
            <a:ext cx="5245612" cy="31612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66751" y="537328"/>
            <a:ext cx="885098" cy="10617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4634">
            <a:off x="15319242" y="-2748528"/>
            <a:ext cx="7209588" cy="56234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6548">
            <a:off x="10904820" y="618520"/>
            <a:ext cx="2044554" cy="137751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816751" y="5953478"/>
            <a:ext cx="885098" cy="106175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0488">
            <a:off x="15335041" y="-1061211"/>
            <a:ext cx="3780472" cy="411480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5892603" y="737790"/>
            <a:ext cx="5088538" cy="901588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تحقق من فهمك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54FF7C3-D4D9-218D-8E21-323D6B05E0D0}"/>
              </a:ext>
            </a:extLst>
          </p:cNvPr>
          <p:cNvSpPr/>
          <p:nvPr/>
        </p:nvSpPr>
        <p:spPr>
          <a:xfrm>
            <a:off x="1371600" y="1454667"/>
            <a:ext cx="3886199" cy="707886"/>
          </a:xfrm>
          <a:prstGeom prst="roundRect">
            <a:avLst>
              <a:gd name="adj" fmla="val 31491"/>
            </a:avLst>
          </a:prstGeom>
          <a:noFill/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B96A9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SA" sz="3600" b="1" dirty="0">
                <a:solidFill>
                  <a:prstClr val="white"/>
                </a:solidFill>
                <a:highlight>
                  <a:srgbClr val="5B96A9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فكر – زاوج - شارك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5B96A9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8" name="Picture 8">
            <a:extLst>
              <a:ext uri="{FF2B5EF4-FFF2-40B4-BE49-F238E27FC236}">
                <a16:creationId xmlns:a16="http://schemas.microsoft.com/office/drawing/2014/main" id="{5099F850-D6AF-ACE8-F39A-30B70D6F8A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00000" flipV="1">
            <a:off x="15234274" y="7176120"/>
            <a:ext cx="1391213" cy="1284975"/>
          </a:xfrm>
          <a:prstGeom prst="rect">
            <a:avLst/>
          </a:prstGeom>
        </p:spPr>
      </p:pic>
      <p:pic>
        <p:nvPicPr>
          <p:cNvPr id="70" name="صورة 69">
            <a:extLst>
              <a:ext uri="{FF2B5EF4-FFF2-40B4-BE49-F238E27FC236}">
                <a16:creationId xmlns:a16="http://schemas.microsoft.com/office/drawing/2014/main" id="{A25A5C77-AAE8-22D0-9CEC-8560D2F5090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id="{0217EB54-A6B6-F36D-991B-29E30BA3EF9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640" y="8718773"/>
            <a:ext cx="1679319" cy="1415202"/>
          </a:xfrm>
          <a:prstGeom prst="rect">
            <a:avLst/>
          </a:prstGeom>
        </p:spPr>
      </p:pic>
      <p:sp>
        <p:nvSpPr>
          <p:cNvPr id="48" name="مستطيل: زوايا مستديرة 47">
            <a:extLst>
              <a:ext uri="{FF2B5EF4-FFF2-40B4-BE49-F238E27FC236}">
                <a16:creationId xmlns:a16="http://schemas.microsoft.com/office/drawing/2014/main" id="{1FD1DCB0-B3C3-5406-9973-F924729AD674}"/>
              </a:ext>
            </a:extLst>
          </p:cNvPr>
          <p:cNvSpPr/>
          <p:nvPr/>
        </p:nvSpPr>
        <p:spPr>
          <a:xfrm>
            <a:off x="14873008" y="3159661"/>
            <a:ext cx="1451807" cy="80013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A842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د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9E4B29-688D-CBA6-848C-646BE0C2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16" y="2648181"/>
            <a:ext cx="9737490" cy="2353811"/>
          </a:xfrm>
          <a:prstGeom prst="rect">
            <a:avLst/>
          </a:prstGeom>
          <a:ln w="38100" cap="sq">
            <a:solidFill>
              <a:srgbClr val="5B96A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0C47990-C7C4-BD78-33F4-24336A1C6A4A}"/>
              </a:ext>
            </a:extLst>
          </p:cNvPr>
          <p:cNvSpPr txBox="1"/>
          <p:nvPr/>
        </p:nvSpPr>
        <p:spPr>
          <a:xfrm>
            <a:off x="11927097" y="5312476"/>
            <a:ext cx="337203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المتوسط الحسابي  =</a:t>
            </a:r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F5DA1761-4E49-3D10-DD00-3F0A4E72957B}"/>
              </a:ext>
            </a:extLst>
          </p:cNvPr>
          <p:cNvGrpSpPr/>
          <p:nvPr/>
        </p:nvGrpSpPr>
        <p:grpSpPr>
          <a:xfrm>
            <a:off x="5144916" y="5384927"/>
            <a:ext cx="7094130" cy="1406907"/>
            <a:chOff x="2028610" y="4173026"/>
            <a:chExt cx="4565219" cy="1077218"/>
          </a:xfrm>
        </p:grpSpPr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01600A2D-52CE-CA47-B8CD-D7583380D271}"/>
                </a:ext>
              </a:extLst>
            </p:cNvPr>
            <p:cNvSpPr txBox="1"/>
            <p:nvPr/>
          </p:nvSpPr>
          <p:spPr>
            <a:xfrm>
              <a:off x="2460658" y="4173026"/>
              <a:ext cx="4133171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12 + 14 + 15 + ...................... + 40</a:t>
              </a:r>
            </a:p>
          </p:txBody>
        </p:sp>
        <p:sp>
          <p:nvSpPr>
            <p:cNvPr id="50" name="مربع نص 49">
              <a:extLst>
                <a:ext uri="{FF2B5EF4-FFF2-40B4-BE49-F238E27FC236}">
                  <a16:creationId xmlns:a16="http://schemas.microsoft.com/office/drawing/2014/main" id="{14F8D478-4C62-0B01-4920-38C5CB5B096D}"/>
                </a:ext>
              </a:extLst>
            </p:cNvPr>
            <p:cNvSpPr txBox="1"/>
            <p:nvPr/>
          </p:nvSpPr>
          <p:spPr>
            <a:xfrm>
              <a:off x="4114109" y="4545851"/>
              <a:ext cx="7200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cxnSp>
          <p:nvCxnSpPr>
            <p:cNvPr id="51" name="رابط مستقيم 50">
              <a:extLst>
                <a:ext uri="{FF2B5EF4-FFF2-40B4-BE49-F238E27FC236}">
                  <a16:creationId xmlns:a16="http://schemas.microsoft.com/office/drawing/2014/main" id="{A3032210-C3C4-89B9-17DD-B3DF9132B486}"/>
                </a:ext>
              </a:extLst>
            </p:cNvPr>
            <p:cNvCxnSpPr/>
            <p:nvPr/>
          </p:nvCxnSpPr>
          <p:spPr>
            <a:xfrm flipH="1">
              <a:off x="2604674" y="4567067"/>
              <a:ext cx="3852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22BF73F7-A85F-C8A0-D79F-2EC7799D6330}"/>
                </a:ext>
              </a:extLst>
            </p:cNvPr>
            <p:cNvSpPr txBox="1"/>
            <p:nvPr/>
          </p:nvSpPr>
          <p:spPr>
            <a:xfrm>
              <a:off x="2028610" y="4330562"/>
              <a:ext cx="7200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AC2307C9-F340-3569-F1E9-18C29E42867C}"/>
              </a:ext>
            </a:extLst>
          </p:cNvPr>
          <p:cNvSpPr txBox="1"/>
          <p:nvPr/>
        </p:nvSpPr>
        <p:spPr>
          <a:xfrm>
            <a:off x="3547238" y="5359171"/>
            <a:ext cx="213489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21,5</a:t>
            </a:r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id="{DED081E0-BAB1-15C7-4FDE-CA34F0768E8C}"/>
              </a:ext>
            </a:extLst>
          </p:cNvPr>
          <p:cNvSpPr txBox="1"/>
          <p:nvPr/>
        </p:nvSpPr>
        <p:spPr>
          <a:xfrm>
            <a:off x="13130711" y="6005219"/>
            <a:ext cx="24682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الوسيط  =</a:t>
            </a:r>
          </a:p>
        </p:txBody>
      </p:sp>
      <p:sp>
        <p:nvSpPr>
          <p:cNvPr id="55" name="مربع نص 54">
            <a:extLst>
              <a:ext uri="{FF2B5EF4-FFF2-40B4-BE49-F238E27FC236}">
                <a16:creationId xmlns:a16="http://schemas.microsoft.com/office/drawing/2014/main" id="{FD6B2617-E472-0DE0-360C-5ADDC4F9FBA9}"/>
              </a:ext>
            </a:extLst>
          </p:cNvPr>
          <p:cNvSpPr txBox="1"/>
          <p:nvPr/>
        </p:nvSpPr>
        <p:spPr>
          <a:xfrm>
            <a:off x="10713578" y="6005219"/>
            <a:ext cx="149287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18,5</a:t>
            </a:r>
          </a:p>
        </p:txBody>
      </p:sp>
      <p:sp>
        <p:nvSpPr>
          <p:cNvPr id="56" name="مربع نص 55">
            <a:extLst>
              <a:ext uri="{FF2B5EF4-FFF2-40B4-BE49-F238E27FC236}">
                <a16:creationId xmlns:a16="http://schemas.microsoft.com/office/drawing/2014/main" id="{A68B8B3C-CFE0-698B-EDCA-E45D4F21EC87}"/>
              </a:ext>
            </a:extLst>
          </p:cNvPr>
          <p:cNvSpPr txBox="1"/>
          <p:nvPr/>
        </p:nvSpPr>
        <p:spPr>
          <a:xfrm>
            <a:off x="12119004" y="7236838"/>
            <a:ext cx="83865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5744FCB2-B5B5-F5B5-D746-32474BE32A01}"/>
              </a:ext>
            </a:extLst>
          </p:cNvPr>
          <p:cNvGrpSpPr/>
          <p:nvPr/>
        </p:nvGrpSpPr>
        <p:grpSpPr>
          <a:xfrm>
            <a:off x="11636200" y="5861964"/>
            <a:ext cx="2418724" cy="1527945"/>
            <a:chOff x="5251850" y="4228446"/>
            <a:chExt cx="1341979" cy="1077218"/>
          </a:xfrm>
        </p:grpSpPr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id="{93F859D6-1157-D64D-A13D-5160640B23F1}"/>
                </a:ext>
              </a:extLst>
            </p:cNvPr>
            <p:cNvSpPr txBox="1"/>
            <p:nvPr/>
          </p:nvSpPr>
          <p:spPr>
            <a:xfrm>
              <a:off x="5539882" y="4228446"/>
              <a:ext cx="1053947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18 + 19</a:t>
              </a:r>
            </a:p>
          </p:txBody>
        </p:sp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AE88AE02-6BE4-8FC6-096C-A897C7ACA07D}"/>
                </a:ext>
              </a:extLst>
            </p:cNvPr>
            <p:cNvSpPr txBox="1"/>
            <p:nvPr/>
          </p:nvSpPr>
          <p:spPr>
            <a:xfrm>
              <a:off x="5680627" y="4534729"/>
              <a:ext cx="7200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cxnSp>
          <p:nvCxnSpPr>
            <p:cNvPr id="60" name="رابط مستقيم 59">
              <a:extLst>
                <a:ext uri="{FF2B5EF4-FFF2-40B4-BE49-F238E27FC236}">
                  <a16:creationId xmlns:a16="http://schemas.microsoft.com/office/drawing/2014/main" id="{CEB9B14F-AD31-0517-B562-BC3747E24A1E}"/>
                </a:ext>
              </a:extLst>
            </p:cNvPr>
            <p:cNvCxnSpPr/>
            <p:nvPr/>
          </p:nvCxnSpPr>
          <p:spPr>
            <a:xfrm flipH="1">
              <a:off x="5708337" y="4567067"/>
              <a:ext cx="792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7937AEE1-935E-E3B1-10E1-AFC6A00969E8}"/>
                </a:ext>
              </a:extLst>
            </p:cNvPr>
            <p:cNvSpPr txBox="1"/>
            <p:nvPr/>
          </p:nvSpPr>
          <p:spPr>
            <a:xfrm>
              <a:off x="5251850" y="4350475"/>
              <a:ext cx="417353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F3CEE028-85D9-47B8-1BF0-715D0064B3D0}"/>
              </a:ext>
            </a:extLst>
          </p:cNvPr>
          <p:cNvSpPr txBox="1"/>
          <p:nvPr/>
        </p:nvSpPr>
        <p:spPr>
          <a:xfrm>
            <a:off x="12725869" y="7262397"/>
            <a:ext cx="19455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المنوال  =</a:t>
            </a:r>
          </a:p>
        </p:txBody>
      </p:sp>
      <p:sp>
        <p:nvSpPr>
          <p:cNvPr id="63" name="مربع نص 62">
            <a:extLst>
              <a:ext uri="{FF2B5EF4-FFF2-40B4-BE49-F238E27FC236}">
                <a16:creationId xmlns:a16="http://schemas.microsoft.com/office/drawing/2014/main" id="{6F888CD5-375E-F070-D6B2-20DAD44944D5}"/>
              </a:ext>
            </a:extLst>
          </p:cNvPr>
          <p:cNvSpPr txBox="1"/>
          <p:nvPr/>
        </p:nvSpPr>
        <p:spPr>
          <a:xfrm>
            <a:off x="6195444" y="8412782"/>
            <a:ext cx="75898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المنوال لا يصلح لبعده عن مركز تجمع البيانات .</a:t>
            </a:r>
          </a:p>
        </p:txBody>
      </p: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DC7257B1-DB64-C5FB-1B34-9D0513DC3AD1}"/>
              </a:ext>
            </a:extLst>
          </p:cNvPr>
          <p:cNvSpPr txBox="1"/>
          <p:nvPr/>
        </p:nvSpPr>
        <p:spPr>
          <a:xfrm>
            <a:off x="6501959" y="9047254"/>
            <a:ext cx="77220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الوسيط والمتوسط هما الأفضل لتمثيل البيانات .</a:t>
            </a:r>
          </a:p>
        </p:txBody>
      </p: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0D1C1326-1724-C6C6-963A-8A4DB3EB7DA2}"/>
              </a:ext>
            </a:extLst>
          </p:cNvPr>
          <p:cNvSpPr txBox="1"/>
          <p:nvPr/>
        </p:nvSpPr>
        <p:spPr>
          <a:xfrm>
            <a:off x="11160922" y="7764710"/>
            <a:ext cx="17943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kumimoji="0" lang="ar-SA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 =</a:t>
            </a:r>
          </a:p>
        </p:txBody>
      </p:sp>
      <p:sp>
        <p:nvSpPr>
          <p:cNvPr id="66" name="مربع نص 65">
            <a:extLst>
              <a:ext uri="{FF2B5EF4-FFF2-40B4-BE49-F238E27FC236}">
                <a16:creationId xmlns:a16="http://schemas.microsoft.com/office/drawing/2014/main" id="{C996F50E-BCF7-EC16-49DF-07FAE2794E4E}"/>
              </a:ext>
            </a:extLst>
          </p:cNvPr>
          <p:cNvSpPr txBox="1"/>
          <p:nvPr/>
        </p:nvSpPr>
        <p:spPr>
          <a:xfrm>
            <a:off x="13015961" y="7715268"/>
            <a:ext cx="14730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المدى  =</a:t>
            </a:r>
          </a:p>
        </p:txBody>
      </p:sp>
      <p:sp>
        <p:nvSpPr>
          <p:cNvPr id="67" name="مربع نص 66">
            <a:extLst>
              <a:ext uri="{FF2B5EF4-FFF2-40B4-BE49-F238E27FC236}">
                <a16:creationId xmlns:a16="http://schemas.microsoft.com/office/drawing/2014/main" id="{17C06E64-328D-0611-4B6D-858D810145FA}"/>
              </a:ext>
            </a:extLst>
          </p:cNvPr>
          <p:cNvSpPr txBox="1"/>
          <p:nvPr/>
        </p:nvSpPr>
        <p:spPr>
          <a:xfrm>
            <a:off x="10305585" y="7784841"/>
            <a:ext cx="9950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pic>
        <p:nvPicPr>
          <p:cNvPr id="69" name="Picture 2">
            <a:extLst>
              <a:ext uri="{FF2B5EF4-FFF2-40B4-BE49-F238E27FC236}">
                <a16:creationId xmlns:a16="http://schemas.microsoft.com/office/drawing/2014/main" id="{7DEAC76D-8B13-9645-CB2D-0D43F666B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04" y="6172205"/>
            <a:ext cx="4929006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2" name="مجموعة 71">
            <a:extLst>
              <a:ext uri="{FF2B5EF4-FFF2-40B4-BE49-F238E27FC236}">
                <a16:creationId xmlns:a16="http://schemas.microsoft.com/office/drawing/2014/main" id="{BDE78784-98CE-3CB8-C567-AB31A636B828}"/>
              </a:ext>
            </a:extLst>
          </p:cNvPr>
          <p:cNvGrpSpPr/>
          <p:nvPr/>
        </p:nvGrpSpPr>
        <p:grpSpPr>
          <a:xfrm>
            <a:off x="8784390" y="7093766"/>
            <a:ext cx="1282289" cy="899140"/>
            <a:chOff x="1432489" y="5004670"/>
            <a:chExt cx="1282289" cy="899140"/>
          </a:xfrm>
        </p:grpSpPr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id="{4A000477-BD6F-BE0B-3614-667698149017}"/>
                </a:ext>
              </a:extLst>
            </p:cNvPr>
            <p:cNvSpPr txBox="1"/>
            <p:nvPr/>
          </p:nvSpPr>
          <p:spPr>
            <a:xfrm>
              <a:off x="1432489" y="5319035"/>
              <a:ext cx="128228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المنوال</a:t>
              </a:r>
            </a:p>
          </p:txBody>
        </p:sp>
        <p:cxnSp>
          <p:nvCxnSpPr>
            <p:cNvPr id="74" name="رابط كسهم مستقيم 73">
              <a:extLst>
                <a:ext uri="{FF2B5EF4-FFF2-40B4-BE49-F238E27FC236}">
                  <a16:creationId xmlns:a16="http://schemas.microsoft.com/office/drawing/2014/main" id="{C4F50597-8BA2-F748-DA80-8D0FC4D2E6E9}"/>
                </a:ext>
              </a:extLst>
            </p:cNvPr>
            <p:cNvCxnSpPr/>
            <p:nvPr/>
          </p:nvCxnSpPr>
          <p:spPr>
            <a:xfrm>
              <a:off x="2203229" y="5004670"/>
              <a:ext cx="0" cy="3960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773F854B-859A-0F18-7877-5ACC24FBBBD2}"/>
              </a:ext>
            </a:extLst>
          </p:cNvPr>
          <p:cNvGrpSpPr/>
          <p:nvPr/>
        </p:nvGrpSpPr>
        <p:grpSpPr>
          <a:xfrm>
            <a:off x="6611588" y="6993909"/>
            <a:ext cx="1477699" cy="935188"/>
            <a:chOff x="1237079" y="4968622"/>
            <a:chExt cx="1477699" cy="935188"/>
          </a:xfrm>
        </p:grpSpPr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CCAED1A5-DD94-8910-5079-AF93B1FB685D}"/>
                </a:ext>
              </a:extLst>
            </p:cNvPr>
            <p:cNvSpPr txBox="1"/>
            <p:nvPr/>
          </p:nvSpPr>
          <p:spPr>
            <a:xfrm>
              <a:off x="1237079" y="5319035"/>
              <a:ext cx="147769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المتوسط</a:t>
              </a:r>
            </a:p>
          </p:txBody>
        </p:sp>
        <p:cxnSp>
          <p:nvCxnSpPr>
            <p:cNvPr id="77" name="رابط كسهم مستقيم 76">
              <a:extLst>
                <a:ext uri="{FF2B5EF4-FFF2-40B4-BE49-F238E27FC236}">
                  <a16:creationId xmlns:a16="http://schemas.microsoft.com/office/drawing/2014/main" id="{E6E5BF79-B3A7-36C0-D85C-6D21A3F8148B}"/>
                </a:ext>
              </a:extLst>
            </p:cNvPr>
            <p:cNvCxnSpPr/>
            <p:nvPr/>
          </p:nvCxnSpPr>
          <p:spPr>
            <a:xfrm>
              <a:off x="2203229" y="4968622"/>
              <a:ext cx="0" cy="3960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arrow" w="med" len="med"/>
              <a:tailEnd type="none" w="med" len="med"/>
            </a:ln>
            <a:effectLst/>
          </p:spPr>
        </p:cxnSp>
      </p:grpSp>
      <p:grpSp>
        <p:nvGrpSpPr>
          <p:cNvPr id="78" name="مجموعة 77">
            <a:extLst>
              <a:ext uri="{FF2B5EF4-FFF2-40B4-BE49-F238E27FC236}">
                <a16:creationId xmlns:a16="http://schemas.microsoft.com/office/drawing/2014/main" id="{640464E0-77CD-9CAA-8E02-3A4572B11F09}"/>
              </a:ext>
            </a:extLst>
          </p:cNvPr>
          <p:cNvGrpSpPr/>
          <p:nvPr/>
        </p:nvGrpSpPr>
        <p:grpSpPr>
          <a:xfrm>
            <a:off x="6978399" y="5992231"/>
            <a:ext cx="1354579" cy="908502"/>
            <a:chOff x="1916899" y="5104743"/>
            <a:chExt cx="1354579" cy="908502"/>
          </a:xfrm>
        </p:grpSpPr>
        <p:sp>
          <p:nvSpPr>
            <p:cNvPr id="79" name="مربع نص 78">
              <a:extLst>
                <a:ext uri="{FF2B5EF4-FFF2-40B4-BE49-F238E27FC236}">
                  <a16:creationId xmlns:a16="http://schemas.microsoft.com/office/drawing/2014/main" id="{6D8B748C-8069-E22C-E80A-E1C3C97D54F0}"/>
                </a:ext>
              </a:extLst>
            </p:cNvPr>
            <p:cNvSpPr txBox="1"/>
            <p:nvPr/>
          </p:nvSpPr>
          <p:spPr>
            <a:xfrm>
              <a:off x="1916899" y="5104743"/>
              <a:ext cx="135457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الوسيط</a:t>
              </a:r>
            </a:p>
          </p:txBody>
        </p:sp>
        <p:cxnSp>
          <p:nvCxnSpPr>
            <p:cNvPr id="80" name="رابط كسهم مستقيم 79">
              <a:extLst>
                <a:ext uri="{FF2B5EF4-FFF2-40B4-BE49-F238E27FC236}">
                  <a16:creationId xmlns:a16="http://schemas.microsoft.com/office/drawing/2014/main" id="{2EF76982-0976-1DF5-D4A8-E2AD10BB8E09}"/>
                </a:ext>
              </a:extLst>
            </p:cNvPr>
            <p:cNvCxnSpPr/>
            <p:nvPr/>
          </p:nvCxnSpPr>
          <p:spPr>
            <a:xfrm>
              <a:off x="2177500" y="5617245"/>
              <a:ext cx="0" cy="39600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912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 tmFilter="0,0; .5, 1; 1, 1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 tmFilter="0,0; .5, 1; 1, 1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8" grpId="0" animBg="1"/>
      <p:bldP spid="17" grpId="0"/>
      <p:bldP spid="53" grpId="0"/>
      <p:bldP spid="54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89636" flipV="1">
            <a:off x="199520" y="2157179"/>
            <a:ext cx="1391213" cy="15656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59698" y="-2624488"/>
            <a:ext cx="7179991" cy="55644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81634">
            <a:off x="13857147" y="8431494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338671">
            <a:off x="15997376" y="9485096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4324424">
            <a:off x="17205819" y="7291199"/>
            <a:ext cx="1268623" cy="53104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57800" y="739942"/>
            <a:ext cx="885098" cy="106175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6548">
            <a:off x="11125759" y="594990"/>
            <a:ext cx="1503511" cy="84589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9230697" y="487056"/>
            <a:ext cx="2151383" cy="1061757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تأكد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70AE7657-9115-001D-481F-17DE69E31A66}"/>
              </a:ext>
            </a:extLst>
          </p:cNvPr>
          <p:cNvSpPr/>
          <p:nvPr/>
        </p:nvSpPr>
        <p:spPr>
          <a:xfrm>
            <a:off x="3126398" y="1249734"/>
            <a:ext cx="1924732" cy="707886"/>
          </a:xfrm>
          <a:prstGeom prst="roundRect">
            <a:avLst>
              <a:gd name="adj" fmla="val 31491"/>
            </a:avLst>
          </a:prstGeom>
          <a:noFill/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B96A9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فردي</a:t>
            </a:r>
          </a:p>
        </p:txBody>
      </p:sp>
      <p:pic>
        <p:nvPicPr>
          <p:cNvPr id="48" name="Picture 8">
            <a:extLst>
              <a:ext uri="{FF2B5EF4-FFF2-40B4-BE49-F238E27FC236}">
                <a16:creationId xmlns:a16="http://schemas.microsoft.com/office/drawing/2014/main" id="{E94D837F-4633-4FEB-5041-4AB792D5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6095997" y="2277003"/>
            <a:ext cx="1391213" cy="12849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A3A8378-5B53-C606-BE63-AAE3F1508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719" y="-14984"/>
            <a:ext cx="1509852" cy="150985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460001A-7551-2B38-91F0-F39DE2A475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" y="8792749"/>
            <a:ext cx="1679319" cy="141520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DA9005A-1C68-6739-A727-32BD20FF1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23" y="3626820"/>
            <a:ext cx="14792304" cy="3409008"/>
          </a:xfrm>
          <a:prstGeom prst="rect">
            <a:avLst/>
          </a:prstGeom>
          <a:ln w="38100" cap="sq">
            <a:solidFill>
              <a:srgbClr val="5B96A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قوس كبير مزدوج 15">
            <a:extLst>
              <a:ext uri="{FF2B5EF4-FFF2-40B4-BE49-F238E27FC236}">
                <a16:creationId xmlns:a16="http://schemas.microsoft.com/office/drawing/2014/main" id="{9FF7F64D-BAE7-45E3-1D6C-3C9D6BEBD655}"/>
              </a:ext>
            </a:extLst>
          </p:cNvPr>
          <p:cNvSpPr/>
          <p:nvPr/>
        </p:nvSpPr>
        <p:spPr>
          <a:xfrm>
            <a:off x="4538846" y="6144533"/>
            <a:ext cx="3606052" cy="883675"/>
          </a:xfrm>
          <a:prstGeom prst="bracePair">
            <a:avLst/>
          </a:prstGeom>
          <a:solidFill>
            <a:srgbClr val="C0504D">
              <a:lumMod val="50000"/>
              <a:alpha val="25000"/>
            </a:srgbClr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6CEC3CED-3CE0-159A-B199-6D9920881CF2}"/>
              </a:ext>
            </a:extLst>
          </p:cNvPr>
          <p:cNvSpPr/>
          <p:nvPr/>
        </p:nvSpPr>
        <p:spPr>
          <a:xfrm>
            <a:off x="13157458" y="2136650"/>
            <a:ext cx="1796233" cy="80013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>
                    <a:lumMod val="95000"/>
                    <a:lumOff val="5000"/>
                  </a:prstClr>
                </a:solidFill>
                <a:highlight>
                  <a:srgbClr val="FFA842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 4 .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highlight>
                <a:srgbClr val="FFA842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3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6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6062640" y="2451640"/>
            <a:ext cx="1391213" cy="12849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707546" y="7400450"/>
            <a:ext cx="1234875" cy="11405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38206">
            <a:off x="16264254" y="7917378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12694">
            <a:off x="1082930" y="1505043"/>
            <a:ext cx="1268623" cy="7663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72119">
            <a:off x="-5501230" y="6697189"/>
            <a:ext cx="7690575" cy="62870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938400">
            <a:off x="-2344372" y="8438228"/>
            <a:ext cx="5245612" cy="31612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55224" y="773026"/>
            <a:ext cx="885098" cy="10617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54634">
            <a:off x="15319242" y="-2748528"/>
            <a:ext cx="7209588" cy="56234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576548">
            <a:off x="10920205" y="616064"/>
            <a:ext cx="2044554" cy="137751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61584" y="5229668"/>
            <a:ext cx="885098" cy="106175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80488">
            <a:off x="15662635" y="-1238108"/>
            <a:ext cx="3780472" cy="411480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6537694" y="892672"/>
            <a:ext cx="4467141" cy="901588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تدرب وحل المسائل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54FF7C3-D4D9-218D-8E21-323D6B05E0D0}"/>
              </a:ext>
            </a:extLst>
          </p:cNvPr>
          <p:cNvSpPr/>
          <p:nvPr/>
        </p:nvSpPr>
        <p:spPr>
          <a:xfrm>
            <a:off x="2568031" y="1454667"/>
            <a:ext cx="1785246" cy="707886"/>
          </a:xfrm>
          <a:prstGeom prst="roundRect">
            <a:avLst>
              <a:gd name="adj" fmla="val 31491"/>
            </a:avLst>
          </a:prstGeom>
          <a:noFill/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B96A9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تعاوني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56D055C-928F-2392-E990-D4599DA2218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DAA130C-D24D-CF90-F267-95527F75D6D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803" y="8723690"/>
            <a:ext cx="1679319" cy="141520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D7063C2-5FA6-E67D-4332-F89070931D0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9336" t="17442" r="33641" b="68317"/>
          <a:stretch/>
        </p:blipFill>
        <p:spPr>
          <a:xfrm>
            <a:off x="1848006" y="3545191"/>
            <a:ext cx="14335770" cy="3632163"/>
          </a:xfrm>
          <a:prstGeom prst="rect">
            <a:avLst/>
          </a:prstGeom>
          <a:ln>
            <a:solidFill>
              <a:srgbClr val="5B96A9"/>
            </a:solidFill>
          </a:ln>
        </p:spPr>
      </p:pic>
      <p:sp>
        <p:nvSpPr>
          <p:cNvPr id="2" name="قوس كبير مزدوج 1">
            <a:extLst>
              <a:ext uri="{FF2B5EF4-FFF2-40B4-BE49-F238E27FC236}">
                <a16:creationId xmlns:a16="http://schemas.microsoft.com/office/drawing/2014/main" id="{39D8C803-E1D3-0B12-19EE-D5E52E32B62C}"/>
              </a:ext>
            </a:extLst>
          </p:cNvPr>
          <p:cNvSpPr/>
          <p:nvPr/>
        </p:nvSpPr>
        <p:spPr>
          <a:xfrm>
            <a:off x="9525000" y="5898598"/>
            <a:ext cx="2506098" cy="883675"/>
          </a:xfrm>
          <a:prstGeom prst="bracePair">
            <a:avLst/>
          </a:prstGeom>
          <a:solidFill>
            <a:srgbClr val="C0504D">
              <a:lumMod val="50000"/>
              <a:alpha val="25000"/>
            </a:srgbClr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2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53000" y="647700"/>
            <a:ext cx="7696200" cy="15651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72119">
            <a:off x="-4027500" y="7028429"/>
            <a:ext cx="6954505" cy="56853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45365">
            <a:off x="-3055854" y="-2468841"/>
            <a:ext cx="7209588" cy="5623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74396">
            <a:off x="15217480" y="-4134269"/>
            <a:ext cx="6599876" cy="75309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869978">
            <a:off x="13905035" y="6743993"/>
            <a:ext cx="7181017" cy="55652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396030">
            <a:off x="-2146728" y="7665466"/>
            <a:ext cx="4321591" cy="11398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244374">
            <a:off x="12323239" y="756073"/>
            <a:ext cx="2323060" cy="15651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319511">
            <a:off x="-624259" y="-455361"/>
            <a:ext cx="3780472" cy="41148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19C6E08-376E-8AE2-6569-1343BC0578F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597303" y="3234878"/>
            <a:ext cx="11093393" cy="6135737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A3AB2B-3F05-E95E-CE96-0F03C45771B5}"/>
              </a:ext>
            </a:extLst>
          </p:cNvPr>
          <p:cNvSpPr/>
          <p:nvPr/>
        </p:nvSpPr>
        <p:spPr>
          <a:xfrm>
            <a:off x="5125055" y="652746"/>
            <a:ext cx="7524145" cy="1560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Calibri" panose="020F0502020204030204" pitchFamily="34" charset="0"/>
                <a:cs typeface="Calibri" panose="020F0502020204030204" pitchFamily="34" charset="0"/>
              </a:rPr>
              <a:t>الاستراتيجيات المستخدمة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52ACBA7-8BF4-5424-E720-04158004347A}"/>
              </a:ext>
            </a:extLst>
          </p:cNvPr>
          <p:cNvSpPr/>
          <p:nvPr/>
        </p:nvSpPr>
        <p:spPr>
          <a:xfrm>
            <a:off x="5381926" y="3638269"/>
            <a:ext cx="7524145" cy="53289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rgbClr val="A0B2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التصفح</a:t>
            </a:r>
          </a:p>
          <a:p>
            <a:pPr algn="ctr"/>
            <a:r>
              <a:rPr lang="ar-SA" sz="6600" b="1" dirty="0">
                <a:solidFill>
                  <a:srgbClr val="A0B2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التعلم التعاوني + فردي</a:t>
            </a:r>
          </a:p>
          <a:p>
            <a:pPr algn="ctr"/>
            <a:r>
              <a:rPr lang="ar-SA" sz="6600" b="1" dirty="0">
                <a:solidFill>
                  <a:srgbClr val="A0B2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فكر – زاوج - شارك</a:t>
            </a:r>
          </a:p>
          <a:p>
            <a:pPr algn="ctr"/>
            <a:r>
              <a:rPr lang="ar-SA" sz="6600" b="1" dirty="0">
                <a:solidFill>
                  <a:srgbClr val="A0B2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الدقيقة الواحدة</a:t>
            </a:r>
          </a:p>
          <a:p>
            <a:pPr algn="ctr"/>
            <a:r>
              <a:rPr lang="ar-SA" sz="6600" b="1" dirty="0">
                <a:solidFill>
                  <a:srgbClr val="A0B29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FF457F73-4947-68DB-98D8-55FB3E12BDB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648E2C4A-6C62-ACDA-A40E-D3FD19D3230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" y="8792749"/>
            <a:ext cx="1679319" cy="1415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636033"/>
            <a:ext cx="6536217" cy="14737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93759">
            <a:off x="-979401" y="7849407"/>
            <a:ext cx="5330691" cy="26007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745738">
            <a:off x="12619794" y="683907"/>
            <a:ext cx="1560808" cy="14416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15869" flipH="1" flipV="1">
            <a:off x="15499793" y="7144372"/>
            <a:ext cx="5941746" cy="46048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338671">
            <a:off x="13812198" y="299180"/>
            <a:ext cx="6894205" cy="1818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82559" y="9655768"/>
            <a:ext cx="1569634" cy="333904"/>
          </a:xfrm>
          <a:prstGeom prst="rect">
            <a:avLst/>
          </a:prstGeom>
        </p:spPr>
      </p:pic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1B7CAF1C-B6D4-9CD7-4FFA-3A29BA0EF300}"/>
              </a:ext>
            </a:extLst>
          </p:cNvPr>
          <p:cNvSpPr/>
          <p:nvPr/>
        </p:nvSpPr>
        <p:spPr>
          <a:xfrm>
            <a:off x="6281343" y="916901"/>
            <a:ext cx="6358332" cy="901588"/>
          </a:xfrm>
          <a:prstGeom prst="roundRect">
            <a:avLst>
              <a:gd name="adj" fmla="val 3149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مسائل مهارات التفكير العليا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545A7073-BF03-512D-AE09-850FC1077F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F958C731-A5C2-4B79-9E97-DA015F84F87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8871798"/>
            <a:ext cx="1679319" cy="141520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6BEA959-8EA5-9DA1-6674-B863F2F4158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6296" t="15454" r="30741" b="66383"/>
          <a:stretch/>
        </p:blipFill>
        <p:spPr>
          <a:xfrm>
            <a:off x="2188026" y="3043076"/>
            <a:ext cx="14178780" cy="4876801"/>
          </a:xfrm>
          <a:prstGeom prst="rect">
            <a:avLst/>
          </a:prstGeom>
          <a:ln>
            <a:solidFill>
              <a:srgbClr val="5B96A9"/>
            </a:solidFill>
          </a:ln>
        </p:spPr>
      </p:pic>
      <p:pic>
        <p:nvPicPr>
          <p:cNvPr id="3" name="Picture 30">
            <a:extLst>
              <a:ext uri="{FF2B5EF4-FFF2-40B4-BE49-F238E27FC236}">
                <a16:creationId xmlns:a16="http://schemas.microsoft.com/office/drawing/2014/main" id="{FFF8C69A-4738-5812-6A40-FE86B99B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420" y="916901"/>
            <a:ext cx="2729014" cy="231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DC255FC-1F4E-4C5B-A1D7-08A2A4799AF8}"/>
              </a:ext>
            </a:extLst>
          </p:cNvPr>
          <p:cNvSpPr/>
          <p:nvPr/>
        </p:nvSpPr>
        <p:spPr>
          <a:xfrm>
            <a:off x="416315" y="2086394"/>
            <a:ext cx="2727371" cy="712669"/>
          </a:xfrm>
          <a:prstGeom prst="roundRect">
            <a:avLst>
              <a:gd name="adj" fmla="val 31491"/>
            </a:avLst>
          </a:prstGeom>
          <a:noFill/>
          <a:ln>
            <a:solidFill>
              <a:srgbClr val="FFA842"/>
            </a:solidFill>
            <a:extLst>
              <a:ext uri="{C807C97D-BFC1-408E-A445-0C87EB9F89A2}">
                <ask:lineSketchStyleProps xmlns:ask="http://schemas.microsoft.com/office/drawing/2018/sketchyshapes" sd="601996725">
                  <a:custGeom>
                    <a:avLst/>
                    <a:gdLst>
                      <a:gd name="connsiteX0" fmla="*/ 0 w 2743200"/>
                      <a:gd name="connsiteY0" fmla="*/ 222920 h 707886"/>
                      <a:gd name="connsiteX1" fmla="*/ 222920 w 2743200"/>
                      <a:gd name="connsiteY1" fmla="*/ 0 h 707886"/>
                      <a:gd name="connsiteX2" fmla="*/ 774286 w 2743200"/>
                      <a:gd name="connsiteY2" fmla="*/ 0 h 707886"/>
                      <a:gd name="connsiteX3" fmla="*/ 1325653 w 2743200"/>
                      <a:gd name="connsiteY3" fmla="*/ 0 h 707886"/>
                      <a:gd name="connsiteX4" fmla="*/ 1854046 w 2743200"/>
                      <a:gd name="connsiteY4" fmla="*/ 0 h 707886"/>
                      <a:gd name="connsiteX5" fmla="*/ 2520280 w 2743200"/>
                      <a:gd name="connsiteY5" fmla="*/ 0 h 707886"/>
                      <a:gd name="connsiteX6" fmla="*/ 2743200 w 2743200"/>
                      <a:gd name="connsiteY6" fmla="*/ 222920 h 707886"/>
                      <a:gd name="connsiteX7" fmla="*/ 2743200 w 2743200"/>
                      <a:gd name="connsiteY7" fmla="*/ 484966 h 707886"/>
                      <a:gd name="connsiteX8" fmla="*/ 2520280 w 2743200"/>
                      <a:gd name="connsiteY8" fmla="*/ 707886 h 707886"/>
                      <a:gd name="connsiteX9" fmla="*/ 1991887 w 2743200"/>
                      <a:gd name="connsiteY9" fmla="*/ 707886 h 707886"/>
                      <a:gd name="connsiteX10" fmla="*/ 1394574 w 2743200"/>
                      <a:gd name="connsiteY10" fmla="*/ 707886 h 707886"/>
                      <a:gd name="connsiteX11" fmla="*/ 797260 w 2743200"/>
                      <a:gd name="connsiteY11" fmla="*/ 707886 h 707886"/>
                      <a:gd name="connsiteX12" fmla="*/ 222920 w 2743200"/>
                      <a:gd name="connsiteY12" fmla="*/ 707886 h 707886"/>
                      <a:gd name="connsiteX13" fmla="*/ 0 w 2743200"/>
                      <a:gd name="connsiteY13" fmla="*/ 484966 h 707886"/>
                      <a:gd name="connsiteX14" fmla="*/ 0 w 2743200"/>
                      <a:gd name="connsiteY14" fmla="*/ 22292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43200" h="707886" fill="none" extrusionOk="0">
                        <a:moveTo>
                          <a:pt x="0" y="222920"/>
                        </a:moveTo>
                        <a:cubicBezTo>
                          <a:pt x="12002" y="80996"/>
                          <a:pt x="96949" y="-6005"/>
                          <a:pt x="222920" y="0"/>
                        </a:cubicBezTo>
                        <a:cubicBezTo>
                          <a:pt x="392761" y="7050"/>
                          <a:pt x="600516" y="3733"/>
                          <a:pt x="774286" y="0"/>
                        </a:cubicBezTo>
                        <a:cubicBezTo>
                          <a:pt x="948056" y="-3733"/>
                          <a:pt x="1117650" y="-20172"/>
                          <a:pt x="1325653" y="0"/>
                        </a:cubicBezTo>
                        <a:cubicBezTo>
                          <a:pt x="1533656" y="20172"/>
                          <a:pt x="1709283" y="5208"/>
                          <a:pt x="1854046" y="0"/>
                        </a:cubicBezTo>
                        <a:cubicBezTo>
                          <a:pt x="1998809" y="-5208"/>
                          <a:pt x="2269959" y="334"/>
                          <a:pt x="2520280" y="0"/>
                        </a:cubicBezTo>
                        <a:cubicBezTo>
                          <a:pt x="2625355" y="-7441"/>
                          <a:pt x="2744400" y="77383"/>
                          <a:pt x="2743200" y="222920"/>
                        </a:cubicBezTo>
                        <a:cubicBezTo>
                          <a:pt x="2738574" y="300864"/>
                          <a:pt x="2739061" y="417263"/>
                          <a:pt x="2743200" y="484966"/>
                        </a:cubicBezTo>
                        <a:cubicBezTo>
                          <a:pt x="2748068" y="609378"/>
                          <a:pt x="2647291" y="693075"/>
                          <a:pt x="2520280" y="707886"/>
                        </a:cubicBezTo>
                        <a:cubicBezTo>
                          <a:pt x="2313004" y="696483"/>
                          <a:pt x="2211417" y="699682"/>
                          <a:pt x="1991887" y="707886"/>
                        </a:cubicBezTo>
                        <a:cubicBezTo>
                          <a:pt x="1772357" y="716090"/>
                          <a:pt x="1629615" y="705315"/>
                          <a:pt x="1394574" y="707886"/>
                        </a:cubicBezTo>
                        <a:cubicBezTo>
                          <a:pt x="1159533" y="710457"/>
                          <a:pt x="940106" y="731092"/>
                          <a:pt x="797260" y="707886"/>
                        </a:cubicBezTo>
                        <a:cubicBezTo>
                          <a:pt x="654414" y="684680"/>
                          <a:pt x="489113" y="703462"/>
                          <a:pt x="222920" y="707886"/>
                        </a:cubicBezTo>
                        <a:cubicBezTo>
                          <a:pt x="117464" y="684967"/>
                          <a:pt x="-27873" y="610097"/>
                          <a:pt x="0" y="484966"/>
                        </a:cubicBezTo>
                        <a:cubicBezTo>
                          <a:pt x="7089" y="360604"/>
                          <a:pt x="-1594" y="313064"/>
                          <a:pt x="0" y="222920"/>
                        </a:cubicBezTo>
                        <a:close/>
                      </a:path>
                      <a:path w="2743200" h="707886" stroke="0" extrusionOk="0">
                        <a:moveTo>
                          <a:pt x="0" y="222920"/>
                        </a:moveTo>
                        <a:cubicBezTo>
                          <a:pt x="-9361" y="79173"/>
                          <a:pt x="87156" y="-14694"/>
                          <a:pt x="222920" y="0"/>
                        </a:cubicBezTo>
                        <a:cubicBezTo>
                          <a:pt x="496411" y="-21414"/>
                          <a:pt x="534836" y="21860"/>
                          <a:pt x="774286" y="0"/>
                        </a:cubicBezTo>
                        <a:cubicBezTo>
                          <a:pt x="1013736" y="-21860"/>
                          <a:pt x="1067717" y="6421"/>
                          <a:pt x="1279706" y="0"/>
                        </a:cubicBezTo>
                        <a:cubicBezTo>
                          <a:pt x="1491695" y="-6421"/>
                          <a:pt x="1646322" y="3995"/>
                          <a:pt x="1808098" y="0"/>
                        </a:cubicBezTo>
                        <a:cubicBezTo>
                          <a:pt x="1969874" y="-3995"/>
                          <a:pt x="2285709" y="-14493"/>
                          <a:pt x="2520280" y="0"/>
                        </a:cubicBezTo>
                        <a:cubicBezTo>
                          <a:pt x="2664965" y="83"/>
                          <a:pt x="2762708" y="99724"/>
                          <a:pt x="2743200" y="222920"/>
                        </a:cubicBezTo>
                        <a:cubicBezTo>
                          <a:pt x="2730794" y="281565"/>
                          <a:pt x="2737954" y="404243"/>
                          <a:pt x="2743200" y="484966"/>
                        </a:cubicBezTo>
                        <a:cubicBezTo>
                          <a:pt x="2731148" y="587712"/>
                          <a:pt x="2650547" y="701739"/>
                          <a:pt x="2520280" y="707886"/>
                        </a:cubicBezTo>
                        <a:cubicBezTo>
                          <a:pt x="2343539" y="680746"/>
                          <a:pt x="2115807" y="698140"/>
                          <a:pt x="1899993" y="707886"/>
                        </a:cubicBezTo>
                        <a:cubicBezTo>
                          <a:pt x="1684179" y="717632"/>
                          <a:pt x="1580145" y="714343"/>
                          <a:pt x="1279706" y="707886"/>
                        </a:cubicBezTo>
                        <a:cubicBezTo>
                          <a:pt x="979267" y="701429"/>
                          <a:pt x="898904" y="721867"/>
                          <a:pt x="774286" y="707886"/>
                        </a:cubicBezTo>
                        <a:cubicBezTo>
                          <a:pt x="649668" y="693905"/>
                          <a:pt x="369912" y="699482"/>
                          <a:pt x="222920" y="707886"/>
                        </a:cubicBezTo>
                        <a:cubicBezTo>
                          <a:pt x="114223" y="695647"/>
                          <a:pt x="16762" y="607180"/>
                          <a:pt x="0" y="484966"/>
                        </a:cubicBezTo>
                        <a:cubicBezTo>
                          <a:pt x="12981" y="418226"/>
                          <a:pt x="12974" y="328056"/>
                          <a:pt x="0" y="22292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A842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سؤال ألماسي</a:t>
            </a:r>
          </a:p>
        </p:txBody>
      </p:sp>
    </p:spTree>
    <p:extLst>
      <p:ext uri="{BB962C8B-B14F-4D97-AF65-F5344CB8AC3E}">
        <p14:creationId xmlns:p14="http://schemas.microsoft.com/office/powerpoint/2010/main" val="103426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309942" flipV="1">
            <a:off x="16919038" y="4712700"/>
            <a:ext cx="1391213" cy="12849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81634">
            <a:off x="13724397" y="8202974"/>
            <a:ext cx="8327950" cy="66869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338671">
            <a:off x="16264254" y="7800662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09689" y="8932278"/>
            <a:ext cx="1268623" cy="7663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72119">
            <a:off x="-5501230" y="6697189"/>
            <a:ext cx="7690575" cy="62870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938400">
            <a:off x="-2344372" y="8438228"/>
            <a:ext cx="5245612" cy="31612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86151" y="3881554"/>
            <a:ext cx="885098" cy="10617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54634">
            <a:off x="15319242" y="-2748528"/>
            <a:ext cx="7209588" cy="56234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9716662">
            <a:off x="1933376" y="1384050"/>
            <a:ext cx="1076340" cy="72518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816751" y="5953478"/>
            <a:ext cx="885098" cy="106175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80488">
            <a:off x="15315664" y="-1194742"/>
            <a:ext cx="3780472" cy="4114800"/>
          </a:xfrm>
          <a:prstGeom prst="rect">
            <a:avLst/>
          </a:prstGeom>
        </p:spPr>
      </p:pic>
      <p:pic>
        <p:nvPicPr>
          <p:cNvPr id="34" name="Picture 23">
            <a:extLst>
              <a:ext uri="{FF2B5EF4-FFF2-40B4-BE49-F238E27FC236}">
                <a16:creationId xmlns:a16="http://schemas.microsoft.com/office/drawing/2014/main" id="{54C201AD-BF1B-BADE-2B9C-C9FFBE4C29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549898" y="656220"/>
            <a:ext cx="885098" cy="1061757"/>
          </a:xfrm>
          <a:prstGeom prst="rect">
            <a:avLst/>
          </a:prstGeom>
        </p:spPr>
      </p:pic>
      <p:pic>
        <p:nvPicPr>
          <p:cNvPr id="35" name="Picture 29">
            <a:extLst>
              <a:ext uri="{FF2B5EF4-FFF2-40B4-BE49-F238E27FC236}">
                <a16:creationId xmlns:a16="http://schemas.microsoft.com/office/drawing/2014/main" id="{6C4916D5-E90F-7160-9123-2353A8898F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576548">
            <a:off x="11581870" y="514898"/>
            <a:ext cx="1433849" cy="1377518"/>
          </a:xfrm>
          <a:prstGeom prst="rect">
            <a:avLst/>
          </a:prstGeom>
        </p:spPr>
      </p:pic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DCA6E969-2A4E-E20B-A5FB-7EC1386A20CB}"/>
              </a:ext>
            </a:extLst>
          </p:cNvPr>
          <p:cNvSpPr/>
          <p:nvPr/>
        </p:nvSpPr>
        <p:spPr>
          <a:xfrm>
            <a:off x="6941330" y="706017"/>
            <a:ext cx="4467141" cy="901588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تدريب</a:t>
            </a:r>
            <a:r>
              <a:rPr kumimoji="0" lang="ar-SA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على اختبار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27910C7A-EF1F-779E-AA55-78F9FD2B97F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0" y="51123"/>
            <a:ext cx="1509852" cy="1509852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E108D84E-5942-29BF-E434-880D823CE78F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895" y="8607849"/>
            <a:ext cx="1679319" cy="141520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19F0707-711D-5AD2-1F6F-CC8074DE3D8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522" t="44494" r="20584" b="16324"/>
          <a:stretch/>
        </p:blipFill>
        <p:spPr>
          <a:xfrm>
            <a:off x="2414909" y="2393401"/>
            <a:ext cx="12883587" cy="6244417"/>
          </a:xfrm>
          <a:prstGeom prst="rect">
            <a:avLst/>
          </a:prstGeom>
          <a:ln>
            <a:solidFill>
              <a:srgbClr val="5B96A9"/>
            </a:solidFill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3B6EB34-53A5-08DD-C574-A0A96ED8A2C0}"/>
              </a:ext>
            </a:extLst>
          </p:cNvPr>
          <p:cNvSpPr/>
          <p:nvPr/>
        </p:nvSpPr>
        <p:spPr>
          <a:xfrm>
            <a:off x="13563600" y="8120470"/>
            <a:ext cx="1340778" cy="51734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C307AC7-1530-9846-DD4A-50D5FACB6D48}"/>
              </a:ext>
            </a:extLst>
          </p:cNvPr>
          <p:cNvSpPr/>
          <p:nvPr/>
        </p:nvSpPr>
        <p:spPr>
          <a:xfrm>
            <a:off x="6248400" y="5515609"/>
            <a:ext cx="2065784" cy="6096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94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شيدة رياضيات طرب 😍😍أحلى نشيدة #رياضيات بتسمعها في حياتك">
            <a:hlinkClick r:id="" action="ppaction://media"/>
            <a:extLst>
              <a:ext uri="{FF2B5EF4-FFF2-40B4-BE49-F238E27FC236}">
                <a16:creationId xmlns:a16="http://schemas.microsoft.com/office/drawing/2014/main" id="{5132AA59-13DD-F539-6DEE-547423D344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9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58000" y="438980"/>
            <a:ext cx="4572000" cy="13105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3506947" y="-3718773"/>
            <a:ext cx="9516261" cy="72918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628033">
            <a:off x="-869799" y="342155"/>
            <a:ext cx="3649572" cy="10337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570092">
            <a:off x="15369361" y="-2544841"/>
            <a:ext cx="7209588" cy="56234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252848">
            <a:off x="15192972" y="-258878"/>
            <a:ext cx="5245612" cy="31612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229907">
            <a:off x="-4207250" y="7956263"/>
            <a:ext cx="6420103" cy="50076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784374">
            <a:off x="-2335596" y="9052558"/>
            <a:ext cx="4671192" cy="28150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1107437">
            <a:off x="15250837" y="6859853"/>
            <a:ext cx="4435378" cy="41379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55916" y="7831934"/>
            <a:ext cx="823151" cy="9150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32842" y="7831934"/>
            <a:ext cx="496598" cy="5520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470182" y="2697123"/>
            <a:ext cx="781001" cy="9368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65415" y="4918336"/>
            <a:ext cx="781001" cy="936883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A244243-E499-4A17-6BA5-53AECEE7C1DE}"/>
              </a:ext>
            </a:extLst>
          </p:cNvPr>
          <p:cNvSpPr/>
          <p:nvPr/>
        </p:nvSpPr>
        <p:spPr>
          <a:xfrm>
            <a:off x="6192332" y="643466"/>
            <a:ext cx="6358332" cy="901588"/>
          </a:xfrm>
          <a:prstGeom prst="roundRect">
            <a:avLst>
              <a:gd name="adj" fmla="val 3149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SA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مهمة ادائية</a:t>
            </a:r>
            <a:endParaRPr kumimoji="0" lang="ar-SA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5">
            <a:extLst>
              <a:ext uri="{FF2B5EF4-FFF2-40B4-BE49-F238E27FC236}">
                <a16:creationId xmlns:a16="http://schemas.microsoft.com/office/drawing/2014/main" id="{6A057D14-5AC2-AEA1-4621-F9DAC678BD83}"/>
              </a:ext>
            </a:extLst>
          </p:cNvPr>
          <p:cNvGrpSpPr/>
          <p:nvPr/>
        </p:nvGrpSpPr>
        <p:grpSpPr>
          <a:xfrm>
            <a:off x="3715168" y="2064578"/>
            <a:ext cx="10682642" cy="3138856"/>
            <a:chOff x="0" y="0"/>
            <a:chExt cx="1699955" cy="1124767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203D682-A170-D649-078C-A6E43E07A9A5}"/>
                </a:ext>
              </a:extLst>
            </p:cNvPr>
            <p:cNvSpPr/>
            <p:nvPr/>
          </p:nvSpPr>
          <p:spPr>
            <a:xfrm>
              <a:off x="0" y="0"/>
              <a:ext cx="1699955" cy="1124767"/>
            </a:xfrm>
            <a:custGeom>
              <a:avLst/>
              <a:gdLst/>
              <a:ahLst/>
              <a:cxnLst/>
              <a:rect l="l" t="t" r="r" b="b"/>
              <a:pathLst>
                <a:path w="1699955" h="1124767">
                  <a:moveTo>
                    <a:pt x="61172" y="0"/>
                  </a:moveTo>
                  <a:lnTo>
                    <a:pt x="1638782" y="0"/>
                  </a:lnTo>
                  <a:cubicBezTo>
                    <a:pt x="1672567" y="0"/>
                    <a:pt x="1699955" y="27388"/>
                    <a:pt x="1699955" y="61172"/>
                  </a:cubicBezTo>
                  <a:lnTo>
                    <a:pt x="1699955" y="1063594"/>
                  </a:lnTo>
                  <a:cubicBezTo>
                    <a:pt x="1699955" y="1079818"/>
                    <a:pt x="1693510" y="1095378"/>
                    <a:pt x="1682038" y="1106850"/>
                  </a:cubicBezTo>
                  <a:cubicBezTo>
                    <a:pt x="1670566" y="1118322"/>
                    <a:pt x="1655006" y="1124767"/>
                    <a:pt x="1638782" y="1124767"/>
                  </a:cubicBezTo>
                  <a:lnTo>
                    <a:pt x="61172" y="1124767"/>
                  </a:lnTo>
                  <a:cubicBezTo>
                    <a:pt x="27388" y="1124767"/>
                    <a:pt x="0" y="1097379"/>
                    <a:pt x="0" y="1063594"/>
                  </a:cubicBezTo>
                  <a:lnTo>
                    <a:pt x="0" y="61172"/>
                  </a:lnTo>
                  <a:cubicBezTo>
                    <a:pt x="0" y="27388"/>
                    <a:pt x="27388" y="0"/>
                    <a:pt x="61172" y="0"/>
                  </a:cubicBezTo>
                  <a:close/>
                </a:path>
              </a:pathLst>
            </a:custGeom>
            <a:solidFill>
              <a:srgbClr val="FFFFFF"/>
            </a:solidFill>
            <a:ln w="76200">
              <a:solidFill>
                <a:srgbClr val="A0B29E"/>
              </a:solidFill>
            </a:ln>
          </p:spPr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12E411BE-E5A7-9976-FCD7-03043B82E7F5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5616824B-C267-C5D8-863C-4A2C250C0A3F}"/>
              </a:ext>
            </a:extLst>
          </p:cNvPr>
          <p:cNvSpPr/>
          <p:nvPr/>
        </p:nvSpPr>
        <p:spPr>
          <a:xfrm>
            <a:off x="3758095" y="2559889"/>
            <a:ext cx="10439400" cy="2125386"/>
          </a:xfrm>
          <a:prstGeom prst="roundRect">
            <a:avLst>
              <a:gd name="adj" fmla="val 3149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طالبتي المبدعة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اجمعي المعلومات بسؤال عائلتك عن نوع الفاكهة المفضل لديهم وثم مثليها على خط الأعداد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اوجدي المتوسط والوسيط والمنوال 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خط">
            <a:extLst>
              <a:ext uri="{FF2B5EF4-FFF2-40B4-BE49-F238E27FC236}">
                <a16:creationId xmlns:a16="http://schemas.microsoft.com/office/drawing/2014/main" id="{58AD1461-F95C-1405-4E0C-E4257560BF22}"/>
              </a:ext>
            </a:extLst>
          </p:cNvPr>
          <p:cNvSpPr/>
          <p:nvPr/>
        </p:nvSpPr>
        <p:spPr>
          <a:xfrm flipV="1">
            <a:off x="5029201" y="7727112"/>
            <a:ext cx="6629400" cy="12126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arrow"/>
            <a:tailEnd type="arrow"/>
          </a:ln>
        </p:spPr>
        <p:txBody>
          <a:bodyPr lIns="29100" tIns="29100" rIns="29100" bIns="29100" anchor="ctr"/>
          <a:lstStyle/>
          <a:p>
            <a:endParaRPr/>
          </a:p>
        </p:txBody>
      </p:sp>
      <p:sp>
        <p:nvSpPr>
          <p:cNvPr id="33" name="خط">
            <a:extLst>
              <a:ext uri="{FF2B5EF4-FFF2-40B4-BE49-F238E27FC236}">
                <a16:creationId xmlns:a16="http://schemas.microsoft.com/office/drawing/2014/main" id="{C0E749F1-5CA1-B2F6-2D81-A68CF77CB6E3}"/>
              </a:ext>
            </a:extLst>
          </p:cNvPr>
          <p:cNvSpPr/>
          <p:nvPr/>
        </p:nvSpPr>
        <p:spPr>
          <a:xfrm>
            <a:off x="6216398" y="7646541"/>
            <a:ext cx="1" cy="18539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9100" tIns="29100" rIns="29100" bIns="29100" anchor="ctr"/>
          <a:lstStyle/>
          <a:p>
            <a:endParaRPr/>
          </a:p>
        </p:txBody>
      </p:sp>
      <p:sp>
        <p:nvSpPr>
          <p:cNvPr id="34" name="خط">
            <a:extLst>
              <a:ext uri="{FF2B5EF4-FFF2-40B4-BE49-F238E27FC236}">
                <a16:creationId xmlns:a16="http://schemas.microsoft.com/office/drawing/2014/main" id="{8F6AE04A-E02D-02C6-E2E3-B36E16F4AEB9}"/>
              </a:ext>
            </a:extLst>
          </p:cNvPr>
          <p:cNvSpPr/>
          <p:nvPr/>
        </p:nvSpPr>
        <p:spPr>
          <a:xfrm>
            <a:off x="7598542" y="7646541"/>
            <a:ext cx="1" cy="18539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9100" tIns="29100" rIns="29100" bIns="29100" anchor="ctr"/>
          <a:lstStyle/>
          <a:p>
            <a:endParaRPr/>
          </a:p>
        </p:txBody>
      </p:sp>
      <p:sp>
        <p:nvSpPr>
          <p:cNvPr id="35" name="خط">
            <a:extLst>
              <a:ext uri="{FF2B5EF4-FFF2-40B4-BE49-F238E27FC236}">
                <a16:creationId xmlns:a16="http://schemas.microsoft.com/office/drawing/2014/main" id="{43E66564-859B-3EF9-43A6-538B5E2C0E22}"/>
              </a:ext>
            </a:extLst>
          </p:cNvPr>
          <p:cNvSpPr/>
          <p:nvPr/>
        </p:nvSpPr>
        <p:spPr>
          <a:xfrm>
            <a:off x="8980685" y="7646541"/>
            <a:ext cx="1" cy="18539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9100" tIns="29100" rIns="29100" bIns="29100" anchor="ctr"/>
          <a:lstStyle/>
          <a:p>
            <a:endParaRPr/>
          </a:p>
        </p:txBody>
      </p:sp>
      <p:sp>
        <p:nvSpPr>
          <p:cNvPr id="36" name="خط">
            <a:extLst>
              <a:ext uri="{FF2B5EF4-FFF2-40B4-BE49-F238E27FC236}">
                <a16:creationId xmlns:a16="http://schemas.microsoft.com/office/drawing/2014/main" id="{B0894C67-7FCF-15C0-08BC-407EB881EBF6}"/>
              </a:ext>
            </a:extLst>
          </p:cNvPr>
          <p:cNvSpPr/>
          <p:nvPr/>
        </p:nvSpPr>
        <p:spPr>
          <a:xfrm>
            <a:off x="10362829" y="7646541"/>
            <a:ext cx="1" cy="18539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29100" tIns="29100" rIns="29100" bIns="29100" anchor="ctr"/>
          <a:lstStyle/>
          <a:p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59A52F-A099-B3B5-5E42-07899A5E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23" y="7896055"/>
            <a:ext cx="1372818" cy="137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AE756B8-6CE8-BB07-CF17-7BD84267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5072">
            <a:off x="7031763" y="7953474"/>
            <a:ext cx="1135965" cy="195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A65C37A-A766-8658-94CE-EEA6D27DE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8046572"/>
            <a:ext cx="1115292" cy="138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841C280-B244-5B0D-3A5B-4ECEC56C7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498" y="7912505"/>
            <a:ext cx="16954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C9BC8C40-ECBC-0278-0CD6-0776A3259DE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10" y="142254"/>
            <a:ext cx="1509852" cy="1509852"/>
          </a:xfrm>
          <a:prstGeom prst="rect">
            <a:avLst/>
          </a:prstGeom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4DA70F61-DAD4-8108-BDB5-9B9064F53BF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742" y="8684488"/>
            <a:ext cx="1679319" cy="1415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07884" y="772200"/>
            <a:ext cx="8614852" cy="18540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193759">
            <a:off x="-1510408" y="7003272"/>
            <a:ext cx="6174747" cy="34354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6625">
            <a:off x="2749032" y="595629"/>
            <a:ext cx="1684704" cy="15560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15869" flipH="1" flipV="1">
            <a:off x="15499793" y="7144372"/>
            <a:ext cx="5941746" cy="460485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338671">
            <a:off x="13812198" y="299180"/>
            <a:ext cx="6894205" cy="18183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00264" y="9662803"/>
            <a:ext cx="1952241" cy="415295"/>
          </a:xfrm>
          <a:prstGeom prst="rect">
            <a:avLst/>
          </a:prstGeom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9B5CC0D3-1245-1919-E1CE-563DDC79C615}"/>
              </a:ext>
            </a:extLst>
          </p:cNvPr>
          <p:cNvSpPr/>
          <p:nvPr/>
        </p:nvSpPr>
        <p:spPr>
          <a:xfrm>
            <a:off x="4876481" y="1179778"/>
            <a:ext cx="7806132" cy="901588"/>
          </a:xfrm>
          <a:prstGeom prst="roundRect">
            <a:avLst>
              <a:gd name="adj" fmla="val 3149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>
                  <a:solidFill>
                    <a:srgbClr val="5B96A9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الواجب منصة مدرستي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2EEF5A4-97A1-1FCA-8CC2-3F7A29D66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40943" y="3625495"/>
            <a:ext cx="8715766" cy="187575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AECB3A7-F1F4-65A3-42FF-6ED7F9F6A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81200" y="6414084"/>
            <a:ext cx="8614852" cy="1854032"/>
          </a:xfrm>
          <a:prstGeom prst="rect">
            <a:avLst/>
          </a:prstGeom>
        </p:spPr>
      </p:pic>
      <p:sp>
        <p:nvSpPr>
          <p:cNvPr id="21" name="Google Shape;781;p46">
            <a:hlinkClick r:id="rId14"/>
            <a:extLst>
              <a:ext uri="{FF2B5EF4-FFF2-40B4-BE49-F238E27FC236}">
                <a16:creationId xmlns:a16="http://schemas.microsoft.com/office/drawing/2014/main" id="{05E34C94-8C54-1848-EAFB-90D4822B2A53}"/>
              </a:ext>
            </a:extLst>
          </p:cNvPr>
          <p:cNvSpPr txBox="1"/>
          <p:nvPr/>
        </p:nvSpPr>
        <p:spPr>
          <a:xfrm>
            <a:off x="1967614" y="5975026"/>
            <a:ext cx="8381646" cy="2052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6000" b="1" kern="0" dirty="0">
                <a:ln>
                  <a:solidFill>
                    <a:srgbClr val="5B96A9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قناة الأستاذة فاطمه السبيعي</a:t>
            </a:r>
            <a:endParaRPr sz="6000" b="1" kern="0" dirty="0">
              <a:ln>
                <a:solidFill>
                  <a:srgbClr val="5B96A9"/>
                </a:solidFill>
              </a:ln>
              <a:solidFill>
                <a:schemeClr val="bg1"/>
              </a:solidFill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sp>
        <p:nvSpPr>
          <p:cNvPr id="22" name="Google Shape;776;p46">
            <a:hlinkClick r:id="rId15"/>
            <a:extLst>
              <a:ext uri="{FF2B5EF4-FFF2-40B4-BE49-F238E27FC236}">
                <a16:creationId xmlns:a16="http://schemas.microsoft.com/office/drawing/2014/main" id="{8C0F5A13-2263-2C9E-4469-97C3C3044E50}"/>
              </a:ext>
            </a:extLst>
          </p:cNvPr>
          <p:cNvSpPr txBox="1"/>
          <p:nvPr/>
        </p:nvSpPr>
        <p:spPr>
          <a:xfrm>
            <a:off x="7391400" y="2976464"/>
            <a:ext cx="8614852" cy="224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6600" b="1" kern="0" dirty="0">
                <a:ln>
                  <a:solidFill>
                    <a:srgbClr val="5B96A9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ea typeface="Rammetto One"/>
                <a:cs typeface="Calibri" panose="020F0502020204030204" pitchFamily="34" charset="0"/>
                <a:sym typeface="Rammetto One"/>
              </a:rPr>
              <a:t>موقع رفعة التعليمية</a:t>
            </a:r>
            <a:endParaRPr sz="6600" b="1" kern="0" dirty="0">
              <a:ln>
                <a:solidFill>
                  <a:srgbClr val="5B96A9"/>
                </a:solidFill>
              </a:ln>
              <a:solidFill>
                <a:schemeClr val="bg1"/>
              </a:solidFill>
              <a:latin typeface="Calibri" panose="020F0502020204030204" pitchFamily="34" charset="0"/>
              <a:ea typeface="Rammetto One"/>
              <a:cs typeface="Calibri" panose="020F0502020204030204" pitchFamily="34" charset="0"/>
              <a:sym typeface="Rammetto One"/>
            </a:endParaRPr>
          </a:p>
        </p:txBody>
      </p:sp>
      <p:pic>
        <p:nvPicPr>
          <p:cNvPr id="23" name="Picture 26">
            <a:extLst>
              <a:ext uri="{FF2B5EF4-FFF2-40B4-BE49-F238E27FC236}">
                <a16:creationId xmlns:a16="http://schemas.microsoft.com/office/drawing/2014/main" id="{24318878-F61D-3499-F689-2770A69905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15856396" y="4091381"/>
            <a:ext cx="1875750" cy="1263787"/>
          </a:xfrm>
          <a:prstGeom prst="rect">
            <a:avLst/>
          </a:prstGeom>
        </p:spPr>
      </p:pic>
      <p:pic>
        <p:nvPicPr>
          <p:cNvPr id="24" name="Picture 26">
            <a:extLst>
              <a:ext uri="{FF2B5EF4-FFF2-40B4-BE49-F238E27FC236}">
                <a16:creationId xmlns:a16="http://schemas.microsoft.com/office/drawing/2014/main" id="{4C0CA73E-5439-40A2-58B9-73F387F2A6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10376167" y="6762622"/>
            <a:ext cx="1875750" cy="126378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F7A6CCF-F950-66EB-AEE3-80613FF2690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108195" y="7963330"/>
            <a:ext cx="986524" cy="1183427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F9AB87EB-276C-2E6D-8959-D6E30CF5DC6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281748" y="5219700"/>
            <a:ext cx="823151" cy="915036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F5AB74C9-4655-A7F1-F951-2E7E6DA4E93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258674" y="5219700"/>
            <a:ext cx="496598" cy="55203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5487703E-B66C-2CDB-9869-7EF03B26498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1573350">
            <a:off x="12640677" y="327680"/>
            <a:ext cx="1385418" cy="1279623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C247F603-B837-5DC8-A9E2-38689ED4E21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A052369D-8D56-88A9-C9E0-57C71B27968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1" y="8871798"/>
            <a:ext cx="1679319" cy="141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262721" y="1648564"/>
            <a:ext cx="1391213" cy="12849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38671">
            <a:off x="15853951" y="7378384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12694">
            <a:off x="1082930" y="1505043"/>
            <a:ext cx="1268623" cy="7663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72119">
            <a:off x="-5501230" y="6697189"/>
            <a:ext cx="7690575" cy="62870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938400">
            <a:off x="-2344372" y="8438228"/>
            <a:ext cx="5245612" cy="31612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55224" y="773026"/>
            <a:ext cx="885098" cy="10617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54634">
            <a:off x="15319242" y="-2748528"/>
            <a:ext cx="7209588" cy="56234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576548">
            <a:off x="10920205" y="616064"/>
            <a:ext cx="2044554" cy="137751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7161584" y="5229668"/>
            <a:ext cx="885098" cy="106175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80488">
            <a:off x="15404036" y="-1049901"/>
            <a:ext cx="3780472" cy="411480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6537694" y="892672"/>
            <a:ext cx="4467141" cy="901588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تدرب وحل المسائل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54FF7C3-D4D9-218D-8E21-323D6B05E0D0}"/>
              </a:ext>
            </a:extLst>
          </p:cNvPr>
          <p:cNvSpPr/>
          <p:nvPr/>
        </p:nvSpPr>
        <p:spPr>
          <a:xfrm>
            <a:off x="2568031" y="1454667"/>
            <a:ext cx="1785246" cy="707886"/>
          </a:xfrm>
          <a:prstGeom prst="roundRect">
            <a:avLst>
              <a:gd name="adj" fmla="val 31491"/>
            </a:avLst>
          </a:prstGeom>
          <a:noFill/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B96A9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فردي</a:t>
            </a:r>
          </a:p>
        </p:txBody>
      </p:sp>
      <p:pic>
        <p:nvPicPr>
          <p:cNvPr id="68" name="Picture 8">
            <a:extLst>
              <a:ext uri="{FF2B5EF4-FFF2-40B4-BE49-F238E27FC236}">
                <a16:creationId xmlns:a16="http://schemas.microsoft.com/office/drawing/2014/main" id="{5099F850-D6AF-ACE8-F39A-30B70D6F8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95731" flipV="1">
            <a:off x="1489428" y="3514459"/>
            <a:ext cx="1391213" cy="12849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56D055C-928F-2392-E990-D4599DA2218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DAA130C-D24D-CF90-F267-95527F75D6D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1803" y="8723690"/>
            <a:ext cx="1679319" cy="1415202"/>
          </a:xfrm>
          <a:prstGeom prst="rect">
            <a:avLst/>
          </a:prstGeom>
        </p:spPr>
      </p:pic>
      <p:pic>
        <p:nvPicPr>
          <p:cNvPr id="2" name="Picture 30">
            <a:extLst>
              <a:ext uri="{FF2B5EF4-FFF2-40B4-BE49-F238E27FC236}">
                <a16:creationId xmlns:a16="http://schemas.microsoft.com/office/drawing/2014/main" id="{4CB82F86-0479-AC3F-7184-920DBC109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1115" y="2252683"/>
            <a:ext cx="2556605" cy="260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50E6F85D-2C3A-64D7-B584-6603CE80174A}"/>
              </a:ext>
            </a:extLst>
          </p:cNvPr>
          <p:cNvSpPr/>
          <p:nvPr/>
        </p:nvSpPr>
        <p:spPr>
          <a:xfrm>
            <a:off x="9500596" y="3198640"/>
            <a:ext cx="2743200" cy="707886"/>
          </a:xfrm>
          <a:prstGeom prst="roundRect">
            <a:avLst>
              <a:gd name="adj" fmla="val 31491"/>
            </a:avLst>
          </a:prstGeom>
          <a:noFill/>
          <a:ln>
            <a:solidFill>
              <a:srgbClr val="FFA842"/>
            </a:solidFill>
            <a:extLst>
              <a:ext uri="{C807C97D-BFC1-408E-A445-0C87EB9F89A2}">
                <ask:lineSketchStyleProps xmlns:ask="http://schemas.microsoft.com/office/drawing/2018/sketchyshapes" sd="601996725">
                  <a:custGeom>
                    <a:avLst/>
                    <a:gdLst>
                      <a:gd name="connsiteX0" fmla="*/ 0 w 2743200"/>
                      <a:gd name="connsiteY0" fmla="*/ 222920 h 707886"/>
                      <a:gd name="connsiteX1" fmla="*/ 222920 w 2743200"/>
                      <a:gd name="connsiteY1" fmla="*/ 0 h 707886"/>
                      <a:gd name="connsiteX2" fmla="*/ 774286 w 2743200"/>
                      <a:gd name="connsiteY2" fmla="*/ 0 h 707886"/>
                      <a:gd name="connsiteX3" fmla="*/ 1325653 w 2743200"/>
                      <a:gd name="connsiteY3" fmla="*/ 0 h 707886"/>
                      <a:gd name="connsiteX4" fmla="*/ 1854046 w 2743200"/>
                      <a:gd name="connsiteY4" fmla="*/ 0 h 707886"/>
                      <a:gd name="connsiteX5" fmla="*/ 2520280 w 2743200"/>
                      <a:gd name="connsiteY5" fmla="*/ 0 h 707886"/>
                      <a:gd name="connsiteX6" fmla="*/ 2743200 w 2743200"/>
                      <a:gd name="connsiteY6" fmla="*/ 222920 h 707886"/>
                      <a:gd name="connsiteX7" fmla="*/ 2743200 w 2743200"/>
                      <a:gd name="connsiteY7" fmla="*/ 484966 h 707886"/>
                      <a:gd name="connsiteX8" fmla="*/ 2520280 w 2743200"/>
                      <a:gd name="connsiteY8" fmla="*/ 707886 h 707886"/>
                      <a:gd name="connsiteX9" fmla="*/ 1991887 w 2743200"/>
                      <a:gd name="connsiteY9" fmla="*/ 707886 h 707886"/>
                      <a:gd name="connsiteX10" fmla="*/ 1394574 w 2743200"/>
                      <a:gd name="connsiteY10" fmla="*/ 707886 h 707886"/>
                      <a:gd name="connsiteX11" fmla="*/ 797260 w 2743200"/>
                      <a:gd name="connsiteY11" fmla="*/ 707886 h 707886"/>
                      <a:gd name="connsiteX12" fmla="*/ 222920 w 2743200"/>
                      <a:gd name="connsiteY12" fmla="*/ 707886 h 707886"/>
                      <a:gd name="connsiteX13" fmla="*/ 0 w 2743200"/>
                      <a:gd name="connsiteY13" fmla="*/ 484966 h 707886"/>
                      <a:gd name="connsiteX14" fmla="*/ 0 w 2743200"/>
                      <a:gd name="connsiteY14" fmla="*/ 222920 h 707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743200" h="707886" fill="none" extrusionOk="0">
                        <a:moveTo>
                          <a:pt x="0" y="222920"/>
                        </a:moveTo>
                        <a:cubicBezTo>
                          <a:pt x="12002" y="80996"/>
                          <a:pt x="96949" y="-6005"/>
                          <a:pt x="222920" y="0"/>
                        </a:cubicBezTo>
                        <a:cubicBezTo>
                          <a:pt x="392761" y="7050"/>
                          <a:pt x="600516" y="3733"/>
                          <a:pt x="774286" y="0"/>
                        </a:cubicBezTo>
                        <a:cubicBezTo>
                          <a:pt x="948056" y="-3733"/>
                          <a:pt x="1117650" y="-20172"/>
                          <a:pt x="1325653" y="0"/>
                        </a:cubicBezTo>
                        <a:cubicBezTo>
                          <a:pt x="1533656" y="20172"/>
                          <a:pt x="1709283" y="5208"/>
                          <a:pt x="1854046" y="0"/>
                        </a:cubicBezTo>
                        <a:cubicBezTo>
                          <a:pt x="1998809" y="-5208"/>
                          <a:pt x="2269959" y="334"/>
                          <a:pt x="2520280" y="0"/>
                        </a:cubicBezTo>
                        <a:cubicBezTo>
                          <a:pt x="2625355" y="-7441"/>
                          <a:pt x="2744400" y="77383"/>
                          <a:pt x="2743200" y="222920"/>
                        </a:cubicBezTo>
                        <a:cubicBezTo>
                          <a:pt x="2738574" y="300864"/>
                          <a:pt x="2739061" y="417263"/>
                          <a:pt x="2743200" y="484966"/>
                        </a:cubicBezTo>
                        <a:cubicBezTo>
                          <a:pt x="2748068" y="609378"/>
                          <a:pt x="2647291" y="693075"/>
                          <a:pt x="2520280" y="707886"/>
                        </a:cubicBezTo>
                        <a:cubicBezTo>
                          <a:pt x="2313004" y="696483"/>
                          <a:pt x="2211417" y="699682"/>
                          <a:pt x="1991887" y="707886"/>
                        </a:cubicBezTo>
                        <a:cubicBezTo>
                          <a:pt x="1772357" y="716090"/>
                          <a:pt x="1629615" y="705315"/>
                          <a:pt x="1394574" y="707886"/>
                        </a:cubicBezTo>
                        <a:cubicBezTo>
                          <a:pt x="1159533" y="710457"/>
                          <a:pt x="940106" y="731092"/>
                          <a:pt x="797260" y="707886"/>
                        </a:cubicBezTo>
                        <a:cubicBezTo>
                          <a:pt x="654414" y="684680"/>
                          <a:pt x="489113" y="703462"/>
                          <a:pt x="222920" y="707886"/>
                        </a:cubicBezTo>
                        <a:cubicBezTo>
                          <a:pt x="117464" y="684967"/>
                          <a:pt x="-27873" y="610097"/>
                          <a:pt x="0" y="484966"/>
                        </a:cubicBezTo>
                        <a:cubicBezTo>
                          <a:pt x="7089" y="360604"/>
                          <a:pt x="-1594" y="313064"/>
                          <a:pt x="0" y="222920"/>
                        </a:cubicBezTo>
                        <a:close/>
                      </a:path>
                      <a:path w="2743200" h="707886" stroke="0" extrusionOk="0">
                        <a:moveTo>
                          <a:pt x="0" y="222920"/>
                        </a:moveTo>
                        <a:cubicBezTo>
                          <a:pt x="-9361" y="79173"/>
                          <a:pt x="87156" y="-14694"/>
                          <a:pt x="222920" y="0"/>
                        </a:cubicBezTo>
                        <a:cubicBezTo>
                          <a:pt x="496411" y="-21414"/>
                          <a:pt x="534836" y="21860"/>
                          <a:pt x="774286" y="0"/>
                        </a:cubicBezTo>
                        <a:cubicBezTo>
                          <a:pt x="1013736" y="-21860"/>
                          <a:pt x="1067717" y="6421"/>
                          <a:pt x="1279706" y="0"/>
                        </a:cubicBezTo>
                        <a:cubicBezTo>
                          <a:pt x="1491695" y="-6421"/>
                          <a:pt x="1646322" y="3995"/>
                          <a:pt x="1808098" y="0"/>
                        </a:cubicBezTo>
                        <a:cubicBezTo>
                          <a:pt x="1969874" y="-3995"/>
                          <a:pt x="2285709" y="-14493"/>
                          <a:pt x="2520280" y="0"/>
                        </a:cubicBezTo>
                        <a:cubicBezTo>
                          <a:pt x="2664965" y="83"/>
                          <a:pt x="2762708" y="99724"/>
                          <a:pt x="2743200" y="222920"/>
                        </a:cubicBezTo>
                        <a:cubicBezTo>
                          <a:pt x="2730794" y="281565"/>
                          <a:pt x="2737954" y="404243"/>
                          <a:pt x="2743200" y="484966"/>
                        </a:cubicBezTo>
                        <a:cubicBezTo>
                          <a:pt x="2731148" y="587712"/>
                          <a:pt x="2650547" y="701739"/>
                          <a:pt x="2520280" y="707886"/>
                        </a:cubicBezTo>
                        <a:cubicBezTo>
                          <a:pt x="2343539" y="680746"/>
                          <a:pt x="2115807" y="698140"/>
                          <a:pt x="1899993" y="707886"/>
                        </a:cubicBezTo>
                        <a:cubicBezTo>
                          <a:pt x="1684179" y="717632"/>
                          <a:pt x="1580145" y="714343"/>
                          <a:pt x="1279706" y="707886"/>
                        </a:cubicBezTo>
                        <a:cubicBezTo>
                          <a:pt x="979267" y="701429"/>
                          <a:pt x="898904" y="721867"/>
                          <a:pt x="774286" y="707886"/>
                        </a:cubicBezTo>
                        <a:cubicBezTo>
                          <a:pt x="649668" y="693905"/>
                          <a:pt x="369912" y="699482"/>
                          <a:pt x="222920" y="707886"/>
                        </a:cubicBezTo>
                        <a:cubicBezTo>
                          <a:pt x="114223" y="695647"/>
                          <a:pt x="16762" y="607180"/>
                          <a:pt x="0" y="484966"/>
                        </a:cubicBezTo>
                        <a:cubicBezTo>
                          <a:pt x="12981" y="418226"/>
                          <a:pt x="12974" y="328056"/>
                          <a:pt x="0" y="22292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A842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سؤال ألماسي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1FCBE792-A37D-F8C4-79E6-AD2875FA34A9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9877" t="36539" r="34691" b="38841"/>
          <a:stretch/>
        </p:blipFill>
        <p:spPr>
          <a:xfrm>
            <a:off x="2548445" y="4493758"/>
            <a:ext cx="13191109" cy="4280294"/>
          </a:xfrm>
          <a:prstGeom prst="rect">
            <a:avLst/>
          </a:prstGeom>
          <a:ln>
            <a:solidFill>
              <a:srgbClr val="5B96A9"/>
            </a:solidFill>
          </a:ln>
        </p:spPr>
      </p:pic>
    </p:spTree>
    <p:extLst>
      <p:ext uri="{BB962C8B-B14F-4D97-AF65-F5344CB8AC3E}">
        <p14:creationId xmlns:p14="http://schemas.microsoft.com/office/powerpoint/2010/main" val="232817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51593" y="7277100"/>
            <a:ext cx="6599876" cy="75309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V="1">
            <a:off x="2890293" y="2525794"/>
            <a:ext cx="5160001" cy="73474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V="1">
            <a:off x="2978787" y="2639040"/>
            <a:ext cx="4983010" cy="71209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0290532" y="2677213"/>
            <a:ext cx="4682007" cy="69750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0402596" y="2814209"/>
            <a:ext cx="4481899" cy="66769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85412">
            <a:off x="1011598" y="3570132"/>
            <a:ext cx="1437114" cy="13273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570092">
            <a:off x="15369361" y="-2544841"/>
            <a:ext cx="7209588" cy="56234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16046800" y="6936435"/>
            <a:ext cx="2246950" cy="24456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502837">
            <a:off x="-4446271" y="-2683878"/>
            <a:ext cx="8773926" cy="672302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251452">
            <a:off x="-1499767" y="303648"/>
            <a:ext cx="4195033" cy="12737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672119">
            <a:off x="-4583549" y="7469183"/>
            <a:ext cx="6954505" cy="568530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419943">
            <a:off x="-1095889" y="8410733"/>
            <a:ext cx="2964477" cy="322664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8252848">
            <a:off x="15192972" y="-258878"/>
            <a:ext cx="5245612" cy="316126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707988" y="1321754"/>
            <a:ext cx="823151" cy="91503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462399" y="2111670"/>
            <a:ext cx="377708" cy="41987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3928584" y="2645736"/>
            <a:ext cx="885098" cy="106175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8445978" y="8381654"/>
            <a:ext cx="1396045" cy="843317"/>
          </a:xfrm>
          <a:prstGeom prst="rect">
            <a:avLst/>
          </a:prstGeom>
        </p:spPr>
      </p:pic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765CFC2A-0D15-05EF-EE66-9F1E10BED1A5}"/>
              </a:ext>
            </a:extLst>
          </p:cNvPr>
          <p:cNvSpPr/>
          <p:nvPr/>
        </p:nvSpPr>
        <p:spPr>
          <a:xfrm>
            <a:off x="6511925" y="1155480"/>
            <a:ext cx="5198345" cy="1560115"/>
          </a:xfrm>
          <a:prstGeom prst="roundRect">
            <a:avLst>
              <a:gd name="adj" fmla="val 50000"/>
            </a:avLst>
          </a:prstGeom>
          <a:noFill/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rgbClr val="FFC000"/>
                </a:solidFill>
                <a:highlight>
                  <a:srgbClr val="A0B29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"  التصفح " </a:t>
            </a:r>
            <a:r>
              <a:rPr lang="ar-SA" sz="6600" b="1" dirty="0">
                <a:solidFill>
                  <a:srgbClr val="A0B29E"/>
                </a:solidFill>
                <a:highlight>
                  <a:srgbClr val="A0B29E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1225BE2C-E234-B94F-4E43-7F0C07766998}"/>
              </a:ext>
            </a:extLst>
          </p:cNvPr>
          <p:cNvSpPr/>
          <p:nvPr/>
        </p:nvSpPr>
        <p:spPr>
          <a:xfrm>
            <a:off x="1555358" y="3779537"/>
            <a:ext cx="7524145" cy="53519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sz="4800" b="1" dirty="0">
                <a:solidFill>
                  <a:srgbClr val="FFA8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المفردات</a:t>
            </a:r>
            <a:r>
              <a:rPr lang="ar-SA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algn="ctr"/>
            <a:endParaRPr lang="ar-SA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مقاييس النزعة المركزية</a:t>
            </a:r>
          </a:p>
          <a:p>
            <a:pPr algn="ctr"/>
            <a:r>
              <a:rPr lang="ar-SA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المتوسط الحسابي</a:t>
            </a:r>
          </a:p>
          <a:p>
            <a:pPr algn="ctr"/>
            <a:r>
              <a:rPr lang="ar-SA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الوسيط</a:t>
            </a:r>
          </a:p>
          <a:p>
            <a:pPr algn="ctr"/>
            <a:r>
              <a:rPr lang="ar-SA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المنوال</a:t>
            </a:r>
          </a:p>
          <a:p>
            <a:pPr algn="ctr"/>
            <a:endParaRPr lang="ar-SA" sz="4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7F03498B-0A5D-B3D8-FFEF-A374965EB6D6}"/>
              </a:ext>
            </a:extLst>
          </p:cNvPr>
          <p:cNvSpPr/>
          <p:nvPr/>
        </p:nvSpPr>
        <p:spPr>
          <a:xfrm>
            <a:off x="9305073" y="4097564"/>
            <a:ext cx="6975058" cy="3920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ar-SA" sz="4400" b="1" dirty="0">
                <a:solidFill>
                  <a:srgbClr val="FFA8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فكرة الدرس </a:t>
            </a:r>
            <a:r>
              <a:rPr lang="ar-SA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ar-SA" sz="4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أصف مجموعة من البيانات</a:t>
            </a:r>
          </a:p>
          <a:p>
            <a:pPr algn="ctr"/>
            <a:r>
              <a:rPr lang="ar-SA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باستعمال المتوسط الحسابي، </a:t>
            </a:r>
          </a:p>
          <a:p>
            <a:pPr algn="ctr"/>
            <a:r>
              <a:rPr lang="ar-SA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والوسيط ، والمنوال ، والمدى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129FB61-F71B-26BE-0384-ADA2A634757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5" y="115120"/>
            <a:ext cx="1509852" cy="15098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E3D7C58-1D47-3D64-EBED-D3381EA9DE2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744" y="8658646"/>
            <a:ext cx="1679319" cy="1415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6763632" y="3220090"/>
            <a:ext cx="1391213" cy="128497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61296" y="-2641182"/>
            <a:ext cx="7179991" cy="55644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411261" y="2644564"/>
            <a:ext cx="1234875" cy="11405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81634">
            <a:off x="13857147" y="8431494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338671">
            <a:off x="16091728" y="7450610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269748">
            <a:off x="1028698" y="5756598"/>
            <a:ext cx="1268623" cy="7663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672119">
            <a:off x="-5501230" y="6697189"/>
            <a:ext cx="7690575" cy="62870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938400">
            <a:off x="-2344372" y="8438228"/>
            <a:ext cx="5245612" cy="31612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896863" y="709194"/>
            <a:ext cx="885098" cy="10617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054634">
            <a:off x="15319242" y="-2748528"/>
            <a:ext cx="7209588" cy="56234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5576548">
            <a:off x="11411976" y="568803"/>
            <a:ext cx="2044554" cy="137751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237520" y="5259854"/>
            <a:ext cx="885098" cy="106175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80488">
            <a:off x="15315664" y="-1194742"/>
            <a:ext cx="3780472" cy="411480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7071334" y="506852"/>
            <a:ext cx="4622591" cy="1310935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أسئلة بناء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0235E73-6CB6-8704-F679-B74C5B349A3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521986"/>
            <a:ext cx="1509852" cy="15098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5E2E279-A045-32C8-8FF5-C1F0EE8CD35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410" y="8663727"/>
            <a:ext cx="1679319" cy="141520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7D1F4E3-166A-2728-355D-A4BC543C9870}"/>
              </a:ext>
            </a:extLst>
          </p:cNvPr>
          <p:cNvSpPr txBox="1"/>
          <p:nvPr/>
        </p:nvSpPr>
        <p:spPr>
          <a:xfrm>
            <a:off x="6477000" y="4897553"/>
            <a:ext cx="8694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هذه الوجبة كانت متوسطة الجودة 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FA76E19-D0E6-0100-D081-585E44181A2E}"/>
              </a:ext>
            </a:extLst>
          </p:cNvPr>
          <p:cNvSpPr txBox="1"/>
          <p:nvPr/>
        </p:nvSpPr>
        <p:spPr>
          <a:xfrm>
            <a:off x="5870565" y="7687993"/>
            <a:ext cx="94567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Calibri" panose="020F0502020204030204" pitchFamily="34" charset="0"/>
                <a:cs typeface="Calibri" panose="020F0502020204030204" pitchFamily="34" charset="0"/>
              </a:rPr>
              <a:t>هذا البرنامج ذو إقبال جماهيري متوسط .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DCA854F4-DE0A-C57A-1B2B-322A9EC95762}"/>
              </a:ext>
            </a:extLst>
          </p:cNvPr>
          <p:cNvSpPr/>
          <p:nvPr/>
        </p:nvSpPr>
        <p:spPr>
          <a:xfrm>
            <a:off x="6201940" y="2563841"/>
            <a:ext cx="6560296" cy="1072065"/>
          </a:xfrm>
          <a:prstGeom prst="roundRect">
            <a:avLst>
              <a:gd name="adj" fmla="val 50000"/>
            </a:avLst>
          </a:prstGeom>
          <a:solidFill>
            <a:srgbClr val="A0B29E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>
                <a:solidFill>
                  <a:srgbClr val="FECFA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معنى هذه العبارات ؟.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9E6A47-C7C8-8005-A5A4-5DC6B3BDA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52" b="89894" l="9397" r="91844">
                        <a14:foregroundMark x1="91667" y1="54965" x2="91844" y2="64894"/>
                        <a14:foregroundMark x1="63830" y1="14716" x2="63830" y2="14716"/>
                        <a14:foregroundMark x1="63830" y1="14716" x2="48936" y2="11702"/>
                        <a14:foregroundMark x1="48936" y1="11702" x2="9397" y2="13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48" y="3697220"/>
            <a:ext cx="2653877" cy="265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34D590-BF70-6FE4-8FD3-D1C352BDC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128" b="95272" l="18262" r="81915">
                        <a14:foregroundMark x1="53546" y1="28842" x2="42908" y2="2600"/>
                        <a14:foregroundMark x1="25709" y1="64303" x2="25709" y2="64303"/>
                        <a14:foregroundMark x1="25355" y1="68558" x2="22163" y2="59102"/>
                        <a14:foregroundMark x1="35106" y1="86761" x2="36702" y2="95272"/>
                        <a14:foregroundMark x1="25887" y1="66903" x2="18262" y2="59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7" r="10283"/>
          <a:stretch/>
        </p:blipFill>
        <p:spPr bwMode="auto">
          <a:xfrm>
            <a:off x="3852941" y="6215235"/>
            <a:ext cx="3629664" cy="364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39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/>
      <p:bldP spid="7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6763632" y="3220090"/>
            <a:ext cx="1391213" cy="12849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97467" flipH="1">
            <a:off x="1158306" y="7291763"/>
            <a:ext cx="1234875" cy="11405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338671">
            <a:off x="15935086" y="7546812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512694">
            <a:off x="1283677" y="2569520"/>
            <a:ext cx="1268623" cy="7663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72119">
            <a:off x="-5501230" y="6697189"/>
            <a:ext cx="7690575" cy="62870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938400">
            <a:off x="-2344372" y="8438228"/>
            <a:ext cx="5245612" cy="31612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14987" y="357706"/>
            <a:ext cx="885098" cy="10617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054634">
            <a:off x="15319242" y="-2748528"/>
            <a:ext cx="7209588" cy="56234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576548">
            <a:off x="10346021" y="366864"/>
            <a:ext cx="1683228" cy="104344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6608770" y="5517589"/>
            <a:ext cx="885098" cy="106175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80488">
            <a:off x="15315664" y="-1194742"/>
            <a:ext cx="3780472" cy="411480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7349661" y="326824"/>
            <a:ext cx="3259087" cy="1008715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استعد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C2CC31A-38A7-6187-726B-A1FB897900E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28361E4-AB28-D4F1-8A1D-B696A6100B6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346" y="8716306"/>
            <a:ext cx="1679319" cy="1415202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3B7AF95-18E1-4774-2C48-A6E3381410C9}"/>
              </a:ext>
            </a:extLst>
          </p:cNvPr>
          <p:cNvSpPr txBox="1"/>
          <p:nvPr/>
        </p:nvSpPr>
        <p:spPr>
          <a:xfrm>
            <a:off x="7696266" y="6998663"/>
            <a:ext cx="6704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498EB3C1-FD1C-2588-202E-CD24BA4A3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276101"/>
            <a:ext cx="10742232" cy="304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C9C1EC1-F4FA-A81D-4DAC-29205093FDBA}"/>
              </a:ext>
            </a:extLst>
          </p:cNvPr>
          <p:cNvGrpSpPr/>
          <p:nvPr/>
        </p:nvGrpSpPr>
        <p:grpSpPr>
          <a:xfrm>
            <a:off x="5746031" y="5615659"/>
            <a:ext cx="6795938" cy="1095376"/>
            <a:chOff x="2027258" y="3197720"/>
            <a:chExt cx="5374783" cy="1095376"/>
          </a:xfrm>
        </p:grpSpPr>
        <p:pic>
          <p:nvPicPr>
            <p:cNvPr id="33" name="Picture 6">
              <a:extLst>
                <a:ext uri="{FF2B5EF4-FFF2-40B4-BE49-F238E27FC236}">
                  <a16:creationId xmlns:a16="http://schemas.microsoft.com/office/drawing/2014/main" id="{D5B414EC-DB0B-BB94-6A81-E55B5EABD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3197721"/>
              <a:ext cx="885825" cy="109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4346F744-FC98-8F04-001E-793DFE6502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1798" y="3197721"/>
              <a:ext cx="885825" cy="109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05FFF06D-6153-6C6A-FB43-AABB6EDF4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239" y="3197720"/>
              <a:ext cx="885825" cy="109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D2B63D83-AA58-FB0C-ED3C-36F5F16F8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8989" y="3197720"/>
              <a:ext cx="885825" cy="109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45F4FD23-85F7-7696-E0BA-E6C733153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7258" y="3197720"/>
              <a:ext cx="885825" cy="109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8" name="Picture 7">
            <a:extLst>
              <a:ext uri="{FF2B5EF4-FFF2-40B4-BE49-F238E27FC236}">
                <a16:creationId xmlns:a16="http://schemas.microsoft.com/office/drawing/2014/main" id="{2A4F887C-927F-0305-51DE-DC7DAC6B2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719" y="7200899"/>
            <a:ext cx="5830440" cy="38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395F6D80-CD37-E695-B5BC-5E4C6EDA0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32" y="7704014"/>
            <a:ext cx="8451128" cy="99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6265682E-9338-A29D-7264-1851B0721A25}"/>
              </a:ext>
            </a:extLst>
          </p:cNvPr>
          <p:cNvGrpSpPr/>
          <p:nvPr/>
        </p:nvGrpSpPr>
        <p:grpSpPr>
          <a:xfrm>
            <a:off x="6012200" y="8775453"/>
            <a:ext cx="7686944" cy="1252849"/>
            <a:chOff x="1453927" y="5726803"/>
            <a:chExt cx="6574457" cy="1086635"/>
          </a:xfrm>
        </p:grpSpPr>
        <p:pic>
          <p:nvPicPr>
            <p:cNvPr id="41" name="Picture 9">
              <a:extLst>
                <a:ext uri="{FF2B5EF4-FFF2-40B4-BE49-F238E27FC236}">
                  <a16:creationId xmlns:a16="http://schemas.microsoft.com/office/drawing/2014/main" id="{CF13C335-0A29-B2BA-DBB7-FC90BDD2C9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134" y="5737051"/>
              <a:ext cx="85725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B4F808EE-C8DC-24C8-CE24-7F50CF1C27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851" y="5737082"/>
              <a:ext cx="85725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9">
              <a:extLst>
                <a:ext uri="{FF2B5EF4-FFF2-40B4-BE49-F238E27FC236}">
                  <a16:creationId xmlns:a16="http://schemas.microsoft.com/office/drawing/2014/main" id="{C65366DB-9A71-ED24-E1A0-2B1C08C456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466" y="5737051"/>
              <a:ext cx="85725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9">
              <a:extLst>
                <a:ext uri="{FF2B5EF4-FFF2-40B4-BE49-F238E27FC236}">
                  <a16:creationId xmlns:a16="http://schemas.microsoft.com/office/drawing/2014/main" id="{9942C07E-935E-EB41-DE8C-42FED36202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183" y="5737082"/>
              <a:ext cx="85725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9">
              <a:extLst>
                <a:ext uri="{FF2B5EF4-FFF2-40B4-BE49-F238E27FC236}">
                  <a16:creationId xmlns:a16="http://schemas.microsoft.com/office/drawing/2014/main" id="{59399FBB-5CF0-5E5A-1C63-2967B176C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5612" y="5726803"/>
              <a:ext cx="85725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56E17D8A-9DD8-CCC6-535A-166D002B4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3927" y="5737113"/>
              <a:ext cx="857250" cy="1076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7" name="وسيلة شرح مستطيلة مستديرة الزوايا 65">
            <a:extLst>
              <a:ext uri="{FF2B5EF4-FFF2-40B4-BE49-F238E27FC236}">
                <a16:creationId xmlns:a16="http://schemas.microsoft.com/office/drawing/2014/main" id="{2806D86D-D93D-B160-10CF-62D8B0DC6FDB}"/>
              </a:ext>
            </a:extLst>
          </p:cNvPr>
          <p:cNvSpPr/>
          <p:nvPr/>
        </p:nvSpPr>
        <p:spPr>
          <a:xfrm>
            <a:off x="2387121" y="6581667"/>
            <a:ext cx="3584309" cy="1003878"/>
          </a:xfrm>
          <a:prstGeom prst="wedgeRoundRectCallout">
            <a:avLst>
              <a:gd name="adj1" fmla="val 89598"/>
              <a:gd name="adj2" fmla="val 3319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المتوسط الحسابي للبيانات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 ، 7 ، 9 ، 6 ، 10</a:t>
            </a:r>
          </a:p>
        </p:txBody>
      </p:sp>
      <p:sp>
        <p:nvSpPr>
          <p:cNvPr id="48" name="وسيلة شرح مستطيلة مستديرة الزوايا 66">
            <a:extLst>
              <a:ext uri="{FF2B5EF4-FFF2-40B4-BE49-F238E27FC236}">
                <a16:creationId xmlns:a16="http://schemas.microsoft.com/office/drawing/2014/main" id="{C28D5F62-3DC6-1625-F22D-8FD6D8755766}"/>
              </a:ext>
            </a:extLst>
          </p:cNvPr>
          <p:cNvSpPr/>
          <p:nvPr/>
        </p:nvSpPr>
        <p:spPr>
          <a:xfrm>
            <a:off x="2702800" y="8450470"/>
            <a:ext cx="3199177" cy="1036451"/>
          </a:xfrm>
          <a:prstGeom prst="wedgeRoundRectCallout">
            <a:avLst>
              <a:gd name="adj1" fmla="val 62282"/>
              <a:gd name="adj2" fmla="val 9930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المتوسط الحسابي للبيانات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 ، 7 ، 9 ، 6 ، 10 ، 14</a:t>
            </a:r>
          </a:p>
        </p:txBody>
      </p:sp>
    </p:spTree>
    <p:extLst>
      <p:ext uri="{BB962C8B-B14F-4D97-AF65-F5344CB8AC3E}">
        <p14:creationId xmlns:p14="http://schemas.microsoft.com/office/powerpoint/2010/main" val="410796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5" grpId="0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324795" flipH="1">
            <a:off x="1620149" y="1126969"/>
            <a:ext cx="1234875" cy="11405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181634">
            <a:off x="13857147" y="8431494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338671">
            <a:off x="16208018" y="7875800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198283">
            <a:off x="296331" y="5702188"/>
            <a:ext cx="1268623" cy="7663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672119">
            <a:off x="-5501230" y="6697189"/>
            <a:ext cx="7690575" cy="62870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938400">
            <a:off x="-2344372" y="8438228"/>
            <a:ext cx="5245612" cy="316126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54634">
            <a:off x="15319242" y="-2748528"/>
            <a:ext cx="7209588" cy="56234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653226">
            <a:off x="14280975" y="3543829"/>
            <a:ext cx="1337931" cy="90143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222346" y="6714158"/>
            <a:ext cx="885098" cy="106175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80488">
            <a:off x="15315664" y="-1194742"/>
            <a:ext cx="3780472" cy="41148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12D2DFB-EC8E-EE82-9442-3FB2B1EB05D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514599" y="1027660"/>
            <a:ext cx="12652235" cy="2451376"/>
          </a:xfrm>
          <a:prstGeom prst="rect">
            <a:avLst/>
          </a:prstGeom>
        </p:spPr>
      </p:pic>
      <p:sp>
        <p:nvSpPr>
          <p:cNvPr id="4" name="علم يهتم بجمع البيانات">
            <a:extLst>
              <a:ext uri="{FF2B5EF4-FFF2-40B4-BE49-F238E27FC236}">
                <a16:creationId xmlns:a16="http://schemas.microsoft.com/office/drawing/2014/main" id="{2DA89754-8EB1-0B08-3810-A994CF3E8978}"/>
              </a:ext>
            </a:extLst>
          </p:cNvPr>
          <p:cNvSpPr/>
          <p:nvPr/>
        </p:nvSpPr>
        <p:spPr>
          <a:xfrm>
            <a:off x="3036321" y="865404"/>
            <a:ext cx="11608792" cy="2919212"/>
          </a:xfrm>
          <a:prstGeom prst="roundRect">
            <a:avLst>
              <a:gd name="adj" fmla="val 17187"/>
            </a:avLst>
          </a:prstGeom>
          <a:ln w="635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691" tIns="30691" rIns="30691" bIns="30691" anchor="ctr"/>
          <a:lstStyle>
            <a:lvl1pPr defTabSz="584200">
              <a:defRPr sz="2600">
                <a:solidFill>
                  <a:srgbClr val="00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lvl="0" algn="ctr" defTabSz="616156" hangingPunct="0">
              <a:defRPr/>
            </a:pPr>
            <a:r>
              <a:rPr lang="ar-SA" sz="3200" b="1" dirty="0"/>
              <a:t>العدد الذي يستعمل لوصف مركز مجموعة من البيانات هو مقياس للنزعة المركزية</a:t>
            </a:r>
          </a:p>
          <a:p>
            <a:pPr lvl="0" algn="ctr" defTabSz="616156" hangingPunct="0"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Khalid Art bold"/>
              </a:rPr>
              <a:t>وأكثر</a:t>
            </a:r>
            <a:r>
              <a:rPr kumimoji="0" lang="ar-SA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Khalid Art bold"/>
              </a:rPr>
              <a:t> مقياس النزعة المركزية استعمالاً هو المتوسط الحسابي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Khalid Art bold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65988B9-16B8-BE4D-1488-86F4E6D72D6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1473189-1A7F-C391-63FD-DE8A638D7AC5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346" y="8719547"/>
            <a:ext cx="1679319" cy="141520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A5DDE11-87AC-31C0-3BA8-9808E654F631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1852" t="51173" r="39136" b="22593"/>
          <a:stretch/>
        </p:blipFill>
        <p:spPr>
          <a:xfrm>
            <a:off x="2629862" y="4123678"/>
            <a:ext cx="11980158" cy="5515622"/>
          </a:xfrm>
          <a:prstGeom prst="rect">
            <a:avLst/>
          </a:prstGeom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id="{460C4FFC-9373-4681-15A7-2F0B16A5E51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 rot="20446500">
            <a:off x="3929667" y="2353839"/>
            <a:ext cx="705517" cy="84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8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6763632" y="3220090"/>
            <a:ext cx="1391213" cy="12849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269071" y="8238650"/>
            <a:ext cx="1234875" cy="11405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38671">
            <a:off x="15901037" y="7438773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12694">
            <a:off x="597338" y="2467274"/>
            <a:ext cx="1268623" cy="7663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72119">
            <a:off x="-5501230" y="6697189"/>
            <a:ext cx="7690575" cy="62870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938400">
            <a:off x="-2344372" y="8438228"/>
            <a:ext cx="5245612" cy="31612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21685" y="477626"/>
            <a:ext cx="885098" cy="10617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54634">
            <a:off x="15319242" y="-2748528"/>
            <a:ext cx="7209588" cy="56234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576548">
            <a:off x="11025683" y="533229"/>
            <a:ext cx="1710533" cy="95055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476200" y="5355420"/>
            <a:ext cx="885098" cy="106175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80488">
            <a:off x="15315664" y="-1194742"/>
            <a:ext cx="3780472" cy="411480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5257800" y="418603"/>
            <a:ext cx="5953581" cy="1061758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حساب</a:t>
            </a:r>
            <a:r>
              <a:rPr kumimoji="0" lang="ar-SA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المتوسط الحسابي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ED2C4A7-C266-1C5E-4154-95D22F67F1F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7AD30D9-E713-A8D2-FF66-D4B2D413333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2408" y="8741848"/>
            <a:ext cx="1679319" cy="141520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94FC4C2-861A-5B20-0FA2-FC453AE9CA87}"/>
              </a:ext>
            </a:extLst>
          </p:cNvPr>
          <p:cNvSpPr txBox="1"/>
          <p:nvPr/>
        </p:nvSpPr>
        <p:spPr>
          <a:xfrm>
            <a:off x="5001696" y="2842203"/>
            <a:ext cx="7389360" cy="646986"/>
          </a:xfrm>
          <a:prstGeom prst="roundRect">
            <a:avLst>
              <a:gd name="adj" fmla="val 42476"/>
            </a:avLst>
          </a:prstGeom>
          <a:solidFill>
            <a:srgbClr val="A0B29E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احسب المتوسط الحسابي للبيانات 5 ، 4 ، 9 ، 6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DA0066D7-C2E2-5319-48E5-ABEA04B6ADDA}"/>
              </a:ext>
            </a:extLst>
          </p:cNvPr>
          <p:cNvSpPr txBox="1"/>
          <p:nvPr/>
        </p:nvSpPr>
        <p:spPr>
          <a:xfrm>
            <a:off x="8988533" y="3994409"/>
            <a:ext cx="344675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المتوسط الحسابي </a:t>
            </a: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90CD34B-80E7-E347-9E7B-681CD1341B51}"/>
              </a:ext>
            </a:extLst>
          </p:cNvPr>
          <p:cNvGrpSpPr/>
          <p:nvPr/>
        </p:nvGrpSpPr>
        <p:grpSpPr>
          <a:xfrm>
            <a:off x="6496686" y="3784689"/>
            <a:ext cx="3168352" cy="977534"/>
            <a:chOff x="3425477" y="4173026"/>
            <a:chExt cx="3168352" cy="742573"/>
          </a:xfrm>
        </p:grpSpPr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992D8E56-5BE3-799D-643F-802048554343}"/>
                </a:ext>
              </a:extLst>
            </p:cNvPr>
            <p:cNvSpPr txBox="1"/>
            <p:nvPr/>
          </p:nvSpPr>
          <p:spPr>
            <a:xfrm>
              <a:off x="3932569" y="4173026"/>
              <a:ext cx="2661260" cy="39745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+ 4 + 9 + 6</a:t>
              </a:r>
            </a:p>
          </p:txBody>
        </p: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7CC534EC-5417-58E9-FCE5-F8AFB4D6A5D2}"/>
                </a:ext>
              </a:extLst>
            </p:cNvPr>
            <p:cNvSpPr txBox="1"/>
            <p:nvPr/>
          </p:nvSpPr>
          <p:spPr>
            <a:xfrm>
              <a:off x="4979210" y="4518141"/>
              <a:ext cx="720080" cy="39745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cxnSp>
          <p:nvCxnSpPr>
            <p:cNvPr id="10" name="رابط مستقيم 9">
              <a:extLst>
                <a:ext uri="{FF2B5EF4-FFF2-40B4-BE49-F238E27FC236}">
                  <a16:creationId xmlns:a16="http://schemas.microsoft.com/office/drawing/2014/main" id="{F896D100-A6D5-352B-58B4-5E866C899A29}"/>
                </a:ext>
              </a:extLst>
            </p:cNvPr>
            <p:cNvCxnSpPr/>
            <p:nvPr/>
          </p:nvCxnSpPr>
          <p:spPr>
            <a:xfrm flipH="1">
              <a:off x="4073549" y="4567067"/>
              <a:ext cx="2448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169A1815-3E68-6A24-1252-F9CB28CA4BFF}"/>
                </a:ext>
              </a:extLst>
            </p:cNvPr>
            <p:cNvSpPr txBox="1"/>
            <p:nvPr/>
          </p:nvSpPr>
          <p:spPr>
            <a:xfrm>
              <a:off x="3425477" y="4330562"/>
              <a:ext cx="7200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C0D1931-4313-E8F5-73F3-1B60CBB80E85}"/>
              </a:ext>
            </a:extLst>
          </p:cNvPr>
          <p:cNvGrpSpPr/>
          <p:nvPr/>
        </p:nvGrpSpPr>
        <p:grpSpPr>
          <a:xfrm>
            <a:off x="5733454" y="3844992"/>
            <a:ext cx="949959" cy="827562"/>
            <a:chOff x="5657725" y="4228446"/>
            <a:chExt cx="949959" cy="712386"/>
          </a:xfrm>
        </p:grpSpPr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8715C5F6-51A5-290B-48F5-029CC70C4ED5}"/>
                </a:ext>
              </a:extLst>
            </p:cNvPr>
            <p:cNvSpPr txBox="1"/>
            <p:nvPr/>
          </p:nvSpPr>
          <p:spPr>
            <a:xfrm>
              <a:off x="6017765" y="4228446"/>
              <a:ext cx="576064" cy="45040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234518BF-08D6-262C-6A66-1D483F3E2E9E}"/>
                </a:ext>
              </a:extLst>
            </p:cNvPr>
            <p:cNvSpPr txBox="1"/>
            <p:nvPr/>
          </p:nvSpPr>
          <p:spPr>
            <a:xfrm>
              <a:off x="5887604" y="4490431"/>
              <a:ext cx="720080" cy="45040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cxnSp>
          <p:nvCxnSpPr>
            <p:cNvPr id="15" name="رابط مستقيم 14">
              <a:extLst>
                <a:ext uri="{FF2B5EF4-FFF2-40B4-BE49-F238E27FC236}">
                  <a16:creationId xmlns:a16="http://schemas.microsoft.com/office/drawing/2014/main" id="{3CBB0074-411D-B705-9C30-A4D194F8469C}"/>
                </a:ext>
              </a:extLst>
            </p:cNvPr>
            <p:cNvCxnSpPr/>
            <p:nvPr/>
          </p:nvCxnSpPr>
          <p:spPr>
            <a:xfrm flipH="1">
              <a:off x="6125813" y="4567067"/>
              <a:ext cx="324000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E0D12D8E-E3E6-E4F3-7BE5-79FF35903393}"/>
                </a:ext>
              </a:extLst>
            </p:cNvPr>
            <p:cNvSpPr txBox="1"/>
            <p:nvPr/>
          </p:nvSpPr>
          <p:spPr>
            <a:xfrm>
              <a:off x="5657725" y="4330562"/>
              <a:ext cx="460762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=</a:t>
              </a:r>
            </a:p>
          </p:txBody>
        </p:sp>
      </p:grp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FDC22BE-4D14-027F-75A8-BC2694198028}"/>
              </a:ext>
            </a:extLst>
          </p:cNvPr>
          <p:cNvSpPr txBox="1"/>
          <p:nvPr/>
        </p:nvSpPr>
        <p:spPr>
          <a:xfrm>
            <a:off x="5291120" y="3992072"/>
            <a:ext cx="4448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EC8CEAE7-5DA9-91F3-E4A1-088148C0A6C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1852" t="48469" r="41112" b="31805"/>
          <a:stretch/>
        </p:blipFill>
        <p:spPr>
          <a:xfrm>
            <a:off x="3157330" y="5467660"/>
            <a:ext cx="11806112" cy="3477401"/>
          </a:xfrm>
          <a:prstGeom prst="rect">
            <a:avLst/>
          </a:prstGeom>
          <a:ln w="57150">
            <a:solidFill>
              <a:srgbClr val="A0B29E"/>
            </a:solidFill>
          </a:ln>
        </p:spPr>
      </p:pic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74D54CA1-12B0-8E07-7AD9-E6159D37F251}"/>
              </a:ext>
            </a:extLst>
          </p:cNvPr>
          <p:cNvSpPr/>
          <p:nvPr/>
        </p:nvSpPr>
        <p:spPr>
          <a:xfrm>
            <a:off x="13919113" y="4464169"/>
            <a:ext cx="2209800" cy="80013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A842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مثال 1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562A62A0-F008-26EC-4E93-90DAE7FAAC0B}"/>
              </a:ext>
            </a:extLst>
          </p:cNvPr>
          <p:cNvSpPr/>
          <p:nvPr/>
        </p:nvSpPr>
        <p:spPr>
          <a:xfrm>
            <a:off x="11887200" y="8303625"/>
            <a:ext cx="3048000" cy="6414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116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 animBg="1"/>
      <p:bldP spid="5" grpId="0"/>
      <p:bldP spid="24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V="1">
            <a:off x="14585307" y="1403510"/>
            <a:ext cx="1391213" cy="12849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269071" y="8238650"/>
            <a:ext cx="1234875" cy="114057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38671">
            <a:off x="15930288" y="7387926"/>
            <a:ext cx="4047493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12694">
            <a:off x="766471" y="2528487"/>
            <a:ext cx="1268623" cy="76634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672119">
            <a:off x="-5501230" y="6697189"/>
            <a:ext cx="7690575" cy="62870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938400">
            <a:off x="-2344372" y="8438228"/>
            <a:ext cx="5245612" cy="31612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96248" y="727306"/>
            <a:ext cx="885098" cy="106175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54634">
            <a:off x="15319242" y="-2748528"/>
            <a:ext cx="7209588" cy="562347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576548">
            <a:off x="10920205" y="616064"/>
            <a:ext cx="2044554" cy="137751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816751" y="5078267"/>
            <a:ext cx="885098" cy="1061757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80488">
            <a:off x="15369064" y="-1123285"/>
            <a:ext cx="3780472" cy="411480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6629400" y="638988"/>
            <a:ext cx="4191000" cy="1196714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تحقق من فهمك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1BC4E781-7D00-823D-798A-F42D41C0E9A9}"/>
              </a:ext>
            </a:extLst>
          </p:cNvPr>
          <p:cNvSpPr/>
          <p:nvPr/>
        </p:nvSpPr>
        <p:spPr>
          <a:xfrm>
            <a:off x="13792199" y="2235069"/>
            <a:ext cx="1187721" cy="80013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A842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أ </a:t>
            </a:r>
            <a:r>
              <a:rPr lang="ar-SA" sz="4000" b="1" dirty="0">
                <a:solidFill>
                  <a:srgbClr val="FFA842"/>
                </a:solidFill>
                <a:highlight>
                  <a:srgbClr val="FFA842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554FF7C3-D4D9-218D-8E21-323D6B05E0D0}"/>
              </a:ext>
            </a:extLst>
          </p:cNvPr>
          <p:cNvSpPr/>
          <p:nvPr/>
        </p:nvSpPr>
        <p:spPr>
          <a:xfrm>
            <a:off x="2568031" y="1454667"/>
            <a:ext cx="1785246" cy="707886"/>
          </a:xfrm>
          <a:prstGeom prst="roundRect">
            <a:avLst>
              <a:gd name="adj" fmla="val 31491"/>
            </a:avLst>
          </a:prstGeom>
          <a:noFill/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5B96A9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فردي</a:t>
            </a: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FDB23D01-59F4-40CA-B493-F1DA84B2BD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" y="0"/>
            <a:ext cx="1509852" cy="1509852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D1ED95A4-7865-BCC6-7F8A-0CAACE6C98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318" y="8718774"/>
            <a:ext cx="1679319" cy="1415202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14E40E6C-358B-B726-ECBD-EF87709C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93" y="3200273"/>
            <a:ext cx="10292614" cy="2055260"/>
          </a:xfrm>
          <a:prstGeom prst="rect">
            <a:avLst/>
          </a:prstGeom>
          <a:ln w="38100" cap="sq">
            <a:solidFill>
              <a:srgbClr val="5B96A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4" name="مربع نص 53">
            <a:extLst>
              <a:ext uri="{FF2B5EF4-FFF2-40B4-BE49-F238E27FC236}">
                <a16:creationId xmlns:a16="http://schemas.microsoft.com/office/drawing/2014/main" id="{3A5FA072-ECA4-BD54-19DC-A0A12C77A8A6}"/>
              </a:ext>
            </a:extLst>
          </p:cNvPr>
          <p:cNvSpPr txBox="1"/>
          <p:nvPr/>
        </p:nvSpPr>
        <p:spPr>
          <a:xfrm>
            <a:off x="11683580" y="7042149"/>
            <a:ext cx="29659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المتوسط الحسابي  =</a:t>
            </a:r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40755036-D698-8C46-BB20-AC96EA2D4BCE}"/>
              </a:ext>
            </a:extLst>
          </p:cNvPr>
          <p:cNvGrpSpPr/>
          <p:nvPr/>
        </p:nvGrpSpPr>
        <p:grpSpPr>
          <a:xfrm>
            <a:off x="6783483" y="7069280"/>
            <a:ext cx="4598943" cy="868335"/>
            <a:chOff x="1994886" y="4173026"/>
            <a:chExt cx="4598943" cy="868335"/>
          </a:xfrm>
        </p:grpSpPr>
        <p:sp>
          <p:nvSpPr>
            <p:cNvPr id="56" name="مربع نص 55">
              <a:extLst>
                <a:ext uri="{FF2B5EF4-FFF2-40B4-BE49-F238E27FC236}">
                  <a16:creationId xmlns:a16="http://schemas.microsoft.com/office/drawing/2014/main" id="{89992BD8-65E2-ED12-CD14-C0626ACCA6DA}"/>
                </a:ext>
              </a:extLst>
            </p:cNvPr>
            <p:cNvSpPr txBox="1"/>
            <p:nvPr/>
          </p:nvSpPr>
          <p:spPr>
            <a:xfrm>
              <a:off x="2554974" y="4173026"/>
              <a:ext cx="4038855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/>
                <a:t>40 + 30 + 38 + 42 + 30</a:t>
              </a:r>
            </a:p>
          </p:txBody>
        </p:sp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766D94B2-F7B7-EA7D-C8CD-3460C64ED646}"/>
                </a:ext>
              </a:extLst>
            </p:cNvPr>
            <p:cNvSpPr txBox="1"/>
            <p:nvPr/>
          </p:nvSpPr>
          <p:spPr>
            <a:xfrm>
              <a:off x="4676318" y="4518141"/>
              <a:ext cx="72008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/>
                <a:t>5</a:t>
              </a:r>
            </a:p>
          </p:txBody>
        </p:sp>
        <p:cxnSp>
          <p:nvCxnSpPr>
            <p:cNvPr id="58" name="رابط مستقيم 57">
              <a:extLst>
                <a:ext uri="{FF2B5EF4-FFF2-40B4-BE49-F238E27FC236}">
                  <a16:creationId xmlns:a16="http://schemas.microsoft.com/office/drawing/2014/main" id="{BD1D4566-0BA0-7498-B6F8-F7D313EEB085}"/>
                </a:ext>
              </a:extLst>
            </p:cNvPr>
            <p:cNvCxnSpPr>
              <a:cxnSpLocks/>
              <a:endCxn id="59" idx="3"/>
            </p:cNvCxnSpPr>
            <p:nvPr/>
          </p:nvCxnSpPr>
          <p:spPr>
            <a:xfrm flipH="1">
              <a:off x="2714966" y="4567067"/>
              <a:ext cx="36036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id="{691A61B0-86D5-0208-7607-6631455BCE5B}"/>
                </a:ext>
              </a:extLst>
            </p:cNvPr>
            <p:cNvSpPr txBox="1"/>
            <p:nvPr/>
          </p:nvSpPr>
          <p:spPr>
            <a:xfrm>
              <a:off x="1994886" y="4274679"/>
              <a:ext cx="7200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=</a:t>
              </a:r>
            </a:p>
          </p:txBody>
        </p: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678F88A1-7A6B-2C08-06B3-57CED5AA46AE}"/>
              </a:ext>
            </a:extLst>
          </p:cNvPr>
          <p:cNvGrpSpPr/>
          <p:nvPr/>
        </p:nvGrpSpPr>
        <p:grpSpPr>
          <a:xfrm>
            <a:off x="5169831" y="6924946"/>
            <a:ext cx="1705626" cy="1335107"/>
            <a:chOff x="5560740" y="4228446"/>
            <a:chExt cx="1033089" cy="954107"/>
          </a:xfrm>
        </p:grpSpPr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33E357D4-85CA-027B-A576-F2E8B3351F19}"/>
                </a:ext>
              </a:extLst>
            </p:cNvPr>
            <p:cNvSpPr txBox="1"/>
            <p:nvPr/>
          </p:nvSpPr>
          <p:spPr>
            <a:xfrm>
              <a:off x="5887604" y="4228446"/>
              <a:ext cx="706225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/>
                <a:t>180</a:t>
              </a:r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587547AF-CE06-90CE-E142-C0B3FA79F17B}"/>
                </a:ext>
              </a:extLst>
            </p:cNvPr>
            <p:cNvSpPr txBox="1"/>
            <p:nvPr/>
          </p:nvSpPr>
          <p:spPr>
            <a:xfrm>
              <a:off x="5846039" y="4490431"/>
              <a:ext cx="72008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/>
                <a:t>5</a:t>
              </a:r>
            </a:p>
          </p:txBody>
        </p:sp>
        <p:cxnSp>
          <p:nvCxnSpPr>
            <p:cNvPr id="63" name="رابط مستقيم 62">
              <a:extLst>
                <a:ext uri="{FF2B5EF4-FFF2-40B4-BE49-F238E27FC236}">
                  <a16:creationId xmlns:a16="http://schemas.microsoft.com/office/drawing/2014/main" id="{26BCA2C8-B7C3-108C-182E-D2B85810BAC5}"/>
                </a:ext>
              </a:extLst>
            </p:cNvPr>
            <p:cNvCxnSpPr/>
            <p:nvPr/>
          </p:nvCxnSpPr>
          <p:spPr>
            <a:xfrm flipH="1">
              <a:off x="6050941" y="4567067"/>
              <a:ext cx="39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مربع نص 63">
              <a:extLst>
                <a:ext uri="{FF2B5EF4-FFF2-40B4-BE49-F238E27FC236}">
                  <a16:creationId xmlns:a16="http://schemas.microsoft.com/office/drawing/2014/main" id="{6D1F5014-14F6-16A1-E071-D5B8C77AA44D}"/>
                </a:ext>
              </a:extLst>
            </p:cNvPr>
            <p:cNvSpPr txBox="1"/>
            <p:nvPr/>
          </p:nvSpPr>
          <p:spPr>
            <a:xfrm>
              <a:off x="5560740" y="4330562"/>
              <a:ext cx="460762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/>
                <a:t>=</a:t>
              </a:r>
            </a:p>
          </p:txBody>
        </p:sp>
      </p:grpSp>
      <p:sp>
        <p:nvSpPr>
          <p:cNvPr id="65" name="مربع نص 64">
            <a:extLst>
              <a:ext uri="{FF2B5EF4-FFF2-40B4-BE49-F238E27FC236}">
                <a16:creationId xmlns:a16="http://schemas.microsoft.com/office/drawing/2014/main" id="{60D6A50D-CEFA-EB53-F970-8EC8988E057E}"/>
              </a:ext>
            </a:extLst>
          </p:cNvPr>
          <p:cNvSpPr txBox="1"/>
          <p:nvPr/>
        </p:nvSpPr>
        <p:spPr>
          <a:xfrm>
            <a:off x="3383713" y="7078533"/>
            <a:ext cx="20970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36 ريالا</a:t>
            </a:r>
          </a:p>
        </p:txBody>
      </p:sp>
    </p:spTree>
    <p:extLst>
      <p:ext uri="{BB962C8B-B14F-4D97-AF65-F5344CB8AC3E}">
        <p14:creationId xmlns:p14="http://schemas.microsoft.com/office/powerpoint/2010/main" val="23373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54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404594" y="-2639017"/>
            <a:ext cx="7179991" cy="55644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323314" flipH="1">
            <a:off x="1151344" y="7873204"/>
            <a:ext cx="1234875" cy="11405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81634">
            <a:off x="15757981" y="7673817"/>
            <a:ext cx="8327950" cy="63812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3785342">
            <a:off x="16391769" y="8428396"/>
            <a:ext cx="3711328" cy="10675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754209">
            <a:off x="203715" y="3192459"/>
            <a:ext cx="1268623" cy="53104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5478" y="3543300"/>
            <a:ext cx="622799" cy="74710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576548">
            <a:off x="14292822" y="519623"/>
            <a:ext cx="1503511" cy="845890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7A922E83-2620-5679-E9ED-F329413CF564}"/>
              </a:ext>
            </a:extLst>
          </p:cNvPr>
          <p:cNvSpPr/>
          <p:nvPr/>
        </p:nvSpPr>
        <p:spPr>
          <a:xfrm>
            <a:off x="5029200" y="411689"/>
            <a:ext cx="9519944" cy="1061757"/>
          </a:xfrm>
          <a:prstGeom prst="roundRect">
            <a:avLst>
              <a:gd name="adj" fmla="val 31491"/>
            </a:avLst>
          </a:prstGeom>
          <a:solidFill>
            <a:srgbClr val="5B96A9"/>
          </a:solidFill>
          <a:ln>
            <a:solidFill>
              <a:srgbClr val="A0B2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المقياسان الآخران الشائعان للنزعة المركزية هما الوسيط والمنوال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A418B7BC-ACBA-1B92-0158-523908C63BA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580" y="-22604"/>
            <a:ext cx="1509852" cy="1509852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07696BFE-D7CE-C03D-B863-3FAD7438323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" y="8792749"/>
            <a:ext cx="1679319" cy="141520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36C313A-7745-2178-E5C0-C9D92B41F44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1782" t="31582" r="54081" b="22812"/>
          <a:stretch/>
        </p:blipFill>
        <p:spPr>
          <a:xfrm>
            <a:off x="2392328" y="1589241"/>
            <a:ext cx="14183051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2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</Words>
  <Application>Microsoft Office PowerPoint</Application>
  <PresentationFormat>مخصص</PresentationFormat>
  <Paragraphs>165</Paragraphs>
  <Slides>25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9" baseType="lpstr">
      <vt:lpstr>Calibri</vt:lpstr>
      <vt:lpstr>Arial</vt:lpstr>
      <vt:lpstr>Khalid Art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قمراء السبيعي</dc:creator>
  <cp:lastModifiedBy>فاطمه السبيعي</cp:lastModifiedBy>
  <cp:revision>15</cp:revision>
  <dcterms:created xsi:type="dcterms:W3CDTF">2006-08-16T00:00:00Z</dcterms:created>
  <dcterms:modified xsi:type="dcterms:W3CDTF">2023-02-01T15:45:23Z</dcterms:modified>
  <dc:identifier>DAFY-uMMFXI</dc:identifier>
</cp:coreProperties>
</file>