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BDEA63-5E9E-4E48-A611-2A8B2DAEF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3677E69-C966-C04A-AB38-DEBAC83F1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36E1041-F537-9744-99FA-E1B73072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12210E-E5D1-6E45-9086-9215B497B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A3E61D-EC3E-7845-AE26-7D4291C4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2625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B794D7-5921-724D-B022-CD566992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B87DB1C-56BF-6144-B8C9-A6463A5B5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8BC054-2BB6-7D4F-9C67-C55AD2F2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F97DDC-DDA6-0749-8187-53136EE5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3146CF-E077-794E-82A8-FA92ECB9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068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A1FE38B-EB31-8D44-8AF9-FDD7AC62F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A5145B9-4322-774C-A4E2-CB9CD38FE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345619-21C5-5C4D-88EE-E2A31D1FA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B07AD6-0A29-9A43-8693-6F52829C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5072C4-DB02-FD4D-AB0F-74ED03AD2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6319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AFE0F2-16E1-3F43-A7FC-88D64A3E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803C2E-7106-C94F-BC70-1674AC67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0520753-6EBE-AE4E-BFC0-DD42808E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2B4700-8944-0A4B-8A71-4BA7C6C9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12EA9C-7926-5748-9212-759FED71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6604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9641F4-E676-0541-AFCC-62F6BC62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9C138C7-606F-9643-BBC4-E1DE1BAA7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80A52-9F4E-D44D-8264-44E31163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51DEE5-84CF-5749-8963-36EDD1BA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129340-0D86-0C43-A1FE-C56EEB34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01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613FDC-502F-544B-8E48-DCFD4E5B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8AC64A-0784-CD42-A05D-B9737210A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5F38D6E-D434-4C44-988A-AEE19B719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146F33-FFD8-BE4B-A140-08201552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A8C224-23C2-1D47-B2DB-577DC83D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1DB554-1CC8-A14A-B24E-5B08FE76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232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10BE0B3-F54B-5140-8EC7-CD9783D4D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7A8955-F8C5-0347-91B8-A57B0B6B6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EDBEE1-F349-0140-B038-1985C47DD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1FADD99-C2DE-AE4E-8CA1-75352435C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2FE3E3-EEC4-FA47-8E64-892FA9EF2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D85C05A-B449-BA41-9A22-2CC11420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C08A66B-AA8D-5E41-AF91-BC3275302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187CE85-804E-854A-95F4-A3C0B3C1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7771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5F672F-253E-F043-B7BB-D57383727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3601A5A8-7CF9-264B-9C12-AA59B2D3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A90E775-6C34-1C4A-A85C-C3F665BE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53F5B03-0047-2141-81D3-DD8D2DB60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78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01678BE-37E8-3D44-9B2B-94A31553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0DDB28-8F82-AF45-8BB5-B9ED76A24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F331D39-F1A7-FA48-B4D4-721C7133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9704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AE3778-CEE7-694F-99BD-5679982E5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9D7D990-95E3-5D4C-8A44-910AD5C50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D1F5D1A-0E76-D54C-AAC9-17C71B999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6293E07-36F0-7543-9143-2216AA9A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FEE143-1BA4-6B43-8756-88CD9B7F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5C83C1-844F-AF41-94A2-C61F4915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29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AB0FE6-0D1A-7D40-9A6D-E8EE261DB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283B962-D649-B448-953E-5FA53D2CE1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9843BE-D0C4-764C-84AC-7074964D5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8C39E23-31A1-1A43-BAD0-AB543CA2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031E46-B0D7-304D-A866-FF7A1DE17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0AD1D7-87B4-454A-9627-A7D91427F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150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FDADD4F-067D-084F-8317-8AB0D28A6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09ADC61-2EE4-5549-AD09-FC711FC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08B9EE-59F5-914E-BEC1-2B3AE274B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B6FC0-A9CD-5041-B143-AE29BC7C49AE}" type="datetimeFigureOut">
              <a:rPr lang="ar-AE" smtClean="0"/>
              <a:t>07/06/1442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1239B0-D8CF-6341-9DA1-80288EA1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33160-FA1B-D94D-978A-E1E3AB121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34C1-A0A9-5D4D-AB66-B4AF9045ED3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6018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17.jp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972566EF-2564-884D-AD67-386C9789A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45" y="207708"/>
            <a:ext cx="5305963" cy="6394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0111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19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على شكل سحابة 3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</a:t>
            </a:r>
            <a:r>
              <a:rPr lang="ar-SY" sz="3600" dirty="0" smtClean="0"/>
              <a:t>الكثافة؟ وما الطفو؟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sp>
        <p:nvSpPr>
          <p:cNvPr id="7" name="مستطيل: زوايا مستديرة 4">
            <a:extLst>
              <a:ext uri="{FF2B5EF4-FFF2-40B4-BE49-F238E27FC236}">
                <a16:creationId xmlns:a16="http://schemas.microsoft.com/office/drawing/2014/main" id="{394A154B-526C-5549-9BD8-5814EC077202}"/>
              </a:ext>
            </a:extLst>
          </p:cNvPr>
          <p:cNvSpPr/>
          <p:nvPr/>
        </p:nvSpPr>
        <p:spPr>
          <a:xfrm>
            <a:off x="7384473" y="1750944"/>
            <a:ext cx="4439640" cy="60589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 smtClean="0">
                <a:solidFill>
                  <a:schemeClr val="tx1"/>
                </a:solidFill>
              </a:rPr>
              <a:t>الكثافة هي قياس مقدار الكتلة في حجم معين</a:t>
            </a:r>
            <a:endParaRPr lang="ar-AE" sz="2000" dirty="0">
              <a:solidFill>
                <a:schemeClr val="tx1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49149" t="40058" r="28171" b="37972"/>
          <a:stretch/>
        </p:blipFill>
        <p:spPr>
          <a:xfrm>
            <a:off x="7703128" y="2701637"/>
            <a:ext cx="3687716" cy="1607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49149" t="81156" r="28171" b="6344"/>
          <a:stretch/>
        </p:blipFill>
        <p:spPr>
          <a:xfrm>
            <a:off x="7536887" y="4610871"/>
            <a:ext cx="3853955" cy="1194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3098224"/>
            <a:ext cx="3592149" cy="2421082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5087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11" y="2975429"/>
            <a:ext cx="3698722" cy="3521827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3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قوة الطفو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4343" t="19792" r="51115" b="58383"/>
          <a:stretch/>
        </p:blipFill>
        <p:spPr>
          <a:xfrm>
            <a:off x="8098972" y="1190173"/>
            <a:ext cx="3744686" cy="1872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4" y="585108"/>
            <a:ext cx="4366252" cy="217260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6"/>
          <a:srcRect l="49331" t="55704" r="28247" b="7589"/>
          <a:stretch/>
        </p:blipFill>
        <p:spPr>
          <a:xfrm>
            <a:off x="4179131" y="2975429"/>
            <a:ext cx="3751944" cy="345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6"/>
          <a:srcRect l="49331" t="17708" r="28247" b="42807"/>
          <a:stretch/>
        </p:blipFill>
        <p:spPr>
          <a:xfrm>
            <a:off x="8215085" y="3235297"/>
            <a:ext cx="3628573" cy="3261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1223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6351" t="26934" r="51561" b="5803"/>
          <a:stretch/>
        </p:blipFill>
        <p:spPr>
          <a:xfrm>
            <a:off x="8128000" y="1712686"/>
            <a:ext cx="3686629" cy="492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وسيلة شرح على شكل سحابة 2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/>
              <a:t>ما </a:t>
            </a:r>
            <a:r>
              <a:rPr lang="ar-SY" sz="3200" dirty="0" smtClean="0"/>
              <a:t>الخصائص الفيزيائية؟</a:t>
            </a:r>
            <a:endParaRPr lang="en-US" sz="32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1622738" y="-38637"/>
            <a:ext cx="1983347" cy="23954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50558" t="16816" r="25904" b="41716"/>
          <a:stretch/>
        </p:blipFill>
        <p:spPr>
          <a:xfrm>
            <a:off x="4161970" y="1457324"/>
            <a:ext cx="3062515" cy="303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/>
          <a:srcRect l="50558" t="58978" r="25904" b="4613"/>
          <a:stretch/>
        </p:blipFill>
        <p:spPr>
          <a:xfrm>
            <a:off x="1099455" y="3817257"/>
            <a:ext cx="3062515" cy="2663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3507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مراجعة الدرس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24789" t="16022" r="53012" b="39336"/>
          <a:stretch/>
        </p:blipFill>
        <p:spPr>
          <a:xfrm>
            <a:off x="7068458" y="1291771"/>
            <a:ext cx="4673600" cy="5284222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276730" y="2942138"/>
            <a:ext cx="2353860" cy="379861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0000" l="8333" r="90000">
                        <a14:foregroundMark x1="71333" y1="29000" x2="74667" y2="85333"/>
                        <a14:foregroundMark x1="61667" y1="83667" x2="58333" y2="86333"/>
                        <a14:foregroundMark x1="76000" y1="48667" x2="80000" y2="53333"/>
                        <a14:foregroundMark x1="37333" y1="78333" x2="37333" y2="7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02" y="0"/>
            <a:ext cx="2226156" cy="2226156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7605488" y="2816634"/>
            <a:ext cx="2191657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0435771" y="4536574"/>
            <a:ext cx="1357088" cy="3671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10"/>
          <a:srcRect l="51005" t="35466" r="24789" b="46082"/>
          <a:stretch/>
        </p:blipFill>
        <p:spPr>
          <a:xfrm>
            <a:off x="2888343" y="4864170"/>
            <a:ext cx="3962401" cy="169817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8126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3939CBE-4FC4-7343-8BF3-3E0636692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442" y="719666"/>
            <a:ext cx="5041115" cy="541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93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5FEDB73-5EEC-B74E-8B90-DE85628BC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63" y="219450"/>
            <a:ext cx="4157679" cy="6439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8221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1C2C59B-32B8-E44E-9FE0-5A1FC4B64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347351"/>
            <a:ext cx="5017159" cy="608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120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ADE902C0-C8F5-524A-8E23-EF4BF34E9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7" y="223816"/>
            <a:ext cx="4572000" cy="623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605487" y="309253"/>
            <a:ext cx="4356430" cy="66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</a:rPr>
              <a:t>ما </a:t>
            </a:r>
            <a:r>
              <a:rPr lang="ar-SA" sz="2800" dirty="0" smtClean="0">
                <a:solidFill>
                  <a:schemeClr val="tx1"/>
                </a:solidFill>
              </a:rPr>
              <a:t>المادة</a:t>
            </a:r>
            <a:r>
              <a:rPr lang="ar-SY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؟</a:t>
            </a:r>
            <a:r>
              <a:rPr lang="ar-SY" sz="2800" dirty="0" smtClean="0">
                <a:solidFill>
                  <a:schemeClr val="tx1"/>
                </a:solidFill>
              </a:rPr>
              <a:t> </a:t>
            </a:r>
            <a:r>
              <a:rPr lang="ar-SA" sz="2800" dirty="0" smtClean="0">
                <a:solidFill>
                  <a:schemeClr val="tx1"/>
                </a:solidFill>
              </a:rPr>
              <a:t>و </a:t>
            </a:r>
            <a:r>
              <a:rPr lang="ar-SA" sz="2800" dirty="0">
                <a:solidFill>
                  <a:schemeClr val="tx1"/>
                </a:solidFill>
              </a:rPr>
              <a:t>كيف يمكن قياسها ؟</a:t>
            </a:r>
            <a:endParaRPr lang="ar-AE" sz="2800" dirty="0">
              <a:solidFill>
                <a:schemeClr val="tx1"/>
              </a:solidFill>
            </a:endParaRP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394A154B-526C-5549-9BD8-5814EC077202}"/>
              </a:ext>
            </a:extLst>
          </p:cNvPr>
          <p:cNvSpPr/>
          <p:nvPr/>
        </p:nvSpPr>
        <p:spPr>
          <a:xfrm>
            <a:off x="5209309" y="2372837"/>
            <a:ext cx="6573240" cy="83721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المادة هي كل شيء له كتلة و حجم مثل الألماس و </a:t>
            </a:r>
            <a:r>
              <a:rPr lang="ar-SA" sz="2000" b="1" dirty="0" smtClean="0">
                <a:solidFill>
                  <a:schemeClr val="tx1"/>
                </a:solidFill>
              </a:rPr>
              <a:t>الماء</a:t>
            </a:r>
            <a:r>
              <a:rPr lang="ar-SY" sz="2000" b="1" dirty="0" smtClean="0">
                <a:solidFill>
                  <a:schemeClr val="tx1"/>
                </a:solidFill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</a:rPr>
              <a:t>و </a:t>
            </a:r>
            <a:r>
              <a:rPr lang="ar-SA" sz="2000" b="1" dirty="0">
                <a:solidFill>
                  <a:schemeClr val="tx1"/>
                </a:solidFill>
              </a:rPr>
              <a:t>الهواء و كل شيء 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FA24081-3B3F-0548-AC15-73B938B3D845}"/>
              </a:ext>
            </a:extLst>
          </p:cNvPr>
          <p:cNvSpPr/>
          <p:nvPr/>
        </p:nvSpPr>
        <p:spPr>
          <a:xfrm>
            <a:off x="5209309" y="3693717"/>
            <a:ext cx="6573240" cy="91192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الكتلة هي مقدار كتلة المادة في الجسم و هي ثابتة لا تتغير وتقاس بالميزان و عادة وحدة قياسها الجرام او الكيلو جرام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21D6A6F4-9D89-8948-8D3E-0EFC5ACD0E0C}"/>
              </a:ext>
            </a:extLst>
          </p:cNvPr>
          <p:cNvSpPr/>
          <p:nvPr/>
        </p:nvSpPr>
        <p:spPr>
          <a:xfrm>
            <a:off x="5209309" y="4938153"/>
            <a:ext cx="6573240" cy="686792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الوزن هو مقدار جذب الأرض للجسم ،تقاس بالميزان </a:t>
            </a:r>
            <a:r>
              <a:rPr lang="ar-SA" sz="2000" b="1" dirty="0" err="1">
                <a:solidFill>
                  <a:schemeClr val="tx1"/>
                </a:solidFill>
              </a:rPr>
              <a:t>النابضي</a:t>
            </a:r>
            <a:r>
              <a:rPr lang="ar-SA" sz="2000" b="1" dirty="0">
                <a:solidFill>
                  <a:schemeClr val="tx1"/>
                </a:solidFill>
              </a:rPr>
              <a:t> و وحدة قياسها نيوتن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6" name="مستطيل: زوايا مستديرة 6">
            <a:extLst>
              <a:ext uri="{FF2B5EF4-FFF2-40B4-BE49-F238E27FC236}">
                <a16:creationId xmlns:a16="http://schemas.microsoft.com/office/drawing/2014/main" id="{7FA24081-3B3F-0548-AC15-73B938B3D845}"/>
              </a:ext>
            </a:extLst>
          </p:cNvPr>
          <p:cNvSpPr/>
          <p:nvPr/>
        </p:nvSpPr>
        <p:spPr>
          <a:xfrm>
            <a:off x="5209309" y="5915279"/>
            <a:ext cx="6573240" cy="58089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الحجم هو الحيز الذي يشغله الجسم</a:t>
            </a:r>
            <a:endParaRPr lang="ar-AE" sz="2800" b="1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5802852" y="-69067"/>
            <a:ext cx="1983347" cy="2395471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46" y="977239"/>
            <a:ext cx="4006472" cy="292710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060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242629" y="827314"/>
            <a:ext cx="4601028" cy="8320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حساب الحجم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26266" t="23007" r="28472" b="46190"/>
          <a:stretch/>
        </p:blipFill>
        <p:spPr>
          <a:xfrm>
            <a:off x="560360" y="827314"/>
            <a:ext cx="6045014" cy="2612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/>
          <a:srcRect l="48996" t="26141" r="27689" b="43501"/>
          <a:stretch/>
        </p:blipFill>
        <p:spPr>
          <a:xfrm>
            <a:off x="7065422" y="2046480"/>
            <a:ext cx="4778235" cy="349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557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حالات المادة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50223" t="45387" r="26240" b="20287"/>
          <a:stretch/>
        </p:blipFill>
        <p:spPr>
          <a:xfrm>
            <a:off x="8205846" y="1697961"/>
            <a:ext cx="3585029" cy="274431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4231" t="66761" r="51065" b="15625"/>
          <a:stretch/>
        </p:blipFill>
        <p:spPr>
          <a:xfrm>
            <a:off x="577934" y="1697961"/>
            <a:ext cx="3214256" cy="268576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24231" t="32292" r="51065" b="32860"/>
          <a:stretch/>
        </p:blipFill>
        <p:spPr>
          <a:xfrm>
            <a:off x="4416138" y="1697961"/>
            <a:ext cx="3214256" cy="2744311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9" t="41767" r="67881" b="3619"/>
          <a:stretch/>
        </p:blipFill>
        <p:spPr>
          <a:xfrm>
            <a:off x="9448797" y="4658835"/>
            <a:ext cx="1468582" cy="181533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31333" r="35298"/>
          <a:stretch/>
        </p:blipFill>
        <p:spPr>
          <a:xfrm>
            <a:off x="5397830" y="4658835"/>
            <a:ext cx="1446316" cy="1973674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5" t="6788" r="4303" b="5461"/>
          <a:stretch/>
        </p:blipFill>
        <p:spPr>
          <a:xfrm>
            <a:off x="1494583" y="4658835"/>
            <a:ext cx="1187756" cy="197367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46997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3">
            <a:extLst>
              <a:ext uri="{FF2B5EF4-FFF2-40B4-BE49-F238E27FC236}">
                <a16:creationId xmlns:a16="http://schemas.microsoft.com/office/drawing/2014/main" id="{6913732B-AE2A-5B47-BE2A-3E97FEEB02C0}"/>
              </a:ext>
            </a:extLst>
          </p:cNvPr>
          <p:cNvSpPr/>
          <p:nvPr/>
        </p:nvSpPr>
        <p:spPr>
          <a:xfrm>
            <a:off x="7545285" y="381824"/>
            <a:ext cx="4356430" cy="6679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400" dirty="0" smtClean="0">
                <a:solidFill>
                  <a:schemeClr val="tx1"/>
                </a:solidFill>
              </a:rPr>
              <a:t>اختبر نفسي</a:t>
            </a:r>
            <a:endParaRPr lang="ar-AE" sz="4400" dirty="0">
              <a:solidFill>
                <a:schemeClr val="tx1"/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33" b="90000" l="9705" r="89873">
                        <a14:foregroundMark x1="37553" y1="72000" x2="20675" y2="87000"/>
                        <a14:foregroundMark x1="32911" y1="56000" x2="33755" y2="46667"/>
                        <a14:foregroundMark x1="19409" y1="87667" x2="15190" y2="8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9" y="0"/>
            <a:ext cx="1380022" cy="17468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7"/>
          <a:srcRect l="11347" t="54261" r="56495" b="39867"/>
          <a:stretch/>
        </p:blipFill>
        <p:spPr>
          <a:xfrm>
            <a:off x="7647708" y="4530435"/>
            <a:ext cx="4364183" cy="69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7"/>
          <a:srcRect l="11347" t="36269" r="56069" b="47076"/>
          <a:stretch/>
        </p:blipFill>
        <p:spPr>
          <a:xfrm>
            <a:off x="7772399" y="1949051"/>
            <a:ext cx="4239492" cy="1218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8"/>
          <a:srcRect l="23911" t="35133" r="47977" b="59753"/>
          <a:stretch/>
        </p:blipFill>
        <p:spPr>
          <a:xfrm>
            <a:off x="1648690" y="2189612"/>
            <a:ext cx="5821625" cy="678873"/>
          </a:xfrm>
          <a:prstGeom prst="round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8"/>
          <a:srcRect l="23990" t="57083" r="48035" b="28125"/>
          <a:stretch/>
        </p:blipFill>
        <p:spPr>
          <a:xfrm>
            <a:off x="2500115" y="4668981"/>
            <a:ext cx="4939776" cy="1468582"/>
          </a:xfrm>
          <a:prstGeom prst="round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457698" y="3241182"/>
            <a:ext cx="2897746" cy="32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313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98</Words>
  <Application>Microsoft Office PowerPoint</Application>
  <PresentationFormat>شاشة عريضة</PresentationFormat>
  <Paragraphs>14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dmmrb1991@gmail.com</dc:creator>
  <cp:lastModifiedBy>Maher</cp:lastModifiedBy>
  <cp:revision>14</cp:revision>
  <dcterms:created xsi:type="dcterms:W3CDTF">2021-01-18T21:40:38Z</dcterms:created>
  <dcterms:modified xsi:type="dcterms:W3CDTF">2021-01-20T14:33:55Z</dcterms:modified>
</cp:coreProperties>
</file>