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2" r:id="rId3"/>
    <p:sldId id="258" r:id="rId4"/>
    <p:sldId id="271" r:id="rId5"/>
    <p:sldId id="259" r:id="rId6"/>
    <p:sldId id="260" r:id="rId7"/>
    <p:sldId id="261" r:id="rId8"/>
    <p:sldId id="262" r:id="rId9"/>
    <p:sldId id="263" r:id="rId10"/>
    <p:sldId id="264" r:id="rId11"/>
    <p:sldId id="269" r:id="rId12"/>
    <p:sldId id="265" r:id="rId13"/>
    <p:sldId id="270" r:id="rId14"/>
    <p:sldId id="266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3437"/>
    <a:srgbClr val="312F32"/>
    <a:srgbClr val="333132"/>
    <a:srgbClr val="323033"/>
    <a:srgbClr val="343234"/>
    <a:srgbClr val="312F30"/>
    <a:srgbClr val="343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41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43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4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8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07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75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951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01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03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60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8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35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D3A42-02CA-4ACB-A0BB-4F45849FF3C4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5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ربع نص 2">
            <a:extLst>
              <a:ext uri="{FF2B5EF4-FFF2-40B4-BE49-F238E27FC236}">
                <a16:creationId xmlns:a16="http://schemas.microsoft.com/office/drawing/2014/main" id="{B25BE7ED-1572-8364-88F0-DB693449CF87}"/>
              </a:ext>
            </a:extLst>
          </p:cNvPr>
          <p:cNvSpPr txBox="1"/>
          <p:nvPr/>
        </p:nvSpPr>
        <p:spPr>
          <a:xfrm>
            <a:off x="3362960" y="1524615"/>
            <a:ext cx="532384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Revision</a:t>
            </a:r>
          </a:p>
          <a:p>
            <a:pPr algn="ctr"/>
            <a:r>
              <a:rPr lang="en-US" sz="8800" b="1" dirty="0">
                <a:solidFill>
                  <a:schemeClr val="bg1"/>
                </a:solidFill>
              </a:rPr>
              <a:t> Unit </a:t>
            </a:r>
            <a:r>
              <a:rPr lang="en-US" sz="8800" b="1" dirty="0">
                <a:solidFill>
                  <a:srgbClr val="FF0000"/>
                </a:solidFill>
              </a:rPr>
              <a:t>1</a:t>
            </a:r>
            <a:endParaRPr lang="ar-SA" sz="8800" b="1" dirty="0">
              <a:solidFill>
                <a:srgbClr val="FF0000"/>
              </a:solidFill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CEE42472-4EC2-2185-D8AC-5DC46AB62EC9}"/>
              </a:ext>
            </a:extLst>
          </p:cNvPr>
          <p:cNvSpPr txBox="1"/>
          <p:nvPr/>
        </p:nvSpPr>
        <p:spPr>
          <a:xfrm>
            <a:off x="2885440" y="162560"/>
            <a:ext cx="49885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Mega Goal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2.2</a:t>
            </a:r>
            <a:endParaRPr lang="ar-SA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9235B2E1-129A-A875-B643-6D1CA8614635}"/>
              </a:ext>
            </a:extLst>
          </p:cNvPr>
          <p:cNvSpPr txBox="1"/>
          <p:nvPr/>
        </p:nvSpPr>
        <p:spPr>
          <a:xfrm>
            <a:off x="4754880" y="6274415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Done by</a:t>
            </a:r>
            <a:r>
              <a:rPr lang="en-US" b="1" dirty="0">
                <a:solidFill>
                  <a:schemeClr val="bg1"/>
                </a:solidFill>
              </a:rPr>
              <a:t>: </a:t>
            </a:r>
            <a:r>
              <a:rPr lang="en-US" sz="2400" b="1" dirty="0" err="1">
                <a:solidFill>
                  <a:schemeClr val="bg1"/>
                </a:solidFill>
                <a:latin typeface="Congenial Light" panose="02000503040000020004" pitchFamily="2" charset="0"/>
              </a:rPr>
              <a:t>Entisar</a:t>
            </a:r>
            <a:r>
              <a:rPr lang="en-US" sz="2400" b="1" dirty="0">
                <a:solidFill>
                  <a:schemeClr val="bg1"/>
                </a:solidFill>
                <a:latin typeface="Congenial Light" panose="02000503040000020004" pitchFamily="2" charset="0"/>
              </a:rPr>
              <a:t> Al-</a:t>
            </a:r>
            <a:r>
              <a:rPr lang="en-US" sz="2400" b="1" dirty="0" err="1">
                <a:solidFill>
                  <a:schemeClr val="bg1"/>
                </a:solidFill>
                <a:latin typeface="Congenial Light" panose="02000503040000020004" pitchFamily="2" charset="0"/>
              </a:rPr>
              <a:t>Obaidallah</a:t>
            </a:r>
            <a:endParaRPr lang="ar-SA" b="1" dirty="0">
              <a:solidFill>
                <a:schemeClr val="bg1">
                  <a:lumMod val="75000"/>
                </a:schemeClr>
              </a:solidFill>
              <a:latin typeface="Congenial Light" panose="02000503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78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2562970" y="71120"/>
            <a:ext cx="65810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700" b="1" dirty="0">
                <a:solidFill>
                  <a:schemeClr val="bg1"/>
                </a:solidFill>
              </a:rPr>
              <a:t>The meaning of the word “appreciate”.......... </a:t>
            </a: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24123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010594" y="2368998"/>
            <a:ext cx="3107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</a:rPr>
              <a:t>to work together well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244275" y="3897329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to be grateful for</a:t>
            </a: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69710" y="4057041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34115" y="5395092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To study closely</a:t>
            </a: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500533"/>
            <a:ext cx="4421028" cy="1016622"/>
          </a:xfrm>
          <a:prstGeom prst="rect">
            <a:avLst/>
          </a:prstGeom>
        </p:spPr>
      </p:pic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68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1 -0.17257 0.0125 C -0.17813 0.02338 -0.17535 0.01875 -0.18108 0.02638 C -0.19253 0.05555 -0.17813 0.02083 -0.19045 0.04259 C -0.19201 0.04537 -0.19323 0.05046 -0.19479 0.05347 C -0.19792 0.05972 -0.20174 0.06226 -0.20469 0.0699 C -0.20608 0.07384 -0.20747 0.07801 -0.20903 0.08101 C -0.21927 0.10069 -0.21042 0.07847 -0.21892 0.09745 C -0.22049 0.10069 -0.2217 0.10486 -0.22326 0.1081 C -0.225 0.11203 -0.22656 0.11574 -0.2283 0.11921 C -0.22917 0.12129 -0.23021 0.12245 -0.23108 0.12453 C -0.23264 0.12801 -0.23385 0.1324 -0.23542 0.13564 C -0.23976 0.14513 -0.24097 0.14467 -0.24479 0.15463 C -0.24601 0.15787 -0.24705 0.16203 -0.24826 0.16551 C -0.25017 0.17037 -0.25208 0.17453 -0.25399 0.17916 C -0.25503 0.18171 -0.2559 0.18495 -0.25694 0.18726 C -0.25816 0.19051 -0.25972 0.19259 -0.26111 0.1956 C -0.26806 0.21088 -0.26302 0.20208 -0.26979 0.22013 C -0.27153 0.22523 -0.27361 0.22847 -0.27552 0.23379 C -0.27656 0.23703 -0.27708 0.24189 -0.2783 0.24467 C -0.28003 0.24907 -0.28229 0.25115 -0.28403 0.25578 C -0.28594 0.26018 -0.28733 0.26713 -0.28906 0.27199 C -0.28958 0.27361 -0.29045 0.27338 -0.29115 0.27476 C -0.29323 0.27893 -0.29497 0.28379 -0.29688 0.28842 C -0.29757 0.29189 -0.29809 0.29652 -0.29913 0.2993 C -0.30035 0.30324 -0.30191 0.30439 -0.3033 0.3074 C -0.30434 0.30995 -0.30521 0.31319 -0.30625 0.31551 C -0.30729 0.31851 -0.30851 0.32083 -0.30972 0.32384 C -0.31389 0.33449 -0.31198 0.33194 -0.31684 0.3456 C -0.3224 0.36111 -0.32014 0.34699 -0.32691 0.37314 C -0.32813 0.37777 -0.32917 0.38263 -0.33056 0.38657 C -0.33142 0.38912 -0.33247 0.38981 -0.33333 0.39213 C -0.33611 0.39953 -0.33854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0.00023 L 3.05556E-6 0.00023 C -0.01893 -0.00162 -0.02587 -0.00092 -0.04132 -0.0044 C -0.04966 -0.00648 -0.06615 -0.01065 -0.06615 -0.01041 C -0.07014 -0.01296 -0.07413 -0.01597 -0.07848 -0.01713 C -0.08125 -0.01782 -0.08403 -0.01829 -0.08663 -0.01921 C -0.08854 -0.01991 -0.09045 -0.0206 -0.09219 -0.02129 C -0.09445 -0.02199 -0.09688 -0.02291 -0.09913 -0.02338 C -0.1 -0.02477 -0.1007 -0.02662 -0.10174 -0.02754 C -0.10955 -0.03356 -0.11233 -0.03379 -0.11962 -0.03588 C -0.12153 -0.0375 -0.12327 -0.03889 -0.12518 -0.04028 C -0.12639 -0.0412 -0.12795 -0.0412 -0.12917 -0.04236 C -0.13872 -0.04954 -0.12743 -0.04421 -0.13889 -0.04861 C -0.14514 -0.05347 -0.14427 -0.05324 -0.15122 -0.05717 C -0.15261 -0.05787 -0.154 -0.05879 -0.15538 -0.05926 C -0.15799 -0.06018 -0.16077 -0.06065 -0.16354 -0.06157 C -0.16754 -0.06736 -0.16545 -0.06551 -0.17188 -0.06782 C -0.17639 -0.06898 -0.18559 -0.07176 -0.18559 -0.07153 C -0.19827 -0.08472 -0.17778 -0.06504 -0.21163 -0.08241 C -0.21754 -0.08541 -0.21441 -0.08403 -0.22136 -0.0868 C -0.2257 -0.09097 -0.22657 -0.09282 -0.23229 -0.09514 C -0.23681 -0.09676 -0.24601 -0.0993 -0.24601 -0.09907 C -0.24792 -0.10069 -0.24966 -0.10231 -0.25157 -0.10347 C -0.25504 -0.10579 -0.25729 -0.10579 -0.26111 -0.10764 C -0.26111 -0.10741 -0.27136 -0.11296 -0.27361 -0.11389 C -0.27483 -0.11481 -0.27622 -0.11551 -0.27761 -0.11597 C -0.28038 -0.11713 -0.28455 -0.11852 -0.28716 -0.12037 C -0.28924 -0.12153 -0.2908 -0.12338 -0.29271 -0.12454 C -0.29271 -0.1243 -0.30295 -0.12986 -0.30521 -0.13079 L -0.31337 -0.13518 C -0.31511 -0.13565 -0.31702 -0.13634 -0.31875 -0.13727 C -0.32153 -0.13842 -0.32431 -0.14004 -0.32709 -0.14143 C -0.32848 -0.1419 -0.32986 -0.14305 -0.33125 -0.14352 C -0.33316 -0.14421 -0.3349 -0.14491 -0.33663 -0.1456 C -0.33907 -0.14629 -0.34132 -0.14745 -0.34358 -0.14768 C -0.34861 -0.14838 -0.35365 -0.14768 -0.35851 -0.14768 L -0.35851 -0.14745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34" y="-736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7.40741E-7 L -0.17847 0.00046 C -0.1816 -0.00486 -0.18472 -0.00903 -0.18715 -0.01482 C -0.18802 -0.01667 -0.18785 -0.01991 -0.18837 -0.02222 C -0.18889 -0.02477 -0.18958 -0.02708 -0.19045 -0.0294 C -0.19097 -0.03125 -0.19201 -0.03241 -0.19253 -0.03403 C -0.19531 -0.0412 -0.19844 -0.05 -0.2 -0.0588 C -0.20104 -0.06343 -0.20104 -0.06898 -0.20226 -0.07338 C -0.20712 -0.09005 -0.20122 -0.06921 -0.20764 -0.09282 C -0.20833 -0.09514 -0.2092 -0.09769 -0.2099 -0.10023 C -0.21111 -0.10486 -0.21198 -0.11019 -0.21302 -0.11482 C -0.21372 -0.11736 -0.21458 -0.11945 -0.2151 -0.12222 C -0.21597 -0.12593 -0.21649 -0.13032 -0.21736 -0.13449 C -0.21944 -0.14445 -0.2224 -0.15139 -0.225 -0.16134 C -0.22569 -0.16412 -0.22622 -0.16782 -0.22708 -0.17083 C -0.22795 -0.17454 -0.22934 -0.17708 -0.23021 -0.18056 C -0.23229 -0.18843 -0.23351 -0.19722 -0.23559 -0.20509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394 L -0.27639 -0.37083 C -0.27917 -0.39491 -0.27569 -0.36829 -0.27969 -0.3882 C -0.28819 -0.42963 -0.28021 -0.39815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7 -0.3092 -0.53773 -0.3099 -0.53958 C -0.31267 -0.55857 -0.31094 -0.54977 -0.31528 -0.5662 C -0.31563 -0.57107 -0.31545 -0.57639 -0.31632 -0.58079 C -0.31701 -0.58449 -0.31892 -0.58681 -0.31944 -0.59074 C -0.32049 -0.59583 -0.32014 -0.60208 -0.32066 -0.60764 C -0.32101 -0.61111 -0.32118 -0.61435 -0.3217 -0.61759 C -0.32222 -0.62083 -0.32326 -0.62407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83 -0.33681 -0.69792 L -0.33889 -0.70532 C -0.34184 -0.73125 -0.33785 -0.70093 -0.34219 -0.72245 C -0.34306 -0.72708 -0.34358 -0.73218 -0.34427 -0.73704 C -0.34462 -0.73935 -0.34444 -0.74259 -0.34549 -0.74445 L -0.3474 -0.74907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458818" y="583095"/>
            <a:ext cx="5499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The odd word is……</a:t>
            </a: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24123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23893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No parking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223955" y="3826209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nurse</a:t>
            </a: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421264" y="3853167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329973" y="5359677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No passing</a:t>
            </a: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537442" y="5361141"/>
            <a:ext cx="4421028" cy="1016622"/>
          </a:xfrm>
          <a:prstGeom prst="rect">
            <a:avLst/>
          </a:prstGeom>
        </p:spPr>
      </p:pic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006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1 -0.17257 0.0125 C -0.17813 0.02338 -0.17535 0.01875 -0.18108 0.02638 C -0.19253 0.05555 -0.17813 0.02083 -0.19045 0.04259 C -0.19201 0.04537 -0.19323 0.05046 -0.19479 0.05347 C -0.19792 0.05972 -0.20174 0.06226 -0.20469 0.0699 C -0.20608 0.07384 -0.20747 0.07801 -0.20903 0.08101 C -0.21927 0.10069 -0.21042 0.07847 -0.21892 0.09745 C -0.22049 0.10069 -0.2217 0.10486 -0.22326 0.1081 C -0.225 0.11203 -0.22656 0.11574 -0.2283 0.11921 C -0.22917 0.12129 -0.23021 0.12245 -0.23108 0.12453 C -0.23264 0.12801 -0.23385 0.1324 -0.23542 0.13564 C -0.23976 0.14513 -0.24097 0.14467 -0.24479 0.15463 C -0.24601 0.15787 -0.24705 0.16203 -0.24826 0.16551 C -0.25017 0.17037 -0.25208 0.17453 -0.25399 0.17916 C -0.25503 0.18171 -0.2559 0.18495 -0.25694 0.18726 C -0.25816 0.19051 -0.25972 0.19259 -0.26111 0.1956 C -0.26806 0.21088 -0.26302 0.20208 -0.26979 0.22013 C -0.27153 0.22523 -0.27361 0.22847 -0.27552 0.23379 C -0.27656 0.23703 -0.27708 0.24189 -0.2783 0.24467 C -0.28003 0.24907 -0.28229 0.25115 -0.28403 0.25578 C -0.28594 0.26018 -0.28733 0.26713 -0.28906 0.27199 C -0.28958 0.27361 -0.29045 0.27338 -0.29115 0.27476 C -0.29323 0.27893 -0.29497 0.28379 -0.29688 0.28842 C -0.29757 0.29189 -0.29809 0.29652 -0.29913 0.2993 C -0.30035 0.30324 -0.30191 0.30439 -0.3033 0.3074 C -0.30434 0.30995 -0.30521 0.31319 -0.30625 0.31551 C -0.30729 0.31851 -0.30851 0.32083 -0.30972 0.32384 C -0.31389 0.33449 -0.31198 0.33194 -0.31684 0.3456 C -0.3224 0.36111 -0.32014 0.34699 -0.32691 0.37314 C -0.32813 0.37777 -0.32917 0.38263 -0.33056 0.38657 C -0.33142 0.38912 -0.33247 0.38981 -0.33333 0.39213 C -0.33611 0.39953 -0.33854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0.00023 L -3.61111E-6 0.00023 C -0.01892 -0.00162 -0.02586 -0.00093 -0.04132 -0.0044 C -0.04965 -0.00648 -0.06614 -0.01065 -0.06614 -0.01042 C -0.07014 -0.01296 -0.07413 -0.01597 -0.07847 -0.01713 C -0.08125 -0.01782 -0.08402 -0.01829 -0.08663 -0.01921 C -0.08854 -0.01991 -0.09045 -0.0206 -0.09218 -0.0213 C -0.09444 -0.02199 -0.09687 -0.02292 -0.09913 -0.02338 C -0.1 -0.02477 -0.10069 -0.02662 -0.10173 -0.02755 C -0.10954 -0.03357 -0.11232 -0.0338 -0.11961 -0.03588 C -0.12152 -0.0375 -0.12326 -0.03889 -0.12517 -0.04028 C -0.12639 -0.0412 -0.12795 -0.0412 -0.12916 -0.04236 C -0.13871 -0.04954 -0.12743 -0.04421 -0.13889 -0.04861 C -0.14514 -0.05347 -0.14427 -0.05324 -0.15121 -0.05718 C -0.1526 -0.05787 -0.15399 -0.0588 -0.15538 -0.05926 C -0.15798 -0.06019 -0.16076 -0.06065 -0.16354 -0.06157 C -0.16753 -0.06736 -0.16545 -0.06551 -0.17187 -0.06782 C -0.17639 -0.06898 -0.18559 -0.07176 -0.18559 -0.07153 C -0.19826 -0.08472 -0.17777 -0.06505 -0.21163 -0.08241 C -0.21753 -0.08542 -0.21441 -0.08403 -0.22135 -0.08681 C -0.22569 -0.09097 -0.22656 -0.09282 -0.23229 -0.09514 C -0.2368 -0.09676 -0.246 -0.09931 -0.246 -0.09907 C -0.24791 -0.10069 -0.24965 -0.10232 -0.25156 -0.10347 C -0.25503 -0.10579 -0.25729 -0.10579 -0.26111 -0.10764 C -0.26111 -0.10741 -0.27135 -0.11296 -0.27361 -0.11389 C -0.27482 -0.11482 -0.27621 -0.11551 -0.2776 -0.11597 C -0.28038 -0.11713 -0.28454 -0.11852 -0.28715 -0.12037 C -0.28923 -0.12153 -0.29079 -0.12338 -0.2927 -0.12454 C -0.2927 -0.12431 -0.30295 -0.12986 -0.3052 -0.13079 L -0.31336 -0.13519 C -0.3151 -0.13565 -0.31701 -0.13634 -0.31875 -0.13727 C -0.32152 -0.13843 -0.3243 -0.14005 -0.32708 -0.14144 C -0.32847 -0.1419 -0.32986 -0.14306 -0.33125 -0.14352 C -0.33316 -0.14421 -0.33489 -0.14491 -0.33663 -0.1456 C -0.33906 -0.1463 -0.34132 -0.14745 -0.34357 -0.14769 C -0.34861 -0.14838 -0.35364 -0.14769 -0.3585 -0.14769 L -0.3585 -0.14745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34" y="-738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2.96296E-6 L -0.17847 0.00046 C -0.1816 -0.00486 -0.18472 -0.00903 -0.18716 -0.01482 C -0.18802 -0.01667 -0.18785 -0.01991 -0.18837 -0.02223 C -0.18889 -0.02477 -0.18959 -0.02709 -0.19045 -0.0294 C -0.19097 -0.03125 -0.19202 -0.03241 -0.19254 -0.03403 C -0.19532 -0.04121 -0.19844 -0.05 -0.2 -0.0588 C -0.20104 -0.06343 -0.20104 -0.06898 -0.20226 -0.07338 C -0.20712 -0.09005 -0.20122 -0.06922 -0.20764 -0.09283 C -0.20834 -0.09514 -0.2092 -0.09769 -0.2099 -0.10023 C -0.21111 -0.10486 -0.21198 -0.11019 -0.21302 -0.11482 C -0.21372 -0.11736 -0.21459 -0.11945 -0.21511 -0.12223 C -0.21597 -0.12593 -0.2165 -0.13033 -0.21736 -0.13449 C -0.21945 -0.14445 -0.2224 -0.15139 -0.225 -0.16135 C -0.2257 -0.16412 -0.22622 -0.16783 -0.22709 -0.17084 C -0.22795 -0.17454 -0.22934 -0.17709 -0.23021 -0.18056 C -0.23229 -0.18843 -0.23351 -0.19723 -0.23559 -0.20533 C -0.23959 -0.21968 -0.23768 -0.21343 -0.24097 -0.22477 C -0.24375 -0.24306 -0.23993 -0.22037 -0.24427 -0.23935 C -0.24688 -0.25139 -0.24341 -0.24236 -0.24757 -0.25394 C -0.24809 -0.25579 -0.24896 -0.25695 -0.24966 -0.25857 C -0.25052 -0.26181 -0.25104 -0.26528 -0.25174 -0.26852 C -0.25243 -0.2713 -0.25313 -0.27361 -0.254 -0.27593 C -0.25469 -0.28079 -0.25504 -0.28588 -0.25608 -0.29051 C -0.25695 -0.29491 -0.25834 -0.29861 -0.25938 -0.30278 C -0.26007 -0.30602 -0.26077 -0.30926 -0.26146 -0.3125 C -0.26407 -0.33542 -0.26042 -0.30949 -0.2658 -0.32963 C -0.26788 -0.33727 -0.26875 -0.34653 -0.27118 -0.35394 L -0.27639 -0.37084 C -0.27917 -0.39537 -0.2757 -0.36829 -0.27969 -0.3882 C -0.2882 -0.42963 -0.28021 -0.39861 -0.28733 -0.42454 C -0.28941 -0.44514 -0.28681 -0.425 -0.29045 -0.4419 C -0.29202 -0.44792 -0.29288 -0.45764 -0.29479 -0.46389 C -0.29566 -0.46644 -0.29688 -0.46852 -0.29792 -0.47107 C -0.29879 -0.47848 -0.29931 -0.48565 -0.30018 -0.49306 C -0.30139 -0.50324 -0.30261 -0.50579 -0.30452 -0.51505 C -0.30538 -0.51898 -0.30591 -0.52315 -0.3066 -0.52732 C -0.30695 -0.52963 -0.30712 -0.53218 -0.30764 -0.53449 C -0.30834 -0.53658 -0.3092 -0.53773 -0.3099 -0.53959 C -0.31268 -0.55857 -0.31094 -0.54977 -0.31528 -0.56621 C -0.31563 -0.57107 -0.31545 -0.57639 -0.31632 -0.58079 C -0.31702 -0.58449 -0.31893 -0.58681 -0.31945 -0.59074 C -0.32049 -0.59584 -0.32014 -0.60209 -0.32066 -0.60764 C -0.32101 -0.61111 -0.32118 -0.61435 -0.3217 -0.6176 C -0.32222 -0.62084 -0.32327 -0.62408 -0.32396 -0.62732 C -0.32431 -0.62963 -0.32448 -0.63218 -0.325 -0.63449 C -0.32657 -0.64329 -0.32709 -0.64422 -0.32917 -0.65185 C -0.32952 -0.65463 -0.33056 -0.66528 -0.33143 -0.66875 C -0.33195 -0.6713 -0.33299 -0.67338 -0.33351 -0.67593 C -0.33438 -0.68079 -0.3349 -0.68565 -0.33577 -0.69074 C -0.33594 -0.69306 -0.33611 -0.69584 -0.33681 -0.69792 L -0.33889 -0.70533 C -0.34184 -0.73125 -0.33785 -0.70093 -0.34219 -0.72246 C -0.34306 -0.72709 -0.34358 -0.73218 -0.34427 -0.73704 C -0.34462 -0.73935 -0.34445 -0.7426 -0.34549 -0.74445 L -0.3474 -0.74908 C -0.34896 -0.76644 -0.34792 -0.75764 -0.3507 -0.77593 L -0.35191 -0.78334 C -0.35226 -0.78588 -0.35295 -0.7882 -0.35295 -0.79051 L -0.35295 -0.7956 L -0.35382 -0.8051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2808578" y="0"/>
            <a:ext cx="58172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This picture means……</a:t>
            </a: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24123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23893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No passing</a:t>
            </a: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10067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221356" y="5117301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No parking</a:t>
            </a: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23955" y="3817222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No entry</a:t>
            </a: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2" name="صورة 1">
            <a:extLst>
              <a:ext uri="{FF2B5EF4-FFF2-40B4-BE49-F238E27FC236}">
                <a16:creationId xmlns:a16="http://schemas.microsoft.com/office/drawing/2014/main" id="{81284B73-3868-4812-5F65-7FD10ABE2BB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36822" y="791270"/>
            <a:ext cx="1437075" cy="123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962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1 -0.17257 0.0125 C -0.17813 0.02338 -0.17535 0.01875 -0.18108 0.02638 C -0.19253 0.05555 -0.17813 0.02083 -0.19045 0.04259 C -0.19201 0.04537 -0.19323 0.05046 -0.19479 0.05347 C -0.19792 0.05972 -0.20174 0.06226 -0.20469 0.0699 C -0.20608 0.07384 -0.20747 0.07801 -0.20903 0.08101 C -0.21927 0.10069 -0.21042 0.07847 -0.21892 0.09745 C -0.22049 0.10069 -0.2217 0.10486 -0.22326 0.1081 C -0.225 0.11203 -0.22656 0.11574 -0.2283 0.11921 C -0.22917 0.12129 -0.23021 0.12245 -0.23108 0.12453 C -0.23264 0.12801 -0.23385 0.1324 -0.23542 0.13564 C -0.23976 0.14513 -0.24097 0.14467 -0.24479 0.15463 C -0.24601 0.15787 -0.24705 0.16203 -0.24826 0.16551 C -0.25017 0.17037 -0.25208 0.17453 -0.25399 0.17916 C -0.25503 0.18171 -0.2559 0.18495 -0.25694 0.18726 C -0.25816 0.19051 -0.25972 0.19259 -0.26111 0.1956 C -0.26806 0.21088 -0.26302 0.20208 -0.26979 0.22013 C -0.27153 0.22523 -0.27361 0.22847 -0.27552 0.23379 C -0.27656 0.23703 -0.27708 0.24189 -0.2783 0.24467 C -0.28003 0.24907 -0.28229 0.25115 -0.28403 0.25578 C -0.28594 0.26018 -0.28733 0.26713 -0.28906 0.27199 C -0.28958 0.27361 -0.29045 0.27338 -0.29115 0.27476 C -0.29323 0.27893 -0.29497 0.28379 -0.29688 0.28842 C -0.29757 0.29189 -0.29809 0.29652 -0.29913 0.2993 C -0.30035 0.30324 -0.30191 0.30439 -0.3033 0.3074 C -0.30434 0.30995 -0.30521 0.31319 -0.30625 0.31551 C -0.30729 0.31851 -0.30851 0.32083 -0.30972 0.32384 C -0.31389 0.33449 -0.31198 0.33194 -0.31684 0.3456 C -0.3224 0.36111 -0.32014 0.34699 -0.32691 0.37314 C -0.32813 0.37777 -0.32917 0.38263 -0.33056 0.38657 C -0.33142 0.38912 -0.33247 0.38981 -0.33333 0.39213 C -0.33611 0.39953 -0.33854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0.0007 L 2.77778E-7 0.00046 C -0.01892 -0.00394 -0.02587 -0.00232 -0.04132 -0.01019 C -0.04965 -0.01482 -0.06615 -0.02408 -0.06615 -0.02361 C -0.07014 -0.0294 -0.07413 -0.03611 -0.07847 -0.03866 C -0.08125 -0.04028 -0.08403 -0.04144 -0.08663 -0.04352 C -0.08854 -0.04491 -0.09045 -0.04653 -0.09219 -0.04815 C -0.09444 -0.04977 -0.09688 -0.05186 -0.09913 -0.05278 C -0.1 -0.05602 -0.10069 -0.06019 -0.10174 -0.06227 C -0.10955 -0.0757 -0.11233 -0.07639 -0.11962 -0.08102 C -0.12153 -0.08473 -0.12326 -0.08774 -0.12517 -0.09098 C -0.12639 -0.09306 -0.12795 -0.09306 -0.12917 -0.09561 C -0.13872 -0.11181 -0.12743 -0.09977 -0.13889 -0.10973 C -0.14514 -0.12061 -0.14427 -0.12014 -0.15122 -0.12894 C -0.1526 -0.13056 -0.15399 -0.13264 -0.15538 -0.13357 C -0.15799 -0.13565 -0.16076 -0.13681 -0.16354 -0.13889 C -0.16753 -0.15186 -0.16545 -0.14769 -0.17188 -0.15301 C -0.17639 -0.15556 -0.18542 -0.16181 -0.18542 -0.16135 C -0.19809 -0.19098 -0.17778 -0.14676 -0.21146 -0.18588 C -0.21736 -0.1926 -0.21424 -0.18936 -0.22118 -0.19584 C -0.22552 -0.2051 -0.22639 -0.20926 -0.23212 -0.21459 C -0.23663 -0.21806 -0.24583 -0.22385 -0.24583 -0.22338 C -0.24774 -0.22709 -0.24948 -0.23056 -0.25139 -0.23334 C -0.25486 -0.23843 -0.25712 -0.23843 -0.26094 -0.2426 C -0.26094 -0.24213 -0.27118 -0.25463 -0.27344 -0.25672 C -0.27465 -0.2588 -0.27604 -0.26042 -0.27743 -0.26135 C -0.28021 -0.26412 -0.28438 -0.26713 -0.28698 -0.2713 C -0.28906 -0.27385 -0.29063 -0.27801 -0.29253 -0.28079 C -0.29253 -0.2801 -0.30278 -0.29283 -0.30503 -0.29491 L -0.31319 -0.30463 C -0.31493 -0.30579 -0.31684 -0.30741 -0.31858 -0.30949 C -0.32135 -0.31204 -0.32413 -0.31574 -0.32691 -0.31875 C -0.3283 -0.31991 -0.32969 -0.32246 -0.33108 -0.32338 C -0.33299 -0.325 -0.33472 -0.32662 -0.33646 -0.32824 C -0.33889 -0.32963 -0.34115 -0.33241 -0.3434 -0.33287 C -0.34844 -0.33449 -0.35347 -0.33287 -0.35816 -0.33287 L -0.35816 -0.3324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17" y="-1659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6 -0.27569 -0.36898 -0.27969 -0.3882 C -0.28819 -0.42963 -0.28021 -0.39861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25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2936240" y="410375"/>
            <a:ext cx="60120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I suggest that he ….. harder. </a:t>
            </a: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24123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342783" y="238364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works</a:t>
            </a: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10067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221356" y="5117301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work</a:t>
            </a: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23955" y="3817222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worked</a:t>
            </a: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23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1 -0.17257 0.0125 C -0.17813 0.02338 -0.17535 0.01875 -0.18108 0.02638 C -0.19253 0.05555 -0.17813 0.02083 -0.19045 0.04259 C -0.19201 0.04537 -0.19323 0.05046 -0.19479 0.05347 C -0.19792 0.05972 -0.20174 0.06226 -0.20469 0.0699 C -0.20608 0.07384 -0.20747 0.07801 -0.20903 0.08101 C -0.21927 0.10069 -0.21042 0.07847 -0.21892 0.09745 C -0.22049 0.10069 -0.2217 0.10486 -0.22326 0.1081 C -0.225 0.11203 -0.22656 0.11574 -0.2283 0.11921 C -0.22917 0.12129 -0.23021 0.12245 -0.23108 0.12453 C -0.23264 0.12801 -0.23385 0.1324 -0.23542 0.13564 C -0.23976 0.14513 -0.24097 0.14467 -0.24479 0.15463 C -0.24601 0.15787 -0.24705 0.16203 -0.24826 0.16551 C -0.25017 0.17037 -0.25208 0.17453 -0.25399 0.17916 C -0.25503 0.18171 -0.2559 0.18495 -0.25694 0.18726 C -0.25816 0.19051 -0.25972 0.19259 -0.26111 0.1956 C -0.26806 0.21088 -0.26302 0.20208 -0.26979 0.22013 C -0.27153 0.22523 -0.27361 0.22847 -0.27552 0.23379 C -0.27656 0.23703 -0.27708 0.24189 -0.2783 0.24467 C -0.28003 0.24907 -0.28229 0.25115 -0.28403 0.25578 C -0.28594 0.26018 -0.28733 0.26713 -0.28906 0.27199 C -0.28958 0.27361 -0.29045 0.27338 -0.29115 0.27476 C -0.29323 0.27893 -0.29497 0.28379 -0.29688 0.28842 C -0.29757 0.29189 -0.29809 0.29652 -0.29913 0.2993 C -0.30035 0.30324 -0.30191 0.30439 -0.3033 0.3074 C -0.30434 0.30995 -0.30521 0.31319 -0.30625 0.31551 C -0.30729 0.31851 -0.30851 0.32083 -0.30972 0.32384 C -0.31389 0.33449 -0.31198 0.33194 -0.31684 0.3456 C -0.3224 0.36111 -0.32014 0.34699 -0.32691 0.37314 C -0.32813 0.37777 -0.32917 0.38263 -0.33056 0.38657 C -0.33142 0.38912 -0.33247 0.38981 -0.33333 0.39213 C -0.33611 0.39953 -0.33854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0.0007 L 2.77778E-7 0.00046 C -0.01892 -0.00394 -0.02587 -0.00232 -0.04132 -0.01019 C -0.04965 -0.01482 -0.06615 -0.02408 -0.06615 -0.02361 C -0.07014 -0.0294 -0.07413 -0.03611 -0.07847 -0.03866 C -0.08125 -0.04028 -0.08403 -0.04144 -0.08663 -0.04352 C -0.08854 -0.04491 -0.09045 -0.04653 -0.09219 -0.04815 C -0.09444 -0.04977 -0.09688 -0.05186 -0.09913 -0.05278 C -0.1 -0.05602 -0.10069 -0.06019 -0.10174 -0.06227 C -0.10955 -0.0757 -0.11233 -0.07639 -0.11962 -0.08102 C -0.12153 -0.08473 -0.12326 -0.08774 -0.12517 -0.09098 C -0.12639 -0.09306 -0.12795 -0.09306 -0.12917 -0.09561 C -0.13872 -0.11181 -0.12743 -0.09977 -0.13889 -0.10973 C -0.14514 -0.12061 -0.14427 -0.12014 -0.15122 -0.12894 C -0.1526 -0.13056 -0.15399 -0.13264 -0.15538 -0.13357 C -0.15799 -0.13565 -0.16076 -0.13681 -0.16354 -0.13889 C -0.16753 -0.15186 -0.16545 -0.14769 -0.17188 -0.15301 C -0.17639 -0.15556 -0.18542 -0.16181 -0.18542 -0.16135 C -0.19809 -0.19098 -0.17778 -0.14676 -0.21146 -0.18588 C -0.21736 -0.1926 -0.21424 -0.18936 -0.22118 -0.19584 C -0.22552 -0.2051 -0.22639 -0.20926 -0.23212 -0.21459 C -0.23663 -0.21806 -0.24583 -0.22385 -0.24583 -0.22338 C -0.24774 -0.22709 -0.24948 -0.23056 -0.25139 -0.23334 C -0.25486 -0.23843 -0.25712 -0.23843 -0.26094 -0.2426 C -0.26094 -0.24213 -0.27118 -0.25463 -0.27344 -0.25672 C -0.27465 -0.2588 -0.27604 -0.26042 -0.27743 -0.26135 C -0.28021 -0.26412 -0.28438 -0.26713 -0.28698 -0.2713 C -0.28906 -0.27385 -0.29063 -0.27801 -0.29253 -0.28079 C -0.29253 -0.2801 -0.30278 -0.29283 -0.30503 -0.29491 L -0.31319 -0.30463 C -0.31493 -0.30579 -0.31684 -0.30741 -0.31858 -0.30949 C -0.32135 -0.31204 -0.32413 -0.31574 -0.32691 -0.31875 C -0.3283 -0.31991 -0.32969 -0.32246 -0.33108 -0.32338 C -0.33299 -0.325 -0.33472 -0.32662 -0.33646 -0.32824 C -0.33889 -0.32963 -0.34115 -0.33241 -0.3434 -0.33287 C -0.34844 -0.33449 -0.35347 -0.33287 -0.35816 -0.33287 L -0.35816 -0.3324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17" y="-1659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6 -0.27569 -0.36898 -0.27969 -0.3882 C -0.28819 -0.42963 -0.28021 -0.39861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25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2991458" y="136055"/>
            <a:ext cx="65894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 dirty="0">
                <a:solidFill>
                  <a:schemeClr val="bg1"/>
                </a:solidFill>
              </a:rPr>
              <a:t>This picture shows………..</a:t>
            </a: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849309" y="2457126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327373" y="2405000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zoologist</a:t>
            </a: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410357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386515" y="4132182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vet </a:t>
            </a:r>
          </a:p>
        </p:txBody>
      </p:sp>
      <p:pic>
        <p:nvPicPr>
          <p:cNvPr id="2" name="صورة 1">
            <a:extLst>
              <a:ext uri="{FF2B5EF4-FFF2-40B4-BE49-F238E27FC236}">
                <a16:creationId xmlns:a16="http://schemas.microsoft.com/office/drawing/2014/main" id="{977EF4BB-3942-2FA2-A793-835077A668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69985" y="883184"/>
            <a:ext cx="1669149" cy="131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74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-0.00648 L -0.06094 -0.00672 C -0.07743 -0.00556 -0.08333 -0.00602 -0.0967 -0.00347 C -0.10399 -0.00209 -0.11823 0.00115 -0.11823 0.00092 C -0.1217 0.00278 -0.12517 0.00486 -0.12882 0.00578 C -0.13125 0.00625 -0.13368 0.00648 -0.13594 0.00717 C -0.13767 0.00764 -0.13924 0.00833 -0.1408 0.00879 C -0.14271 0.00926 -0.14479 0.00995 -0.1467 0.01018 C -0.14757 0.01134 -0.14809 0.0125 -0.14896 0.01319 C -0.15573 0.01759 -0.15816 0.01782 -0.16441 0.01921 C -0.16615 0.02037 -0.16771 0.02153 -0.16927 0.02245 C -0.17031 0.02315 -0.1717 0.02315 -0.17274 0.02407 C -0.18108 0.02916 -0.17118 0.02523 -0.18108 0.02847 C -0.18663 0.03194 -0.18577 0.03194 -0.19184 0.03472 C -0.19306 0.03518 -0.19427 0.03588 -0.19549 0.03634 C -0.19774 0.0368 -0.2 0.03727 -0.20243 0.03796 C -0.2059 0.04213 -0.20417 0.04074 -0.20972 0.04236 C -0.21354 0.04328 -0.22153 0.04537 -0.22153 0.04514 C -0.23247 0.05463 -0.21476 0.04051 -0.2441 0.05301 C -0.24913 0.05509 -0.24653 0.05416 -0.25243 0.05625 C -0.25625 0.05926 -0.25695 0.06041 -0.26198 0.06227 C -0.2658 0.06342 -0.27379 0.06528 -0.27379 0.06504 C -0.27552 0.0662 -0.27691 0.06736 -0.27865 0.06828 C -0.2816 0.0699 -0.28351 0.0699 -0.28681 0.07129 C -0.28681 0.07106 -0.29566 0.075 -0.29774 0.07569 C -0.29879 0.07639 -0.3 0.07685 -0.30104 0.07731 C -0.30347 0.07824 -0.30712 0.07916 -0.30938 0.08055 C -0.31111 0.08125 -0.3125 0.08264 -0.31424 0.08356 C -0.31424 0.08333 -0.32309 0.08727 -0.325 0.08796 L -0.33212 0.0912 C -0.33351 0.09143 -0.33524 0.09213 -0.33663 0.09259 C -0.33906 0.09352 -0.34149 0.09467 -0.34392 0.09583 C -0.34514 0.09606 -0.34636 0.09699 -0.34757 0.09722 C -0.34913 0.09768 -0.3507 0.09815 -0.35226 0.09884 C -0.35434 0.0993 -0.35625 0.1 -0.35816 0.10023 C -0.3625 0.10069 -0.36684 0.10023 -0.37101 0.10023 L -0.37101 0.1 " pathEditMode="relative" rAng="0" ptsTypes="AAAAAAAAAAAAAAAAAAAAAAAAAAAAAAAAAAA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3" y="532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-3.7037E-6 L -0.17847 0.00047 C -0.1816 -0.00486 -0.18472 -0.00902 -0.18715 -0.01481 C -0.18802 -0.01666 -0.18785 -0.0199 -0.18837 -0.02222 C -0.18889 -0.02476 -0.18958 -0.02708 -0.19045 -0.02939 C -0.19097 -0.03125 -0.19201 -0.0324 -0.19253 -0.03402 C -0.19531 -0.0412 -0.19844 -0.05 -0.2 -0.05879 C -0.20104 -0.06342 -0.20104 -0.06898 -0.20226 -0.07338 C -0.20712 -0.09004 -0.20122 -0.06921 -0.20764 -0.09282 C -0.20833 -0.09514 -0.2092 -0.09768 -0.2099 -0.10023 C -0.21111 -0.10486 -0.21198 -0.11018 -0.21302 -0.11481 C -0.21372 -0.11736 -0.21458 -0.11944 -0.2151 -0.12222 C -0.21597 -0.12592 -0.21649 -0.13032 -0.21736 -0.13449 C -0.21944 -0.14444 -0.2224 -0.15139 -0.225 -0.16134 C -0.22569 -0.16412 -0.22622 -0.16782 -0.22708 -0.17083 C -0.22795 -0.17453 -0.22934 -0.17708 -0.23021 -0.18055 C -0.23229 -0.18842 -0.23351 -0.19722 -0.23559 -0.20532 C -0.23958 -0.21967 -0.23767 -0.21342 -0.24097 -0.22476 C -0.24375 -0.24305 -0.23993 -0.22037 -0.24427 -0.23935 C -0.24688 -0.25139 -0.2434 -0.24236 -0.24757 -0.25393 C -0.24809 -0.25578 -0.24896 -0.25694 -0.24965 -0.25856 C -0.25052 -0.2618 -0.25104 -0.26527 -0.25174 -0.26851 C -0.25243 -0.27129 -0.25313 -0.27361 -0.25399 -0.27592 C -0.25469 -0.28078 -0.25503 -0.28588 -0.25608 -0.29051 C -0.25694 -0.2949 -0.25833 -0.29861 -0.25938 -0.30277 C -0.26007 -0.30601 -0.26076 -0.30926 -0.26146 -0.3125 C -0.26406 -0.33541 -0.26042 -0.30949 -0.2658 -0.32963 C -0.26788 -0.33726 -0.26875 -0.34652 -0.27118 -0.35416 L -0.27639 -0.37083 C -0.27917 -0.39537 -0.27569 -0.36875 -0.27969 -0.38819 C -0.28819 -0.42963 -0.28021 -0.39861 -0.28733 -0.42453 C -0.28941 -0.44514 -0.28681 -0.425 -0.29045 -0.44189 C -0.29201 -0.44791 -0.29288 -0.45764 -0.29479 -0.46389 C -0.29566 -0.46643 -0.29688 -0.46851 -0.29792 -0.47106 C -0.29878 -0.47847 -0.29931 -0.48564 -0.30017 -0.49305 C -0.30139 -0.50324 -0.3026 -0.50578 -0.30451 -0.51504 C -0.30538 -0.51898 -0.3059 -0.52314 -0.3066 -0.52731 C -0.30694 -0.52963 -0.30712 -0.53217 -0.30764 -0.53449 C -0.30833 -0.53657 -0.3092 -0.53773 -0.3099 -0.53958 C -0.31267 -0.55856 -0.31094 -0.54976 -0.31528 -0.5662 C -0.31563 -0.57106 -0.31545 -0.57662 -0.31632 -0.58125 C -0.31701 -0.58449 -0.31892 -0.58703 -0.31944 -0.59074 C -0.32049 -0.59606 -0.32014 -0.60208 -0.32066 -0.60764 C -0.32101 -0.61111 -0.32118 -0.61435 -0.3217 -0.61759 C -0.32222 -0.62083 -0.32326 -0.62407 -0.32396 -0.62731 C -0.32431 -0.62963 -0.32448 -0.63217 -0.325 -0.63449 C -0.32656 -0.64328 -0.32708 -0.64421 -0.32917 -0.65185 C -0.32951 -0.65463 -0.33056 -0.66527 -0.33142 -0.66875 C -0.33194 -0.67129 -0.33299 -0.67338 -0.33351 -0.67592 C -0.33438 -0.68078 -0.3349 -0.68564 -0.33576 -0.69074 C -0.33594 -0.69305 -0.33611 -0.6956 -0.33681 -0.69791 L -0.33889 -0.70532 C -0.34184 -0.73125 -0.33785 -0.70069 -0.34219 -0.72245 C -0.34306 -0.72708 -0.34358 -0.73217 -0.34427 -0.73703 C -0.34462 -0.73935 -0.34444 -0.74259 -0.34549 -0.74444 L -0.3474 -0.74907 C -0.34896 -0.76643 -0.34792 -0.75764 -0.35069 -0.77592 L -0.35191 -0.78333 C -0.35226 -0.78588 -0.35295 -0.78819 -0.35295 -0.79051 L -0.35295 -0.7956 L -0.35382 -0.80509 " pathEditMode="relative" rAng="0" ptsTypes="AAAAAAAAAAAAAAAAAAAAAAAAAAAAAAAAAAAAAAAAAAAAAAAAAAAAAAAAAAAAA">
                                      <p:cBhvr>
                                        <p:cTn id="1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068320" y="156375"/>
            <a:ext cx="59003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I try to be ………..… when working with other people</a:t>
            </a: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211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51981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cooperated</a:t>
            </a: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828989" y="2243766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327373" y="2151000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respectful </a:t>
            </a: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23955" y="3817222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appreciated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3032369" y="6296483"/>
            <a:ext cx="2700691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2035348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2 -0.17257 0.0125 C -0.17813 0.02338 -0.17535 0.01875 -0.18108 0.02639 C -0.19253 0.05555 -0.17813 0.02083 -0.19045 0.04259 C -0.19201 0.04537 -0.19323 0.05046 -0.19479 0.05347 C -0.19792 0.05972 -0.20174 0.06227 -0.20469 0.0699 C -0.20608 0.07384 -0.20747 0.07801 -0.20903 0.08102 C -0.21927 0.10069 -0.21042 0.07847 -0.21892 0.09745 C -0.22049 0.10069 -0.2217 0.10486 -0.22326 0.1081 C -0.225 0.11203 -0.22656 0.11574 -0.2283 0.11921 C -0.22917 0.12129 -0.23021 0.12245 -0.23108 0.12453 C -0.23264 0.12801 -0.23385 0.1324 -0.23542 0.13564 C -0.23976 0.14514 -0.24097 0.14467 -0.24479 0.15463 C -0.24601 0.15787 -0.24705 0.16203 -0.24826 0.16551 C -0.25017 0.17037 -0.25208 0.17453 -0.25399 0.17916 C -0.25503 0.18171 -0.2559 0.18495 -0.25694 0.18727 C -0.25816 0.19051 -0.25972 0.19259 -0.26111 0.1956 C -0.26806 0.21088 -0.26302 0.20208 -0.26979 0.22014 C -0.27153 0.22523 -0.27361 0.22847 -0.27552 0.23379 C -0.27656 0.23703 -0.27708 0.24189 -0.2783 0.24467 C -0.28003 0.24907 -0.28229 0.25115 -0.28403 0.25578 C -0.28594 0.26018 -0.28733 0.26713 -0.28906 0.27199 C -0.28958 0.27361 -0.29045 0.27338 -0.29115 0.27477 C -0.29323 0.27893 -0.29497 0.28379 -0.29688 0.28842 C -0.29757 0.29189 -0.29809 0.29652 -0.29913 0.2993 C -0.30035 0.30324 -0.30191 0.30439 -0.3033 0.3074 C -0.30434 0.30995 -0.30521 0.31319 -0.30625 0.31551 C -0.30729 0.31852 -0.30851 0.32083 -0.30955 0.32384 C -0.31389 0.33449 -0.31198 0.33194 -0.31684 0.3456 C -0.3224 0.36111 -0.32014 0.34699 -0.32674 0.37314 C -0.32813 0.37777 -0.32917 0.38264 -0.33056 0.38657 C -0.33142 0.38912 -0.33229 0.38981 -0.33333 0.39213 C -0.33611 0.39953 -0.33837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-0.00648 L -0.06094 -0.00672 C -0.07743 -0.00556 -0.08333 -0.00602 -0.0967 -0.00347 C -0.10399 -0.00209 -0.11823 0.00115 -0.11823 0.00092 C -0.1217 0.00278 -0.12517 0.00486 -0.12882 0.00578 C -0.13125 0.00625 -0.13368 0.00648 -0.13594 0.00717 C -0.13767 0.00764 -0.13923 0.00833 -0.1408 0.00879 C -0.14271 0.00926 -0.14479 0.00995 -0.1467 0.01018 C -0.14757 0.01134 -0.14809 0.0125 -0.14896 0.01319 C -0.15573 0.01759 -0.15816 0.01782 -0.16441 0.01921 C -0.16614 0.02037 -0.16771 0.02153 -0.16927 0.02245 C -0.17031 0.02315 -0.1717 0.02315 -0.17274 0.02407 C -0.18107 0.02916 -0.17118 0.02523 -0.18107 0.02847 C -0.18663 0.03194 -0.18576 0.03194 -0.19184 0.03472 C -0.19305 0.03518 -0.19427 0.03588 -0.19548 0.03634 C -0.19774 0.0368 -0.2 0.03727 -0.20243 0.03796 C -0.2059 0.04213 -0.20416 0.04074 -0.20972 0.04236 C -0.21354 0.04328 -0.22153 0.04537 -0.22153 0.04514 C -0.23246 0.05463 -0.21476 0.04051 -0.2441 0.05301 C -0.24913 0.05509 -0.24653 0.05416 -0.25243 0.05625 C -0.25625 0.05926 -0.25694 0.06041 -0.26198 0.06227 C -0.2658 0.06342 -0.27378 0.06528 -0.27378 0.06504 C -0.27552 0.0662 -0.27691 0.06736 -0.27864 0.06828 C -0.2816 0.0699 -0.28351 0.0699 -0.2868 0.07129 C -0.2868 0.07106 -0.29566 0.075 -0.29774 0.07569 C -0.29878 0.07639 -0.3 0.07685 -0.30104 0.07731 C -0.30347 0.07824 -0.30712 0.07916 -0.30937 0.08055 C -0.31111 0.08125 -0.3125 0.08264 -0.31423 0.08356 C -0.31423 0.08333 -0.32309 0.08727 -0.325 0.08796 L -0.33212 0.0912 C -0.33351 0.09143 -0.33524 0.09213 -0.33663 0.09259 C -0.33906 0.09352 -0.34149 0.09467 -0.34392 0.09583 C -0.34514 0.09606 -0.34635 0.09699 -0.34757 0.09722 C -0.34913 0.09768 -0.35069 0.09815 -0.35226 0.09884 C -0.35434 0.0993 -0.35625 0.1 -0.35816 0.10023 C -0.3625 0.10069 -0.36684 0.10023 -0.37101 0.10023 L -0.37101 0.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3" y="534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14 -0.27569 -0.36852 -0.27969 -0.3882 C -0.28819 -0.42963 -0.28021 -0.39838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02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720CA39-F4FD-4DE0-8F5C-28BCF8FECA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464" r="12319" b="9253"/>
          <a:stretch/>
        </p:blipFill>
        <p:spPr>
          <a:xfrm>
            <a:off x="0" y="0"/>
            <a:ext cx="91749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327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669833" y="583095"/>
            <a:ext cx="5499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It is important that Ali …..the meeting.</a:t>
            </a: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933987" y="24123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434970" y="23893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attends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434970" y="3826209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attend</a:t>
            </a: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919919" y="3887169"/>
            <a:ext cx="4421028" cy="1016622"/>
          </a:xfrm>
          <a:prstGeom prst="rect">
            <a:avLst/>
          </a:prstGeom>
        </p:spPr>
      </p:pic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6187031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110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1 -0.17257 0.0125 C -0.17813 0.02338 -0.17535 0.01875 -0.18108 0.02638 C -0.19253 0.05555 -0.17813 0.02083 -0.19045 0.04259 C -0.19201 0.04537 -0.19323 0.05046 -0.19479 0.05347 C -0.19792 0.05972 -0.20174 0.06226 -0.20469 0.0699 C -0.20608 0.07384 -0.20747 0.07801 -0.20903 0.08101 C -0.21927 0.10069 -0.21042 0.07847 -0.21892 0.09745 C -0.22049 0.10069 -0.2217 0.10486 -0.22326 0.1081 C -0.225 0.11203 -0.22656 0.11574 -0.2283 0.11921 C -0.22917 0.12129 -0.23021 0.12245 -0.23108 0.12453 C -0.23264 0.12801 -0.23385 0.1324 -0.23542 0.13564 C -0.23976 0.14513 -0.24097 0.14467 -0.24479 0.15463 C -0.24601 0.15787 -0.24705 0.16203 -0.24826 0.16551 C -0.25017 0.17037 -0.25208 0.17453 -0.25399 0.17916 C -0.25503 0.18171 -0.2559 0.18495 -0.25694 0.18726 C -0.25816 0.19051 -0.25972 0.19259 -0.26111 0.1956 C -0.26806 0.21088 -0.26302 0.20208 -0.26979 0.22013 C -0.27153 0.22523 -0.27361 0.22847 -0.27552 0.23379 C -0.27656 0.23703 -0.27708 0.24189 -0.2783 0.24467 C -0.28003 0.24907 -0.28229 0.25115 -0.28403 0.25578 C -0.28594 0.26018 -0.28733 0.26713 -0.28906 0.27199 C -0.28958 0.27361 -0.29045 0.27338 -0.29115 0.27476 C -0.29323 0.27893 -0.29497 0.28379 -0.29688 0.28842 C -0.29757 0.29189 -0.29809 0.29652 -0.29913 0.2993 C -0.30035 0.30324 -0.30191 0.30439 -0.3033 0.3074 C -0.30434 0.30995 -0.30521 0.31319 -0.30625 0.31551 C -0.30729 0.31851 -0.30851 0.32083 -0.30972 0.32384 C -0.31389 0.33449 -0.31198 0.33194 -0.31684 0.3456 C -0.3224 0.36111 -0.32014 0.34699 -0.32691 0.37314 C -0.32813 0.37777 -0.32917 0.38263 -0.33056 0.38657 C -0.33142 0.38912 -0.33247 0.38981 -0.33333 0.39213 C -0.33611 0.39953 -0.33854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0.00023 L 2.5E-6 0.00023 C -0.01893 -0.00162 -0.02587 -0.00092 -0.04132 -0.0044 C -0.04966 -0.00648 -0.06615 -0.01065 -0.06615 -0.01041 C -0.07014 -0.01296 -0.07413 -0.01597 -0.07847 -0.01713 C -0.08125 -0.01782 -0.08403 -0.01828 -0.08663 -0.01921 C -0.08854 -0.01991 -0.09045 -0.0206 -0.09219 -0.02129 C -0.09445 -0.02199 -0.09688 -0.02291 -0.09913 -0.02338 C -0.1 -0.02477 -0.1007 -0.02662 -0.10174 -0.02754 C -0.10955 -0.03356 -0.11233 -0.03379 -0.11962 -0.03588 C -0.12153 -0.0375 -0.12327 -0.03889 -0.12518 -0.04028 C -0.12639 -0.0412 -0.12795 -0.0412 -0.12917 -0.04236 C -0.13872 -0.04953 -0.12743 -0.04421 -0.13889 -0.04861 C -0.14514 -0.05347 -0.14427 -0.05324 -0.15122 -0.05717 C -0.15261 -0.05787 -0.154 -0.05879 -0.15538 -0.05926 C -0.15799 -0.06018 -0.16077 -0.06065 -0.16354 -0.06157 C -0.16754 -0.06736 -0.16545 -0.06551 -0.17188 -0.06782 C -0.17639 -0.06898 -0.18559 -0.07176 -0.18559 -0.07153 C -0.19827 -0.08472 -0.17778 -0.06504 -0.21163 -0.08241 C -0.21754 -0.08541 -0.21441 -0.08403 -0.22136 -0.0868 C -0.2257 -0.09097 -0.22656 -0.09282 -0.23229 -0.09514 C -0.23681 -0.09676 -0.24601 -0.0993 -0.24601 -0.09907 C -0.24792 -0.10069 -0.24966 -0.10231 -0.25156 -0.10347 C -0.25504 -0.10578 -0.25729 -0.10578 -0.26111 -0.10764 C -0.26111 -0.10741 -0.27136 -0.11296 -0.27361 -0.11389 C -0.27483 -0.11481 -0.27622 -0.11551 -0.27761 -0.11597 C -0.28038 -0.11713 -0.28455 -0.11852 -0.28716 -0.12037 C -0.28924 -0.12153 -0.2908 -0.12338 -0.29271 -0.12453 C -0.29271 -0.1243 -0.30295 -0.12986 -0.30521 -0.13078 L -0.31337 -0.13518 C -0.31511 -0.13565 -0.31702 -0.13634 -0.31875 -0.13727 C -0.32153 -0.13842 -0.32431 -0.14004 -0.32709 -0.14143 C -0.32847 -0.1419 -0.32986 -0.14305 -0.33125 -0.14352 C -0.33316 -0.14421 -0.3349 -0.14491 -0.33663 -0.1456 C -0.33906 -0.14629 -0.34132 -0.14745 -0.34358 -0.14768 C -0.34861 -0.14838 -0.35365 -0.14768 -0.35851 -0.14768 L -0.35851 -0.14745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34" y="-738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458818" y="583095"/>
            <a:ext cx="5499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Visitors on the hospital….. be silent. </a:t>
            </a: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24123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23893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mustn’t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223955" y="3826209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must</a:t>
            </a: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50683"/>
            <a:ext cx="4421028" cy="1016622"/>
          </a:xfrm>
          <a:prstGeom prst="rect">
            <a:avLst/>
          </a:prstGeom>
        </p:spPr>
      </p:pic>
      <p:sp>
        <p:nvSpPr>
          <p:cNvPr id="23" name="Rectangle 22">
            <a:hlinkClick r:id="rId5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48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1 -0.17257 0.0125 C -0.17813 0.02338 -0.17535 0.01875 -0.18108 0.02638 C -0.19253 0.05555 -0.17813 0.02083 -0.19045 0.04259 C -0.19201 0.04537 -0.19323 0.05046 -0.19479 0.05347 C -0.19792 0.05972 -0.20174 0.06226 -0.20469 0.0699 C -0.20608 0.07384 -0.20747 0.07801 -0.20903 0.08101 C -0.21927 0.10069 -0.21042 0.07847 -0.21892 0.09745 C -0.22049 0.10069 -0.2217 0.10486 -0.22326 0.1081 C -0.225 0.11203 -0.22656 0.11574 -0.2283 0.11921 C -0.22917 0.12129 -0.23021 0.12245 -0.23108 0.12453 C -0.23264 0.12801 -0.23385 0.1324 -0.23542 0.13564 C -0.23976 0.14513 -0.24097 0.14467 -0.24479 0.15463 C -0.24601 0.15787 -0.24705 0.16203 -0.24826 0.16551 C -0.25017 0.17037 -0.25208 0.17453 -0.25399 0.17916 C -0.25503 0.18171 -0.2559 0.18495 -0.25694 0.18726 C -0.25816 0.19051 -0.25972 0.19259 -0.26111 0.1956 C -0.26806 0.21088 -0.26302 0.20208 -0.26979 0.22013 C -0.27153 0.22523 -0.27361 0.22847 -0.27552 0.23379 C -0.27656 0.23703 -0.27708 0.24189 -0.2783 0.24467 C -0.28003 0.24907 -0.28229 0.25115 -0.28403 0.25578 C -0.28594 0.26018 -0.28733 0.26713 -0.28906 0.27199 C -0.28958 0.27361 -0.29045 0.27338 -0.29115 0.27476 C -0.29323 0.27893 -0.29497 0.28379 -0.29688 0.28842 C -0.29757 0.29189 -0.29809 0.29652 -0.29913 0.2993 C -0.30035 0.30324 -0.30191 0.30439 -0.3033 0.3074 C -0.30434 0.30995 -0.30521 0.31319 -0.30625 0.31551 C -0.30729 0.31851 -0.30851 0.32083 -0.30972 0.32384 C -0.31389 0.33449 -0.31198 0.33194 -0.31684 0.3456 C -0.3224 0.36111 -0.32014 0.34699 -0.32691 0.37314 C -0.32813 0.37777 -0.32917 0.38263 -0.33056 0.38657 C -0.33142 0.38912 -0.33247 0.38981 -0.33333 0.39213 C -0.33611 0.39953 -0.33854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0.00023 L 2.77778E-7 0.00023 C -0.01892 -0.00162 -0.02587 -0.00093 -0.04132 -0.0044 C -0.04965 -0.00648 -0.06615 -0.01065 -0.06615 -0.01042 C -0.07014 -0.01296 -0.07413 -0.01597 -0.07847 -0.01713 C -0.08125 -0.01783 -0.08403 -0.01829 -0.08663 -0.01921 C -0.08854 -0.01991 -0.09045 -0.0206 -0.09219 -0.0213 C -0.09444 -0.02199 -0.09688 -0.02292 -0.09913 -0.02338 C -0.1 -0.02477 -0.10069 -0.02662 -0.10174 -0.02755 C -0.10955 -0.03357 -0.11233 -0.0338 -0.11962 -0.03588 C -0.12153 -0.0375 -0.12326 -0.03889 -0.12517 -0.04028 C -0.12639 -0.04121 -0.12795 -0.04121 -0.12917 -0.04236 C -0.13872 -0.04954 -0.12743 -0.04421 -0.13889 -0.04861 C -0.14514 -0.05347 -0.14427 -0.05324 -0.15122 -0.05718 C -0.1526 -0.05787 -0.15399 -0.0588 -0.15538 -0.05926 C -0.15799 -0.06019 -0.16076 -0.06065 -0.16354 -0.06158 C -0.16753 -0.06736 -0.16545 -0.06551 -0.17188 -0.06783 C -0.17639 -0.06898 -0.18559 -0.07176 -0.18559 -0.07153 C -0.19826 -0.08472 -0.17778 -0.06505 -0.21163 -0.08241 C -0.21753 -0.08542 -0.21441 -0.08403 -0.22135 -0.08681 C -0.22569 -0.09097 -0.22656 -0.09283 -0.23229 -0.09514 C -0.23681 -0.09676 -0.24601 -0.09931 -0.24601 -0.09908 C -0.24792 -0.1007 -0.24965 -0.10232 -0.25156 -0.10347 C -0.25503 -0.10579 -0.25729 -0.10579 -0.26111 -0.10764 C -0.26111 -0.10741 -0.27135 -0.11296 -0.27361 -0.11389 C -0.27483 -0.11482 -0.27622 -0.11551 -0.2776 -0.11597 C -0.28038 -0.11713 -0.28455 -0.11852 -0.28715 -0.12037 C -0.28924 -0.12153 -0.2908 -0.12338 -0.29271 -0.12454 C -0.29271 -0.12431 -0.30295 -0.12986 -0.30521 -0.13079 L -0.31337 -0.13519 C -0.3151 -0.13565 -0.31701 -0.13634 -0.31875 -0.13727 C -0.32153 -0.13843 -0.32431 -0.14005 -0.32708 -0.14144 C -0.32847 -0.1419 -0.32986 -0.14306 -0.33125 -0.14352 C -0.33316 -0.14421 -0.3349 -0.14491 -0.33663 -0.1456 C -0.33906 -0.1463 -0.34132 -0.14746 -0.34358 -0.14769 C -0.34861 -0.14838 -0.35365 -0.14769 -0.35851 -0.14769 L -0.35851 -0.14746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34" y="-738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458818" y="583095"/>
            <a:ext cx="5499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He listens carefully, …………………?</a:t>
            </a: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24123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23893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Does he</a:t>
            </a: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10067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223955" y="5117301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Doesn’t he </a:t>
            </a: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23955" y="3817222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isn’t he</a:t>
            </a: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62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1 -0.17257 0.0125 C -0.17813 0.02338 -0.17535 0.01875 -0.18108 0.02638 C -0.19253 0.05555 -0.17813 0.02083 -0.19045 0.04259 C -0.19201 0.04537 -0.19323 0.05046 -0.19479 0.05347 C -0.19792 0.05972 -0.20174 0.06226 -0.20469 0.0699 C -0.20608 0.07384 -0.20747 0.07801 -0.20903 0.08101 C -0.21927 0.10069 -0.21042 0.07847 -0.21892 0.09745 C -0.22049 0.10069 -0.2217 0.10486 -0.22326 0.1081 C -0.225 0.11203 -0.22656 0.11574 -0.2283 0.11921 C -0.22917 0.12129 -0.23021 0.12245 -0.23108 0.12453 C -0.23264 0.12801 -0.23385 0.1324 -0.23542 0.13564 C -0.23976 0.14513 -0.24097 0.14467 -0.24479 0.15463 C -0.24601 0.15787 -0.24705 0.16203 -0.24826 0.16551 C -0.25017 0.17037 -0.25208 0.17453 -0.25399 0.17916 C -0.25503 0.18171 -0.2559 0.18495 -0.25694 0.18726 C -0.25816 0.19051 -0.25972 0.19259 -0.26111 0.1956 C -0.26806 0.21088 -0.26302 0.20208 -0.26979 0.22013 C -0.27153 0.22523 -0.27361 0.22847 -0.27552 0.23379 C -0.27656 0.23703 -0.27708 0.24189 -0.2783 0.24467 C -0.28003 0.24907 -0.28229 0.25115 -0.28403 0.25578 C -0.28594 0.26018 -0.28733 0.26713 -0.28906 0.27199 C -0.28958 0.27361 -0.29045 0.27338 -0.29115 0.27476 C -0.29323 0.27893 -0.29497 0.28379 -0.29688 0.28842 C -0.29757 0.29189 -0.29809 0.29652 -0.29913 0.2993 C -0.30035 0.30324 -0.30191 0.30439 -0.3033 0.3074 C -0.30434 0.30995 -0.30521 0.31319 -0.30625 0.31551 C -0.30729 0.31851 -0.30851 0.32083 -0.30972 0.32384 C -0.31389 0.33449 -0.31198 0.33194 -0.31684 0.3456 C -0.3224 0.36111 -0.32014 0.34699 -0.32691 0.37314 C -0.32813 0.37777 -0.32917 0.38263 -0.33056 0.38657 C -0.33142 0.38912 -0.33247 0.38981 -0.33333 0.39213 C -0.33611 0.39953 -0.33854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0.0007 L 2.77778E-7 0.00046 C -0.01892 -0.00394 -0.02587 -0.00232 -0.04132 -0.01019 C -0.04965 -0.01482 -0.06615 -0.02408 -0.06615 -0.02361 C -0.07014 -0.0294 -0.07413 -0.03611 -0.07847 -0.03866 C -0.08125 -0.04028 -0.08403 -0.04144 -0.08663 -0.04352 C -0.08854 -0.04491 -0.09045 -0.04653 -0.09219 -0.04815 C -0.09444 -0.04977 -0.09688 -0.05186 -0.09913 -0.05278 C -0.1 -0.05602 -0.10069 -0.06019 -0.10174 -0.06227 C -0.10955 -0.0757 -0.11233 -0.07639 -0.11962 -0.08102 C -0.12153 -0.08473 -0.12326 -0.08774 -0.12517 -0.09098 C -0.12639 -0.09306 -0.12795 -0.09306 -0.12917 -0.09561 C -0.13872 -0.11181 -0.12743 -0.09977 -0.13889 -0.10973 C -0.14514 -0.12061 -0.14427 -0.12014 -0.15122 -0.12894 C -0.1526 -0.13056 -0.15399 -0.13264 -0.15538 -0.13357 C -0.15799 -0.13565 -0.16076 -0.13681 -0.16354 -0.13889 C -0.16753 -0.15186 -0.16545 -0.14769 -0.17188 -0.15301 C -0.17639 -0.15556 -0.18542 -0.16181 -0.18542 -0.16135 C -0.19809 -0.19098 -0.17778 -0.14676 -0.21146 -0.18588 C -0.21736 -0.1926 -0.21424 -0.18936 -0.22118 -0.19584 C -0.22552 -0.2051 -0.22639 -0.20926 -0.23212 -0.21459 C -0.23663 -0.21806 -0.24583 -0.22385 -0.24583 -0.22338 C -0.24774 -0.22709 -0.24948 -0.23056 -0.25139 -0.23334 C -0.25486 -0.23843 -0.25712 -0.23843 -0.26094 -0.2426 C -0.26094 -0.24213 -0.27118 -0.25463 -0.27344 -0.25672 C -0.27465 -0.2588 -0.27604 -0.26042 -0.27743 -0.26135 C -0.28021 -0.26412 -0.28438 -0.26713 -0.28698 -0.2713 C -0.28906 -0.27385 -0.29063 -0.27801 -0.29253 -0.28079 C -0.29253 -0.2801 -0.30278 -0.29283 -0.30503 -0.29491 L -0.31319 -0.30463 C -0.31493 -0.30579 -0.31684 -0.30741 -0.31858 -0.30949 C -0.32135 -0.31204 -0.32413 -0.31574 -0.32691 -0.31875 C -0.3283 -0.31991 -0.32969 -0.32246 -0.33108 -0.32338 C -0.33299 -0.325 -0.33472 -0.32662 -0.33646 -0.32824 C -0.33889 -0.32963 -0.34115 -0.33241 -0.3434 -0.33287 C -0.34844 -0.33449 -0.35347 -0.33287 -0.35816 -0.33287 L -0.35816 -0.3324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17" y="-1659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6 -0.27569 -0.36898 -0.27969 -0.3882 C -0.28819 -0.42963 -0.28021 -0.39861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25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458818" y="583095"/>
            <a:ext cx="54996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She ………….a teacher, isn't she?</a:t>
            </a: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828989" y="2243766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327373" y="2151000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is</a:t>
            </a: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23955" y="3817222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does</a:t>
            </a: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194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-0.00648 L -0.06094 -0.00672 C -0.07743 -0.00556 -0.08333 -0.00602 -0.0967 -0.00347 C -0.10399 -0.00209 -0.11823 0.00115 -0.11823 0.00092 C -0.1217 0.00278 -0.12517 0.00486 -0.12882 0.00578 C -0.13125 0.00625 -0.13368 0.00648 -0.13594 0.00717 C -0.13767 0.00764 -0.13923 0.00833 -0.1408 0.00879 C -0.14271 0.00926 -0.14479 0.00995 -0.1467 0.01018 C -0.14757 0.01134 -0.14809 0.0125 -0.14896 0.01319 C -0.15573 0.01759 -0.15816 0.01782 -0.16441 0.01921 C -0.16614 0.02037 -0.16771 0.02153 -0.16927 0.02245 C -0.17031 0.02315 -0.1717 0.02315 -0.17274 0.02407 C -0.18107 0.02916 -0.17118 0.02523 -0.18107 0.02847 C -0.18663 0.03194 -0.18576 0.03194 -0.19184 0.03472 C -0.19305 0.03518 -0.19427 0.03588 -0.19548 0.03634 C -0.19774 0.0368 -0.2 0.03727 -0.20243 0.03796 C -0.2059 0.04213 -0.20416 0.04074 -0.20972 0.04236 C -0.21354 0.04328 -0.22153 0.04537 -0.22153 0.04514 C -0.23246 0.05463 -0.21476 0.04051 -0.2441 0.05301 C -0.24913 0.05509 -0.24653 0.05416 -0.25243 0.05625 C -0.25625 0.05926 -0.25694 0.06041 -0.26198 0.06227 C -0.2658 0.06342 -0.27378 0.06528 -0.27378 0.06504 C -0.27552 0.0662 -0.27691 0.06736 -0.27864 0.06828 C -0.2816 0.0699 -0.28351 0.0699 -0.2868 0.07129 C -0.2868 0.07106 -0.29566 0.075 -0.29774 0.07569 C -0.29878 0.07639 -0.3 0.07685 -0.30104 0.07731 C -0.30347 0.07824 -0.30712 0.07916 -0.30937 0.08055 C -0.31111 0.08125 -0.3125 0.08264 -0.31423 0.08356 C -0.31423 0.08333 -0.32309 0.08727 -0.325 0.08796 L -0.33212 0.0912 C -0.33351 0.09143 -0.33524 0.09213 -0.33663 0.09259 C -0.33906 0.09352 -0.34149 0.09467 -0.34392 0.09583 C -0.34514 0.09606 -0.34635 0.09699 -0.34757 0.09722 C -0.34913 0.09768 -0.35069 0.09815 -0.35226 0.09884 C -0.35434 0.0993 -0.35625 0.1 -0.35816 0.10023 C -0.3625 0.10069 -0.36684 0.10023 -0.37101 0.10023 L -0.37101 0.1 " pathEditMode="relative" rAng="0" ptsTypes="AAAAAAAAAAAAAAAAAAAAAAAAAAAAAAAAAAA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3" y="534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14 -0.27569 -0.36852 -0.27969 -0.3882 C -0.28819 -0.42963 -0.28021 -0.39838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02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458818" y="583095"/>
            <a:ext cx="54996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You …….wear a seatbelt when you drive.</a:t>
            </a: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24123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23893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should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223955" y="3948129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have to</a:t>
            </a: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918975"/>
            <a:ext cx="4421028" cy="1016622"/>
          </a:xfrm>
          <a:prstGeom prst="rect">
            <a:avLst/>
          </a:prstGeom>
        </p:spPr>
      </p:pic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073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1 -0.17257 0.0125 C -0.17813 0.02338 -0.17535 0.01875 -0.18108 0.02638 C -0.19253 0.05555 -0.17813 0.02083 -0.19045 0.04259 C -0.19201 0.04537 -0.19323 0.05046 -0.19479 0.05347 C -0.19792 0.05972 -0.20174 0.06226 -0.20469 0.0699 C -0.20608 0.07384 -0.20747 0.07801 -0.20903 0.08101 C -0.21927 0.10069 -0.21042 0.07847 -0.21892 0.09745 C -0.22049 0.10069 -0.2217 0.10486 -0.22326 0.1081 C -0.225 0.11203 -0.22656 0.11574 -0.2283 0.11921 C -0.22917 0.12129 -0.23021 0.12245 -0.23108 0.12453 C -0.23264 0.12801 -0.23385 0.1324 -0.23542 0.13564 C -0.23976 0.14513 -0.24097 0.14467 -0.24479 0.15463 C -0.24601 0.15787 -0.24705 0.16203 -0.24826 0.16551 C -0.25017 0.17037 -0.25208 0.17453 -0.25399 0.17916 C -0.25503 0.18171 -0.2559 0.18495 -0.25694 0.18726 C -0.25816 0.19051 -0.25972 0.19259 -0.26111 0.1956 C -0.26806 0.21088 -0.26302 0.20208 -0.26979 0.22013 C -0.27153 0.22523 -0.27361 0.22847 -0.27552 0.23379 C -0.27656 0.23703 -0.27708 0.24189 -0.2783 0.24467 C -0.28003 0.24907 -0.28229 0.25115 -0.28403 0.25578 C -0.28594 0.26018 -0.28733 0.26713 -0.28906 0.27199 C -0.28958 0.27361 -0.29045 0.27338 -0.29115 0.27476 C -0.29323 0.27893 -0.29497 0.28379 -0.29688 0.28842 C -0.29757 0.29189 -0.29809 0.29652 -0.29913 0.2993 C -0.30035 0.30324 -0.30191 0.30439 -0.3033 0.3074 C -0.30434 0.30995 -0.30521 0.31319 -0.30625 0.31551 C -0.30729 0.31851 -0.30851 0.32083 -0.30972 0.32384 C -0.31389 0.33449 -0.31198 0.33194 -0.31684 0.3456 C -0.3224 0.36111 -0.32014 0.34699 -0.32691 0.37314 C -0.32813 0.37777 -0.32917 0.38263 -0.33056 0.38657 C -0.33142 0.38912 -0.33247 0.38981 -0.33333 0.39213 C -0.33611 0.39953 -0.33854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0.00023 L 2.77778E-7 0.00023 C -0.01892 -0.00162 -0.02587 -0.00092 -0.04132 -0.0044 C -0.04965 -0.00648 -0.06615 -0.01065 -0.06615 -0.01041 C -0.07014 -0.01296 -0.07413 -0.01597 -0.07847 -0.01713 C -0.08125 -0.01782 -0.08403 -0.01829 -0.08663 -0.01921 C -0.08854 -0.01991 -0.09045 -0.0206 -0.09219 -0.02129 C -0.09444 -0.02199 -0.09688 -0.02291 -0.09913 -0.02338 C -0.1 -0.02477 -0.10069 -0.02662 -0.10174 -0.02754 C -0.10955 -0.03356 -0.11233 -0.03379 -0.11962 -0.03588 C -0.12153 -0.0375 -0.12326 -0.03889 -0.12517 -0.04028 C -0.12639 -0.0412 -0.12795 -0.0412 -0.12917 -0.04236 C -0.13872 -0.04954 -0.12743 -0.04421 -0.13889 -0.04861 C -0.14514 -0.05347 -0.14427 -0.05324 -0.15122 -0.05717 C -0.1526 -0.05787 -0.15399 -0.05879 -0.15538 -0.05926 C -0.15799 -0.06018 -0.16076 -0.06065 -0.16354 -0.06157 C -0.16753 -0.06736 -0.16545 -0.06551 -0.17188 -0.06782 C -0.17639 -0.06898 -0.18559 -0.07176 -0.18559 -0.07153 C -0.19826 -0.08472 -0.17778 -0.06504 -0.21163 -0.08241 C -0.21753 -0.08541 -0.21441 -0.08403 -0.22135 -0.0868 C -0.22569 -0.09097 -0.22656 -0.09282 -0.23229 -0.09514 C -0.23681 -0.09676 -0.24601 -0.0993 -0.24601 -0.09907 C -0.24792 -0.10069 -0.24965 -0.10231 -0.25156 -0.10347 C -0.25503 -0.10579 -0.25729 -0.10579 -0.26111 -0.10764 C -0.26111 -0.10741 -0.27135 -0.11296 -0.27361 -0.11389 C -0.27483 -0.11481 -0.27622 -0.11551 -0.2776 -0.11597 C -0.28038 -0.11713 -0.28455 -0.11852 -0.28715 -0.12037 C -0.28924 -0.12153 -0.2908 -0.12338 -0.29271 -0.12454 C -0.29271 -0.1243 -0.30295 -0.12986 -0.30521 -0.13079 L -0.31337 -0.13518 C -0.3151 -0.13565 -0.31701 -0.13634 -0.31875 -0.13727 C -0.32153 -0.13842 -0.32431 -0.14004 -0.32708 -0.14143 C -0.32847 -0.1419 -0.32986 -0.14305 -0.33125 -0.14352 C -0.33316 -0.14421 -0.3349 -0.14491 -0.33663 -0.1456 C -0.33906 -0.14629 -0.34132 -0.14745 -0.34358 -0.14768 C -0.34861 -0.14838 -0.35365 -0.14768 -0.35851 -0.14768 L -0.35851 -0.14745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34" y="-738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200400" y="501815"/>
            <a:ext cx="60527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I ……… well with others when I’m in a group. </a:t>
            </a: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24123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23893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appreciated </a:t>
            </a: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10067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221356" y="5117301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cooperate</a:t>
            </a: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23955" y="3817222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respectful </a:t>
            </a: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921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1 -0.17257 0.0125 C -0.17813 0.02338 -0.17535 0.01875 -0.18108 0.02638 C -0.19253 0.05555 -0.17813 0.02083 -0.19045 0.04259 C -0.19201 0.04537 -0.19323 0.05046 -0.19479 0.05347 C -0.19792 0.05972 -0.20174 0.06226 -0.20469 0.0699 C -0.20608 0.07384 -0.20747 0.07801 -0.20903 0.08101 C -0.21927 0.10069 -0.21042 0.07847 -0.21892 0.09745 C -0.22049 0.10069 -0.2217 0.10486 -0.22326 0.1081 C -0.225 0.11203 -0.22656 0.11574 -0.2283 0.11921 C -0.22917 0.12129 -0.23021 0.12245 -0.23108 0.12453 C -0.23264 0.12801 -0.23385 0.1324 -0.23542 0.13564 C -0.23976 0.14513 -0.24097 0.14467 -0.24479 0.15463 C -0.24601 0.15787 -0.24705 0.16203 -0.24826 0.16551 C -0.25017 0.17037 -0.25208 0.17453 -0.25399 0.17916 C -0.25503 0.18171 -0.2559 0.18495 -0.25694 0.18726 C -0.25816 0.19051 -0.25972 0.19259 -0.26111 0.1956 C -0.26806 0.21088 -0.26302 0.20208 -0.26979 0.22013 C -0.27153 0.22523 -0.27361 0.22847 -0.27552 0.23379 C -0.27656 0.23703 -0.27708 0.24189 -0.2783 0.24467 C -0.28003 0.24907 -0.28229 0.25115 -0.28403 0.25578 C -0.28594 0.26018 -0.28733 0.26713 -0.28906 0.27199 C -0.28958 0.27361 -0.29045 0.27338 -0.29115 0.27476 C -0.29323 0.27893 -0.29497 0.28379 -0.29688 0.28842 C -0.29757 0.29189 -0.29809 0.29652 -0.29913 0.2993 C -0.30035 0.30324 -0.30191 0.30439 -0.3033 0.3074 C -0.30434 0.30995 -0.30521 0.31319 -0.30625 0.31551 C -0.30729 0.31851 -0.30851 0.32083 -0.30972 0.32384 C -0.31389 0.33449 -0.31198 0.33194 -0.31684 0.3456 C -0.3224 0.36111 -0.32014 0.34699 -0.32691 0.37314 C -0.32813 0.37777 -0.32917 0.38263 -0.33056 0.38657 C -0.33142 0.38912 -0.33247 0.38981 -0.33333 0.39213 C -0.33611 0.39953 -0.33854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0.0007 L 2.77778E-7 0.00046 C -0.01892 -0.00394 -0.02587 -0.00232 -0.04132 -0.01019 C -0.04965 -0.01482 -0.06615 -0.02408 -0.06615 -0.02361 C -0.07014 -0.0294 -0.07413 -0.03611 -0.07847 -0.03866 C -0.08125 -0.04028 -0.08403 -0.04144 -0.08663 -0.04352 C -0.08854 -0.04491 -0.09045 -0.04653 -0.09219 -0.04815 C -0.09444 -0.04977 -0.09688 -0.05186 -0.09913 -0.05278 C -0.1 -0.05602 -0.10069 -0.06019 -0.10174 -0.06227 C -0.10955 -0.0757 -0.11233 -0.07639 -0.11962 -0.08102 C -0.12153 -0.08473 -0.12326 -0.08774 -0.12517 -0.09098 C -0.12639 -0.09306 -0.12795 -0.09306 -0.12917 -0.09561 C -0.13872 -0.11181 -0.12743 -0.09977 -0.13889 -0.10973 C -0.14514 -0.12061 -0.14427 -0.12014 -0.15122 -0.12894 C -0.1526 -0.13056 -0.15399 -0.13264 -0.15538 -0.13357 C -0.15799 -0.13565 -0.16076 -0.13681 -0.16354 -0.13889 C -0.16753 -0.15186 -0.16545 -0.14769 -0.17188 -0.15301 C -0.17639 -0.15556 -0.18542 -0.16181 -0.18542 -0.16135 C -0.19809 -0.19098 -0.17778 -0.14676 -0.21146 -0.18588 C -0.21736 -0.1926 -0.21424 -0.18936 -0.22118 -0.19584 C -0.22552 -0.2051 -0.22639 -0.20926 -0.23212 -0.21459 C -0.23663 -0.21806 -0.24583 -0.22385 -0.24583 -0.22338 C -0.24774 -0.22709 -0.24948 -0.23056 -0.25139 -0.23334 C -0.25486 -0.23843 -0.25712 -0.23843 -0.26094 -0.2426 C -0.26094 -0.24213 -0.27118 -0.25463 -0.27344 -0.25672 C -0.27465 -0.2588 -0.27604 -0.26042 -0.27743 -0.26135 C -0.28021 -0.26412 -0.28438 -0.26713 -0.28698 -0.2713 C -0.28906 -0.27385 -0.29063 -0.27801 -0.29253 -0.28079 C -0.29253 -0.2801 -0.30278 -0.29283 -0.30503 -0.29491 L -0.31319 -0.30463 C -0.31493 -0.30579 -0.31684 -0.30741 -0.31858 -0.30949 C -0.32135 -0.31204 -0.32413 -0.31574 -0.32691 -0.31875 C -0.3283 -0.31991 -0.32969 -0.32246 -0.33108 -0.32338 C -0.33299 -0.325 -0.33472 -0.32662 -0.33646 -0.32824 C -0.33889 -0.32963 -0.34115 -0.33241 -0.3434 -0.33287 C -0.34844 -0.33449 -0.35347 -0.33287 -0.35816 -0.33287 L -0.35816 -0.3324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17" y="-1659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6 -0.27569 -0.36898 -0.27969 -0.3882 C -0.28819 -0.42963 -0.28021 -0.39861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25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418178" y="197015"/>
            <a:ext cx="5499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The opposite of “identical”………</a:t>
            </a: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211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51981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free</a:t>
            </a: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828989" y="2243766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327373" y="2151000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different</a:t>
            </a: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23955" y="3817222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similar</a:t>
            </a: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587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2 -0.17257 0.0125 C -0.17813 0.02338 -0.17535 0.01875 -0.18108 0.02639 C -0.19253 0.05555 -0.17813 0.02083 -0.19045 0.04259 C -0.19201 0.04537 -0.19323 0.05046 -0.19479 0.05347 C -0.19792 0.05972 -0.20174 0.06227 -0.20469 0.0699 C -0.20608 0.07384 -0.20747 0.07801 -0.20903 0.08102 C -0.21927 0.10069 -0.21042 0.07847 -0.21892 0.09745 C -0.22049 0.10069 -0.2217 0.10486 -0.22326 0.1081 C -0.225 0.11203 -0.22656 0.11574 -0.2283 0.11921 C -0.22917 0.12129 -0.23021 0.12245 -0.23108 0.12453 C -0.23264 0.12801 -0.23385 0.1324 -0.23542 0.13564 C -0.23976 0.14514 -0.24097 0.14467 -0.24479 0.15463 C -0.24601 0.15787 -0.24705 0.16203 -0.24826 0.16551 C -0.25017 0.17037 -0.25208 0.17453 -0.25399 0.17916 C -0.25503 0.18171 -0.2559 0.18495 -0.25694 0.18727 C -0.25816 0.19051 -0.25972 0.19259 -0.26111 0.1956 C -0.26806 0.21088 -0.26302 0.20208 -0.26979 0.22014 C -0.27153 0.22523 -0.27361 0.22847 -0.27552 0.23379 C -0.27656 0.23703 -0.27708 0.24189 -0.2783 0.24467 C -0.28003 0.24907 -0.28229 0.25115 -0.28403 0.25578 C -0.28594 0.26018 -0.28733 0.26713 -0.28906 0.27199 C -0.28958 0.27361 -0.29045 0.27338 -0.29115 0.27477 C -0.29323 0.27893 -0.29497 0.28379 -0.29688 0.28842 C -0.29757 0.29189 -0.29809 0.29652 -0.29913 0.2993 C -0.30035 0.30324 -0.30191 0.30439 -0.3033 0.3074 C -0.30434 0.30995 -0.30521 0.31319 -0.30625 0.31551 C -0.30729 0.31852 -0.30851 0.32083 -0.30955 0.32384 C -0.31389 0.33449 -0.31198 0.33194 -0.31684 0.3456 C -0.3224 0.36111 -0.32014 0.34699 -0.32674 0.37314 C -0.32813 0.37777 -0.32917 0.38264 -0.33056 0.38657 C -0.33142 0.38912 -0.33229 0.38981 -0.33333 0.39213 C -0.33611 0.39953 -0.33837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-0.00648 L -0.06094 -0.00672 C -0.07743 -0.00556 -0.08333 -0.00602 -0.0967 -0.00347 C -0.10399 -0.00209 -0.11823 0.00115 -0.11823 0.00092 C -0.1217 0.00278 -0.12517 0.00486 -0.12882 0.00578 C -0.13125 0.00625 -0.13368 0.00648 -0.13594 0.00717 C -0.13767 0.00764 -0.13923 0.00833 -0.1408 0.00879 C -0.14271 0.00926 -0.14479 0.00995 -0.1467 0.01018 C -0.14757 0.01134 -0.14809 0.0125 -0.14896 0.01319 C -0.15573 0.01759 -0.15816 0.01782 -0.16441 0.01921 C -0.16614 0.02037 -0.16771 0.02153 -0.16927 0.02245 C -0.17031 0.02315 -0.1717 0.02315 -0.17274 0.02407 C -0.18107 0.02916 -0.17118 0.02523 -0.18107 0.02847 C -0.18663 0.03194 -0.18576 0.03194 -0.19184 0.03472 C -0.19305 0.03518 -0.19427 0.03588 -0.19548 0.03634 C -0.19774 0.0368 -0.2 0.03727 -0.20243 0.03796 C -0.2059 0.04213 -0.20416 0.04074 -0.20972 0.04236 C -0.21354 0.04328 -0.22153 0.04537 -0.22153 0.04514 C -0.23246 0.05463 -0.21476 0.04051 -0.2441 0.05301 C -0.24913 0.05509 -0.24653 0.05416 -0.25243 0.05625 C -0.25625 0.05926 -0.25694 0.06041 -0.26198 0.06227 C -0.2658 0.06342 -0.27378 0.06528 -0.27378 0.06504 C -0.27552 0.0662 -0.27691 0.06736 -0.27864 0.06828 C -0.2816 0.0699 -0.28351 0.0699 -0.2868 0.07129 C -0.2868 0.07106 -0.29566 0.075 -0.29774 0.07569 C -0.29878 0.07639 -0.3 0.07685 -0.30104 0.07731 C -0.30347 0.07824 -0.30712 0.07916 -0.30937 0.08055 C -0.31111 0.08125 -0.3125 0.08264 -0.31423 0.08356 C -0.31423 0.08333 -0.32309 0.08727 -0.325 0.08796 L -0.33212 0.0912 C -0.33351 0.09143 -0.33524 0.09213 -0.33663 0.09259 C -0.33906 0.09352 -0.34149 0.09467 -0.34392 0.09583 C -0.34514 0.09606 -0.34635 0.09699 -0.34757 0.09722 C -0.34913 0.09768 -0.35069 0.09815 -0.35226 0.09884 C -0.35434 0.0993 -0.35625 0.1 -0.35816 0.10023 C -0.3625 0.10069 -0.36684 0.10023 -0.37101 0.10023 L -0.37101 0.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3" y="534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14 -0.27569 -0.36852 -0.27969 -0.3882 C -0.28819 -0.42963 -0.28021 -0.39838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02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</TotalTime>
  <Words>181</Words>
  <Application>Microsoft Office PowerPoint</Application>
  <PresentationFormat>On-screen Show (4:3)</PresentationFormat>
  <Paragraphs>63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Congenial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Afra Mohammed Salem Mohammed Alkhatri</dc:creator>
  <cp:lastModifiedBy>Saleh Ismaiel Othman Ali</cp:lastModifiedBy>
  <cp:revision>9</cp:revision>
  <dcterms:created xsi:type="dcterms:W3CDTF">2020-05-18T12:13:27Z</dcterms:created>
  <dcterms:modified xsi:type="dcterms:W3CDTF">2023-02-26T21:21:00Z</dcterms:modified>
</cp:coreProperties>
</file>