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42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5" r:id="rId18"/>
    <p:sldId id="394" r:id="rId19"/>
    <p:sldId id="397" r:id="rId20"/>
    <p:sldId id="396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383" r:id="rId4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4"/>
            <p14:sldId id="397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ADC"/>
    <a:srgbClr val="DCC9CB"/>
    <a:srgbClr val="E3E0FF"/>
    <a:srgbClr val="FFF8F3"/>
    <a:srgbClr val="DCD2C0"/>
    <a:srgbClr val="DCC5C5"/>
    <a:srgbClr val="FFE7F3"/>
    <a:srgbClr val="FFCADF"/>
    <a:srgbClr val="AEFFCC"/>
    <a:srgbClr val="CAF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48"/>
    <p:restoredTop sz="93451"/>
  </p:normalViewPr>
  <p:slideViewPr>
    <p:cSldViewPr snapToGrid="0" snapToObjects="1">
      <p:cViewPr>
        <p:scale>
          <a:sx n="60" d="100"/>
          <a:sy n="60" d="100"/>
        </p:scale>
        <p:origin x="-872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6T16:35:37.2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17989 13399 24575,'6'12'0,"6"6"0,10 7 0,7 5 0,4 0 0,-5-5 0,-4-6 0,-7-5 0,-2-1 0,3 2 0,1 3 0,1 0 0,-2-1 0,-3-2 0,-1-2 0,-3-2 0,0 0 0,0-2 0,-3-2 0,-1-2 0,-1 0 0,1 2 0,3 4 0,-3-4 0,5 4 0,-2-3 0,2 3 0,-1 0 0,-3-1 0,-2 0 0,0 2 0,3 3 0,0 0 0,0-1 0,-3-7 0,-1 0 0,-4-6 0,1 3 0,-1-3 0,2 1 0,-1-1 0,1 1 0,-1 0 0,0 2 0,2 1 0,0-1 0,1 1 0,1-1 0,-1 0 0,-2-2 0,-1 0 0,0 0 0,0 2 0,2 0 0,0 3 0,0-1 0,-2-1 0,0-1 0,-2-1 0,0 0 0,0-1 0,0 0 0,0 2 0,-1-1 0,-1 0 0,-8-2 0,-1-1 0,-6 0 0,4 0 0,0 0 0,2 0 0,2 0 0,1 0 0,2 0 0,-1 0 0,-1 1 0,0 1 0,0 0 0,-1 2 0,2 1 0,-1 0 0,-2 1 0,0-1 0,0 0 0,1 1 0,-1-1 0,-2 2 0,-2 2 0,-3 1 0,-1 2 0,-3 0 0,1 2 0,-3 1 0,1 0 0,0 0 0,2-1 0,1-1 0,1-1 0,1 0 0,-3 0 0,-2 0 0,-1 1 0,2-1 0,3-1 0,3-2 0,4-2 0,2-2 0,2-1 0,1-1 0,1-2 0,0 2 0,1 0 0,2-2 0,1 0 0</inkml:trace>
  <inkml:trace contextRef="#ctx0" brushRef="#br0" timeOffset="1">13254 13257 24575,'20'0'0,"5"0"0,9 0 0,10 5 0,6 6 0,-1 4 0,-8 2 0,-12-3 0,-9-4 0,-5-2 0,-3-3 0,0-1 0,-1 0 0,0 0 0,-2 0 0,-2-1 0,-2-1 0,-2-3 0,-4-9 0,-5-11 0,-5-9 0,0 1 0,1 5 0,6 13 0,-1 4 0,4 4 0,-3 0 0,2 1 0,-1-2 0,-1-1 0,0 2 0,2 1 0,5 8 0,2 0 0,5 6 0,0-1 0,2 2 0,1 0 0,0 0 0,-1-1 0,-6-5 0,-1-1 0,-5-4 0,0 2 0,0-1 0,0 0 0,-1 0 0,-2 1 0,-2 2 0,-4 0 0,0 2 0,-2-1 0,0 0 0,-3-2 0,-3 1 0,-1-1 0,-2 1 0,2 0 0,3 0 0,4 0 0,3-3 0,0 0 0,3-2 0,3-1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6T16:36:43.2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20882 14835 24575,'5'11'0,"13"13"0,19 15 0,-13-12 0,2 0 0,1 0 0,-1 0 0,-2-3 0,-2-2 0,15 13 0,-9-12 0,11 11 0,-7-6 0,-10-7 0,1 1 0,14 17 0,1 1 0,3 1 0,-5-4 0,-7-9 0,-7-6 0,-11-9 0,-5-5 0,-4-3 0,-2-2 0,0 0 0,0 0 0,-3-1 0,-4 1 0,-4 1 0,-6 0 0,-6 2 0,-8 1 0,-7 1 0,-3 2 0,2-1 0,8-3 0,9-1 0,7-4 0,2 0 0,-3 0 0,-3 2 0,-2 0 0,4 0 0,6-2 0,5-2 0,5-2 0,1-6 0,0 5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file:///C:/DOCUME~1/Afaq/LOCALS~1/Temp/SNAGHTML7cbfca.PNG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0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5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D63CAE-5CFC-DDB5-E275-8434C308A6DC}"/>
              </a:ext>
            </a:extLst>
          </p:cNvPr>
          <p:cNvGrpSpPr>
            <a:grpSpLocks/>
          </p:cNvGrpSpPr>
          <p:nvPr/>
        </p:nvGrpSpPr>
        <p:grpSpPr bwMode="auto">
          <a:xfrm>
            <a:off x="3376820" y="143165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26893DB-61A3-8021-E785-21B2FC552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2F5DF5E-3235-BA02-76F4-76487F555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91DB0FEA-E27D-A8F6-EE15-8B6C9D7DD30F}"/>
              </a:ext>
            </a:extLst>
          </p:cNvPr>
          <p:cNvGrpSpPr>
            <a:grpSpLocks/>
          </p:cNvGrpSpPr>
          <p:nvPr/>
        </p:nvGrpSpPr>
        <p:grpSpPr bwMode="auto">
          <a:xfrm>
            <a:off x="7301120" y="1190915"/>
            <a:ext cx="2557463" cy="576263"/>
            <a:chOff x="3469" y="686"/>
            <a:chExt cx="2156" cy="363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C02021D-52E0-4649-05FA-98D5F74C9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686"/>
              <a:ext cx="1838" cy="36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الزاويتان المتكاملتان</a:t>
              </a:r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2B7F3DB6-F858-0003-493F-06CB1B3E4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69" y="709"/>
              <a:ext cx="318" cy="32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14" name="AutoShape 8">
            <a:extLst>
              <a:ext uri="{FF2B5EF4-FFF2-40B4-BE49-F238E27FC236}">
                <a16:creationId xmlns:a16="http://schemas.microsoft.com/office/drawing/2014/main" id="{E0F7AA78-26CC-3D2C-A611-CB9F5505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795" y="1046453"/>
            <a:ext cx="3925888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هما زاويتان مجموع قياسيهما </a:t>
            </a:r>
            <a:r>
              <a:rPr lang="ar-SA" altLang="ar-SA" sz="3600" b="1" baseline="30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F6153C9-4CAF-2116-329C-C95ED226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470" y="229581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7" name="Arc 10">
            <a:extLst>
              <a:ext uri="{FF2B5EF4-FFF2-40B4-BE49-F238E27FC236}">
                <a16:creationId xmlns:a16="http://schemas.microsoft.com/office/drawing/2014/main" id="{BA4E48EB-7016-2FBD-AD5A-7E084290A13C}"/>
              </a:ext>
            </a:extLst>
          </p:cNvPr>
          <p:cNvSpPr>
            <a:spLocks/>
          </p:cNvSpPr>
          <p:nvPr/>
        </p:nvSpPr>
        <p:spPr bwMode="auto">
          <a:xfrm rot="18714247">
            <a:off x="1392446" y="4345277"/>
            <a:ext cx="3708400" cy="1882775"/>
          </a:xfrm>
          <a:custGeom>
            <a:avLst/>
            <a:gdLst>
              <a:gd name="T0" fmla="*/ 0 w 34487"/>
              <a:gd name="T1" fmla="*/ 2147483646 h 21600"/>
              <a:gd name="T2" fmla="*/ 2147483646 w 34487"/>
              <a:gd name="T3" fmla="*/ 2147483646 h 21600"/>
              <a:gd name="T4" fmla="*/ 2147483646 w 344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487" h="21600" fill="none" extrusionOk="0">
                <a:moveTo>
                  <a:pt x="-1" y="4279"/>
                </a:moveTo>
                <a:cubicBezTo>
                  <a:pt x="3728" y="1500"/>
                  <a:pt x="8255" y="0"/>
                  <a:pt x="12906" y="0"/>
                </a:cubicBezTo>
                <a:cubicBezTo>
                  <a:pt x="24483" y="0"/>
                  <a:pt x="34001" y="9127"/>
                  <a:pt x="34487" y="20694"/>
                </a:cubicBezTo>
              </a:path>
              <a:path w="34487" h="21600" stroke="0" extrusionOk="0">
                <a:moveTo>
                  <a:pt x="-1" y="4279"/>
                </a:moveTo>
                <a:cubicBezTo>
                  <a:pt x="3728" y="1500"/>
                  <a:pt x="8255" y="0"/>
                  <a:pt x="12906" y="0"/>
                </a:cubicBezTo>
                <a:cubicBezTo>
                  <a:pt x="24483" y="0"/>
                  <a:pt x="34001" y="9127"/>
                  <a:pt x="34487" y="20694"/>
                </a:cubicBezTo>
                <a:lnTo>
                  <a:pt x="12906" y="21600"/>
                </a:lnTo>
                <a:lnTo>
                  <a:pt x="-1" y="4279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EE4A20D3-DD3F-5607-C42F-2C3D9A120160}"/>
              </a:ext>
            </a:extLst>
          </p:cNvPr>
          <p:cNvSpPr>
            <a:spLocks/>
          </p:cNvSpPr>
          <p:nvPr/>
        </p:nvSpPr>
        <p:spPr bwMode="auto">
          <a:xfrm rot="1743563">
            <a:off x="4086433" y="4611978"/>
            <a:ext cx="1990725" cy="2266950"/>
          </a:xfrm>
          <a:custGeom>
            <a:avLst/>
            <a:gdLst>
              <a:gd name="T0" fmla="*/ 2147483646 w 19019"/>
              <a:gd name="T1" fmla="*/ 0 h 21164"/>
              <a:gd name="T2" fmla="*/ 2147483646 w 19019"/>
              <a:gd name="T3" fmla="*/ 2147483646 h 21164"/>
              <a:gd name="T4" fmla="*/ 0 w 19019"/>
              <a:gd name="T5" fmla="*/ 2147483646 h 21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19" h="21164" fill="none" extrusionOk="0">
                <a:moveTo>
                  <a:pt x="4317" y="0"/>
                </a:moveTo>
                <a:cubicBezTo>
                  <a:pt x="10595" y="1280"/>
                  <a:pt x="15981" y="5282"/>
                  <a:pt x="19018" y="10924"/>
                </a:cubicBezTo>
              </a:path>
              <a:path w="19019" h="21164" stroke="0" extrusionOk="0">
                <a:moveTo>
                  <a:pt x="4317" y="0"/>
                </a:moveTo>
                <a:cubicBezTo>
                  <a:pt x="10595" y="1280"/>
                  <a:pt x="15981" y="5282"/>
                  <a:pt x="19018" y="10924"/>
                </a:cubicBezTo>
                <a:lnTo>
                  <a:pt x="0" y="21164"/>
                </a:lnTo>
                <a:lnTo>
                  <a:pt x="43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7B4BA73-44AF-92A0-855B-33DE67E7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695" y="2202153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1A005090-8202-4D74-B6CF-57D87E648957}"/>
              </a:ext>
            </a:extLst>
          </p:cNvPr>
          <p:cNvGrpSpPr>
            <a:grpSpLocks/>
          </p:cNvGrpSpPr>
          <p:nvPr/>
        </p:nvGrpSpPr>
        <p:grpSpPr bwMode="auto">
          <a:xfrm>
            <a:off x="8669545" y="2198978"/>
            <a:ext cx="1152525" cy="527050"/>
            <a:chOff x="4876" y="1924"/>
            <a:chExt cx="726" cy="332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CBB76294-011B-F530-6E88-0730C4F79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52E5F18E-7083-BAA6-44F6-E029BD188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أ ب د</a:t>
              </a: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2707AEEC-59D8-69A0-6D2C-6663D4758632}"/>
              </a:ext>
            </a:extLst>
          </p:cNvPr>
          <p:cNvGrpSpPr>
            <a:grpSpLocks/>
          </p:cNvGrpSpPr>
          <p:nvPr/>
        </p:nvGrpSpPr>
        <p:grpSpPr bwMode="auto">
          <a:xfrm>
            <a:off x="6940758" y="2198978"/>
            <a:ext cx="1333500" cy="527050"/>
            <a:chOff x="3787" y="1924"/>
            <a:chExt cx="840" cy="332"/>
          </a:xfrm>
        </p:grpSpPr>
        <p:pic>
          <p:nvPicPr>
            <p:cNvPr id="24" name="Picture 17">
              <a:extLst>
                <a:ext uri="{FF2B5EF4-FFF2-40B4-BE49-F238E27FC236}">
                  <a16:creationId xmlns:a16="http://schemas.microsoft.com/office/drawing/2014/main" id="{E8A6E919-7F46-7E77-1C41-A55C97E19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9CFBAE65-2031-FCD3-F2BC-391B4E44D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د ب جـ</a:t>
              </a:r>
            </a:p>
          </p:txBody>
        </p:sp>
      </p:grpSp>
      <p:sp>
        <p:nvSpPr>
          <p:cNvPr id="26" name="Text Box 19">
            <a:extLst>
              <a:ext uri="{FF2B5EF4-FFF2-40B4-BE49-F238E27FC236}">
                <a16:creationId xmlns:a16="http://schemas.microsoft.com/office/drawing/2014/main" id="{B1D78693-6F51-EE0F-27C4-3DDD40E5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508" y="5881978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١٤٠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62B3D67B-7C45-29A4-BB03-8E367259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595" y="588197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٤٠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2EF90867-F669-49B2-3DF1-71000CF3B7B0}"/>
              </a:ext>
            </a:extLst>
          </p:cNvPr>
          <p:cNvGrpSpPr>
            <a:grpSpLocks/>
          </p:cNvGrpSpPr>
          <p:nvPr/>
        </p:nvGrpSpPr>
        <p:grpSpPr bwMode="auto">
          <a:xfrm>
            <a:off x="6940758" y="3026065"/>
            <a:ext cx="2881312" cy="620713"/>
            <a:chOff x="3787" y="2722"/>
            <a:chExt cx="1815" cy="391"/>
          </a:xfrm>
        </p:grpSpPr>
        <p:sp>
          <p:nvSpPr>
            <p:cNvPr id="29" name="Text Box 32">
              <a:extLst>
                <a:ext uri="{FF2B5EF4-FFF2-40B4-BE49-F238E27FC236}">
                  <a16:creationId xmlns:a16="http://schemas.microsoft.com/office/drawing/2014/main" id="{01600EB8-BB7C-687B-4F43-7817441A0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7" y="2722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id="{173DB5B9-08D7-B5BC-ED6B-C1738E180A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781"/>
              <a:ext cx="1815" cy="332"/>
              <a:chOff x="3787" y="1924"/>
              <a:chExt cx="1815" cy="332"/>
            </a:xfrm>
          </p:grpSpPr>
          <p:grpSp>
            <p:nvGrpSpPr>
              <p:cNvPr id="31" name="Group 34">
                <a:extLst>
                  <a:ext uri="{FF2B5EF4-FFF2-40B4-BE49-F238E27FC236}">
                    <a16:creationId xmlns:a16="http://schemas.microsoft.com/office/drawing/2014/main" id="{E3D62012-2CD5-9D3E-26FD-FD66D997F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332"/>
                <a:chOff x="4876" y="1924"/>
                <a:chExt cx="726" cy="332"/>
              </a:xfrm>
            </p:grpSpPr>
            <p:pic>
              <p:nvPicPr>
                <p:cNvPr id="35" name="Picture 35">
                  <a:extLst>
                    <a:ext uri="{FF2B5EF4-FFF2-40B4-BE49-F238E27FC236}">
                      <a16:creationId xmlns:a16="http://schemas.microsoft.com/office/drawing/2014/main" id="{BE9A3FEB-FEA3-EFCB-B4B5-ACE5E2CF22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ext Box 36">
                  <a:extLst>
                    <a:ext uri="{FF2B5EF4-FFF2-40B4-BE49-F238E27FC236}">
                      <a16:creationId xmlns:a16="http://schemas.microsoft.com/office/drawing/2014/main" id="{9D974F17-6650-FF76-E963-2CA16643B8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FF0000"/>
                      </a:solidFill>
                    </a:rPr>
                    <a:t>أ ب د</a:t>
                  </a:r>
                </a:p>
              </p:txBody>
            </p:sp>
          </p:grpSp>
          <p:grpSp>
            <p:nvGrpSpPr>
              <p:cNvPr id="32" name="Group 37">
                <a:extLst>
                  <a:ext uri="{FF2B5EF4-FFF2-40B4-BE49-F238E27FC236}">
                    <a16:creationId xmlns:a16="http://schemas.microsoft.com/office/drawing/2014/main" id="{B8261D71-CCC5-7584-9EB4-75FA4F8D4E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332"/>
                <a:chOff x="3787" y="1924"/>
                <a:chExt cx="840" cy="332"/>
              </a:xfrm>
            </p:grpSpPr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F28EB939-2D2B-4216-3868-F3D6ABC4C1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 Box 39">
                  <a:extLst>
                    <a:ext uri="{FF2B5EF4-FFF2-40B4-BE49-F238E27FC236}">
                      <a16:creationId xmlns:a16="http://schemas.microsoft.com/office/drawing/2014/main" id="{EC68A47C-5FE3-4070-A0AD-AF5F1137F7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0000FF"/>
                      </a:solidFill>
                    </a:rPr>
                    <a:t>د ب جـ</a:t>
                  </a:r>
                </a:p>
              </p:txBody>
            </p:sp>
          </p:grpSp>
        </p:grpSp>
      </p:grpSp>
      <p:sp>
        <p:nvSpPr>
          <p:cNvPr id="37" name="Text Box 40">
            <a:extLst>
              <a:ext uri="{FF2B5EF4-FFF2-40B4-BE49-F238E27FC236}">
                <a16:creationId xmlns:a16="http://schemas.microsoft.com/office/drawing/2014/main" id="{BBD67FA7-5285-464A-229D-3AF27A2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120" y="3154653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متكاملتان</a:t>
            </a:r>
          </a:p>
        </p:txBody>
      </p:sp>
      <p:sp>
        <p:nvSpPr>
          <p:cNvPr id="38" name="Text Box 41">
            <a:extLst>
              <a:ext uri="{FF2B5EF4-FFF2-40B4-BE49-F238E27FC236}">
                <a16:creationId xmlns:a16="http://schemas.microsoft.com/office/drawing/2014/main" id="{7358A34A-615A-CB5A-3C3E-69D64080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695" y="229581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FF0000"/>
                </a:solidFill>
              </a:rPr>
              <a:t>٥</a:t>
            </a:r>
            <a:r>
              <a:rPr lang="ar-SA" altLang="ar-SA" sz="2400" b="1">
                <a:solidFill>
                  <a:srgbClr val="FF0000"/>
                </a:solidFill>
              </a:rPr>
              <a:t>٤٠</a:t>
            </a:r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59F0D9D7-86B8-B515-A90D-2AD1419A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720" y="2227553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392A7434-7616-B821-BC22-8E930666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583" y="228629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١٤٠</a:t>
            </a: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DF78E648-7B7B-2052-79F1-271DCEB8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245" y="228629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id="{5BA09368-5DC8-E321-7401-DD62BFC7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520" y="228629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grpSp>
        <p:nvGrpSpPr>
          <p:cNvPr id="43" name="Group 48">
            <a:extLst>
              <a:ext uri="{FF2B5EF4-FFF2-40B4-BE49-F238E27FC236}">
                <a16:creationId xmlns:a16="http://schemas.microsoft.com/office/drawing/2014/main" id="{3149C108-BF63-BC04-A070-43F06E7792D5}"/>
              </a:ext>
            </a:extLst>
          </p:cNvPr>
          <p:cNvGrpSpPr>
            <a:grpSpLocks/>
          </p:cNvGrpSpPr>
          <p:nvPr/>
        </p:nvGrpSpPr>
        <p:grpSpPr bwMode="auto">
          <a:xfrm>
            <a:off x="1087645" y="3789653"/>
            <a:ext cx="5313363" cy="2935287"/>
            <a:chOff x="100" y="2323"/>
            <a:chExt cx="3347" cy="1849"/>
          </a:xfrm>
        </p:grpSpPr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A74A962F-7ECC-805B-5B6F-628F9BF63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3825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ب</a:t>
              </a: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CFCE5914-177C-25B8-1CB8-D713A6D02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4" y="2455"/>
              <a:ext cx="1225" cy="1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Text Box 29">
              <a:extLst>
                <a:ext uri="{FF2B5EF4-FFF2-40B4-BE49-F238E27FC236}">
                  <a16:creationId xmlns:a16="http://schemas.microsoft.com/office/drawing/2014/main" id="{D663F945-A87B-A497-F065-CF4A9BF1D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" y="2323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د</a:t>
              </a:r>
            </a:p>
          </p:txBody>
        </p: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7637A7F2-69ED-1854-3C94-A62CD59C9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" y="3830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جـ</a:t>
              </a:r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FEAA1A18-A196-FE60-0332-444211FDA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" y="388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Text Box 47">
              <a:extLst>
                <a:ext uri="{FF2B5EF4-FFF2-40B4-BE49-F238E27FC236}">
                  <a16:creationId xmlns:a16="http://schemas.microsoft.com/office/drawing/2014/main" id="{8F58E8BD-2CC3-B64C-BA5D-9FF8FBE6D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884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17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9" grpId="0"/>
      <p:bldP spid="26" grpId="0"/>
      <p:bldP spid="27" grpId="0"/>
      <p:bldP spid="37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5A5617-119C-C82D-3173-69392436611E}"/>
              </a:ext>
            </a:extLst>
          </p:cNvPr>
          <p:cNvGrpSpPr>
            <a:grpSpLocks/>
          </p:cNvGrpSpPr>
          <p:nvPr/>
        </p:nvGrpSpPr>
        <p:grpSpPr bwMode="auto">
          <a:xfrm>
            <a:off x="2778834" y="69739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2AF684C-F731-5764-14AD-041FCB116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A6082BB-C29D-6867-E792-681B40818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9">
            <a:extLst>
              <a:ext uri="{FF2B5EF4-FFF2-40B4-BE49-F238E27FC236}">
                <a16:creationId xmlns:a16="http://schemas.microsoft.com/office/drawing/2014/main" id="{5D74BF87-A06F-5C15-1EAF-91210297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634" y="392577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49E74D1-8439-1515-4AB2-17155B6FF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384" y="453696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٦٥</a:t>
            </a: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DCB8FFCE-48FD-CE40-909D-1151958C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984" y="3089164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772F3B55-C716-14ED-0123-40C78079B74F}"/>
              </a:ext>
            </a:extLst>
          </p:cNvPr>
          <p:cNvGrpSpPr>
            <a:grpSpLocks/>
          </p:cNvGrpSpPr>
          <p:nvPr/>
        </p:nvGrpSpPr>
        <p:grpSpPr bwMode="auto">
          <a:xfrm>
            <a:off x="7676272" y="3182827"/>
            <a:ext cx="1152525" cy="527050"/>
            <a:chOff x="4876" y="1924"/>
            <a:chExt cx="726" cy="332"/>
          </a:xfrm>
        </p:grpSpPr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4D5E4F3A-8189-E08D-E7DC-A2130E3A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id="{FF7D2613-2489-DC6C-8079-514B1FCD2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أ ب د</a:t>
              </a: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1BCD1BFB-C8BF-CE8C-F9CB-A20E768D3733}"/>
              </a:ext>
            </a:extLst>
          </p:cNvPr>
          <p:cNvGrpSpPr>
            <a:grpSpLocks/>
          </p:cNvGrpSpPr>
          <p:nvPr/>
        </p:nvGrpSpPr>
        <p:grpSpPr bwMode="auto">
          <a:xfrm>
            <a:off x="5947484" y="3182827"/>
            <a:ext cx="1333500" cy="527050"/>
            <a:chOff x="3787" y="1924"/>
            <a:chExt cx="840" cy="332"/>
          </a:xfrm>
        </p:grpSpPr>
        <p:pic>
          <p:nvPicPr>
            <p:cNvPr id="19" name="Picture 38">
              <a:extLst>
                <a:ext uri="{FF2B5EF4-FFF2-40B4-BE49-F238E27FC236}">
                  <a16:creationId xmlns:a16="http://schemas.microsoft.com/office/drawing/2014/main" id="{025FA699-7C1F-C5E1-66BA-4A29E7923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53A63719-235D-906E-DE44-79F316495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د ب جـ</a:t>
              </a:r>
            </a:p>
          </p:txBody>
        </p:sp>
      </p:grpSp>
      <p:sp>
        <p:nvSpPr>
          <p:cNvPr id="21" name="Text Box 40">
            <a:extLst>
              <a:ext uri="{FF2B5EF4-FFF2-40B4-BE49-F238E27FC236}">
                <a16:creationId xmlns:a16="http://schemas.microsoft.com/office/drawing/2014/main" id="{ECF3D846-116B-4DF4-0063-4B9EB554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797" y="3217752"/>
            <a:ext cx="190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متتامتان</a:t>
            </a:r>
          </a:p>
        </p:txBody>
      </p:sp>
      <p:grpSp>
        <p:nvGrpSpPr>
          <p:cNvPr id="22" name="Group 55">
            <a:extLst>
              <a:ext uri="{FF2B5EF4-FFF2-40B4-BE49-F238E27FC236}">
                <a16:creationId xmlns:a16="http://schemas.microsoft.com/office/drawing/2014/main" id="{F25A175F-6D82-DBC6-A530-B78811E20243}"/>
              </a:ext>
            </a:extLst>
          </p:cNvPr>
          <p:cNvGrpSpPr>
            <a:grpSpLocks/>
          </p:cNvGrpSpPr>
          <p:nvPr/>
        </p:nvGrpSpPr>
        <p:grpSpPr bwMode="auto">
          <a:xfrm>
            <a:off x="2958222" y="720614"/>
            <a:ext cx="6408737" cy="973138"/>
            <a:chOff x="1655" y="436"/>
            <a:chExt cx="4037" cy="613"/>
          </a:xfrm>
        </p:grpSpPr>
        <p:sp>
          <p:nvSpPr>
            <p:cNvPr id="23" name="AutoShape 46">
              <a:extLst>
                <a:ext uri="{FF2B5EF4-FFF2-40B4-BE49-F238E27FC236}">
                  <a16:creationId xmlns:a16="http://schemas.microsoft.com/office/drawing/2014/main" id="{634CAAF0-468C-E0E3-EDD0-1F9CB097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436"/>
              <a:ext cx="4037" cy="613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في الشكل المجاور ،                           .    جد قيمة س .</a:t>
              </a:r>
              <a:r>
                <a:rPr lang="en-US" altLang="ar-SA" sz="2400"/>
                <a:t> </a:t>
              </a: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</p:txBody>
        </p: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D8F0DBB7-C39A-1E95-C613-BF7B4ABD7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7" y="578"/>
              <a:ext cx="785" cy="311"/>
              <a:chOff x="4318" y="1253"/>
              <a:chExt cx="785" cy="311"/>
            </a:xfrm>
          </p:grpSpPr>
          <p:pic>
            <p:nvPicPr>
              <p:cNvPr id="27" name="Picture 14">
                <a:extLst>
                  <a:ext uri="{FF2B5EF4-FFF2-40B4-BE49-F238E27FC236}">
                    <a16:creationId xmlns:a16="http://schemas.microsoft.com/office/drawing/2014/main" id="{3D3CF1E3-1727-E020-ADA6-7C756AD3B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" y="125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3E38E21A-A9C5-FDE1-0B47-64FE54F6A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" y="127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أ ب جـ</a:t>
                </a:r>
              </a:p>
            </p:txBody>
          </p:sp>
        </p:grpSp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6BC7C9EA-854D-00E1-3BF4-FC13124E1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62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  <p:sp>
          <p:nvSpPr>
            <p:cNvPr id="26" name="Text Box 45">
              <a:extLst>
                <a:ext uri="{FF2B5EF4-FFF2-40B4-BE49-F238E27FC236}">
                  <a16:creationId xmlns:a16="http://schemas.microsoft.com/office/drawing/2014/main" id="{3A430EFC-2316-14B5-C79E-029F5F6E5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625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٩٠</a:t>
              </a: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id="{BC380A66-8364-25A6-D00D-98459445E503}"/>
              </a:ext>
            </a:extLst>
          </p:cNvPr>
          <p:cNvGrpSpPr>
            <a:grpSpLocks/>
          </p:cNvGrpSpPr>
          <p:nvPr/>
        </p:nvGrpSpPr>
        <p:grpSpPr bwMode="auto">
          <a:xfrm>
            <a:off x="5407734" y="1873139"/>
            <a:ext cx="2138363" cy="531813"/>
            <a:chOff x="3198" y="1162"/>
            <a:chExt cx="1347" cy="335"/>
          </a:xfrm>
        </p:grpSpPr>
        <p:grpSp>
          <p:nvGrpSpPr>
            <p:cNvPr id="30" name="Group 50">
              <a:extLst>
                <a:ext uri="{FF2B5EF4-FFF2-40B4-BE49-F238E27FC236}">
                  <a16:creationId xmlns:a16="http://schemas.microsoft.com/office/drawing/2014/main" id="{4EC07855-49D8-4406-0C1D-A5A7E1D5D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0" y="1162"/>
              <a:ext cx="785" cy="311"/>
              <a:chOff x="4318" y="1253"/>
              <a:chExt cx="785" cy="311"/>
            </a:xfrm>
          </p:grpSpPr>
          <p:pic>
            <p:nvPicPr>
              <p:cNvPr id="33" name="Picture 51">
                <a:extLst>
                  <a:ext uri="{FF2B5EF4-FFF2-40B4-BE49-F238E27FC236}">
                    <a16:creationId xmlns:a16="http://schemas.microsoft.com/office/drawing/2014/main" id="{CCC40BAD-D626-CF8A-1E2E-4CAA10D82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" y="125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52">
                <a:extLst>
                  <a:ext uri="{FF2B5EF4-FFF2-40B4-BE49-F238E27FC236}">
                    <a16:creationId xmlns:a16="http://schemas.microsoft.com/office/drawing/2014/main" id="{D03BFA0F-33F5-E198-EF6A-F56E6EAE6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" y="127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أ ب جـ</a:t>
                </a:r>
              </a:p>
            </p:txBody>
          </p:sp>
        </p:grpSp>
        <p:sp>
          <p:nvSpPr>
            <p:cNvPr id="31" name="Text Box 53">
              <a:extLst>
                <a:ext uri="{FF2B5EF4-FFF2-40B4-BE49-F238E27FC236}">
                  <a16:creationId xmlns:a16="http://schemas.microsoft.com/office/drawing/2014/main" id="{C34B3EEC-4F1B-BBEB-420C-6BC4604DA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120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  <p:sp>
          <p:nvSpPr>
            <p:cNvPr id="32" name="Text Box 54">
              <a:extLst>
                <a:ext uri="{FF2B5EF4-FFF2-40B4-BE49-F238E27FC236}">
                  <a16:creationId xmlns:a16="http://schemas.microsoft.com/office/drawing/2014/main" id="{2E95EEC7-A4E4-73E3-D422-ECD2A8B4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209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٩٠</a:t>
              </a:r>
            </a:p>
          </p:txBody>
        </p:sp>
      </p:grpSp>
      <p:pic>
        <p:nvPicPr>
          <p:cNvPr id="35" name="Picture 56">
            <a:extLst>
              <a:ext uri="{FF2B5EF4-FFF2-40B4-BE49-F238E27FC236}">
                <a16:creationId xmlns:a16="http://schemas.microsoft.com/office/drawing/2014/main" id="{699CCBAC-BA51-F204-BFA4-C6EFBAAA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72" y="2635139"/>
            <a:ext cx="208756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Arc 11">
            <a:extLst>
              <a:ext uri="{FF2B5EF4-FFF2-40B4-BE49-F238E27FC236}">
                <a16:creationId xmlns:a16="http://schemas.microsoft.com/office/drawing/2014/main" id="{26B4AC23-3AB1-F91A-4780-553B5BBA871B}"/>
              </a:ext>
            </a:extLst>
          </p:cNvPr>
          <p:cNvSpPr>
            <a:spLocks/>
          </p:cNvSpPr>
          <p:nvPr/>
        </p:nvSpPr>
        <p:spPr bwMode="auto">
          <a:xfrm rot="12521255">
            <a:off x="1961272" y="2751027"/>
            <a:ext cx="863600" cy="833437"/>
          </a:xfrm>
          <a:custGeom>
            <a:avLst/>
            <a:gdLst>
              <a:gd name="T0" fmla="*/ 2147483646 w 19019"/>
              <a:gd name="T1" fmla="*/ 0 h 16752"/>
              <a:gd name="T2" fmla="*/ 2147483646 w 19019"/>
              <a:gd name="T3" fmla="*/ 2147483646 h 16752"/>
              <a:gd name="T4" fmla="*/ 0 w 19019"/>
              <a:gd name="T5" fmla="*/ 2147483646 h 167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19" h="16752" fill="none" extrusionOk="0">
                <a:moveTo>
                  <a:pt x="13635" y="-1"/>
                </a:moveTo>
                <a:cubicBezTo>
                  <a:pt x="15840" y="1794"/>
                  <a:pt x="17670" y="4008"/>
                  <a:pt x="19018" y="6512"/>
                </a:cubicBezTo>
              </a:path>
              <a:path w="19019" h="16752" stroke="0" extrusionOk="0">
                <a:moveTo>
                  <a:pt x="13635" y="-1"/>
                </a:moveTo>
                <a:cubicBezTo>
                  <a:pt x="15840" y="1794"/>
                  <a:pt x="17670" y="4008"/>
                  <a:pt x="19018" y="6512"/>
                </a:cubicBezTo>
                <a:lnTo>
                  <a:pt x="0" y="16752"/>
                </a:lnTo>
                <a:lnTo>
                  <a:pt x="13635" y="-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7" name="Arc 10">
            <a:extLst>
              <a:ext uri="{FF2B5EF4-FFF2-40B4-BE49-F238E27FC236}">
                <a16:creationId xmlns:a16="http://schemas.microsoft.com/office/drawing/2014/main" id="{59E14F1D-D24B-809D-1AF4-3275A27418E1}"/>
              </a:ext>
            </a:extLst>
          </p:cNvPr>
          <p:cNvSpPr>
            <a:spLocks/>
          </p:cNvSpPr>
          <p:nvPr/>
        </p:nvSpPr>
        <p:spPr bwMode="auto">
          <a:xfrm rot="7765370">
            <a:off x="2322428" y="2905808"/>
            <a:ext cx="958850" cy="1198562"/>
          </a:xfrm>
          <a:custGeom>
            <a:avLst/>
            <a:gdLst>
              <a:gd name="T0" fmla="*/ 2147483646 w 21600"/>
              <a:gd name="T1" fmla="*/ 0 h 10618"/>
              <a:gd name="T2" fmla="*/ 2147483646 w 21600"/>
              <a:gd name="T3" fmla="*/ 2147483646 h 10618"/>
              <a:gd name="T4" fmla="*/ 0 w 21600"/>
              <a:gd name="T5" fmla="*/ 2147483646 h 106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618" fill="none" extrusionOk="0">
                <a:moveTo>
                  <a:pt x="20545" y="-1"/>
                </a:moveTo>
                <a:cubicBezTo>
                  <a:pt x="21243" y="2153"/>
                  <a:pt x="21600" y="4403"/>
                  <a:pt x="21600" y="6668"/>
                </a:cubicBezTo>
                <a:cubicBezTo>
                  <a:pt x="21600" y="7993"/>
                  <a:pt x="21478" y="9315"/>
                  <a:pt x="21235" y="10617"/>
                </a:cubicBezTo>
              </a:path>
              <a:path w="21600" h="10618" stroke="0" extrusionOk="0">
                <a:moveTo>
                  <a:pt x="20545" y="-1"/>
                </a:moveTo>
                <a:cubicBezTo>
                  <a:pt x="21243" y="2153"/>
                  <a:pt x="21600" y="4403"/>
                  <a:pt x="21600" y="6668"/>
                </a:cubicBezTo>
                <a:cubicBezTo>
                  <a:pt x="21600" y="7993"/>
                  <a:pt x="21478" y="9315"/>
                  <a:pt x="21235" y="10617"/>
                </a:cubicBezTo>
                <a:lnTo>
                  <a:pt x="0" y="6668"/>
                </a:lnTo>
                <a:lnTo>
                  <a:pt x="20545" y="-1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8" name="AutoShape 57">
            <a:extLst>
              <a:ext uri="{FF2B5EF4-FFF2-40B4-BE49-F238E27FC236}">
                <a16:creationId xmlns:a16="http://schemas.microsoft.com/office/drawing/2014/main" id="{E3CC7C90-63CF-F987-1DBB-7E65C302BB5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164178" y="2512108"/>
            <a:ext cx="7921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9" name="Group 80">
            <a:extLst>
              <a:ext uri="{FF2B5EF4-FFF2-40B4-BE49-F238E27FC236}">
                <a16:creationId xmlns:a16="http://schemas.microsoft.com/office/drawing/2014/main" id="{DF668D0F-5C12-532E-A4E9-62EF139EDFD3}"/>
              </a:ext>
            </a:extLst>
          </p:cNvPr>
          <p:cNvGrpSpPr>
            <a:grpSpLocks/>
          </p:cNvGrpSpPr>
          <p:nvPr/>
        </p:nvGrpSpPr>
        <p:grpSpPr bwMode="auto">
          <a:xfrm>
            <a:off x="5947484" y="3849577"/>
            <a:ext cx="2881313" cy="579437"/>
            <a:chOff x="3538" y="2407"/>
            <a:chExt cx="1815" cy="365"/>
          </a:xfrm>
        </p:grpSpPr>
        <p:sp>
          <p:nvSpPr>
            <p:cNvPr id="40" name="Text Box 59">
              <a:extLst>
                <a:ext uri="{FF2B5EF4-FFF2-40B4-BE49-F238E27FC236}">
                  <a16:creationId xmlns:a16="http://schemas.microsoft.com/office/drawing/2014/main" id="{2C3C3B77-2C59-7FEB-4740-41C6DBD7D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2407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>
                  <a:solidFill>
                    <a:srgbClr val="006600"/>
                  </a:solidFill>
                </a:rPr>
                <a:t>+</a:t>
              </a:r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6438673C-5E06-C0D3-9142-2323809D2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2418"/>
              <a:ext cx="1815" cy="332"/>
              <a:chOff x="3787" y="1924"/>
              <a:chExt cx="1815" cy="332"/>
            </a:xfrm>
          </p:grpSpPr>
          <p:grpSp>
            <p:nvGrpSpPr>
              <p:cNvPr id="42" name="Group 61">
                <a:extLst>
                  <a:ext uri="{FF2B5EF4-FFF2-40B4-BE49-F238E27FC236}">
                    <a16:creationId xmlns:a16="http://schemas.microsoft.com/office/drawing/2014/main" id="{AEDA391C-6D25-A2CB-99CB-5132348122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332"/>
                <a:chOff x="4876" y="1924"/>
                <a:chExt cx="726" cy="332"/>
              </a:xfrm>
            </p:grpSpPr>
            <p:pic>
              <p:nvPicPr>
                <p:cNvPr id="46" name="Picture 62">
                  <a:extLst>
                    <a:ext uri="{FF2B5EF4-FFF2-40B4-BE49-F238E27FC236}">
                      <a16:creationId xmlns:a16="http://schemas.microsoft.com/office/drawing/2014/main" id="{798C2907-02B0-DA39-6C0A-57D8EF0ADA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" name="Text Box 63">
                  <a:extLst>
                    <a:ext uri="{FF2B5EF4-FFF2-40B4-BE49-F238E27FC236}">
                      <a16:creationId xmlns:a16="http://schemas.microsoft.com/office/drawing/2014/main" id="{5C7D0F1C-D39C-93F3-2058-D7E2F33442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FF0000"/>
                      </a:solidFill>
                    </a:rPr>
                    <a:t>أ ب د</a:t>
                  </a:r>
                </a:p>
              </p:txBody>
            </p:sp>
          </p:grpSp>
          <p:grpSp>
            <p:nvGrpSpPr>
              <p:cNvPr id="43" name="Group 64">
                <a:extLst>
                  <a:ext uri="{FF2B5EF4-FFF2-40B4-BE49-F238E27FC236}">
                    <a16:creationId xmlns:a16="http://schemas.microsoft.com/office/drawing/2014/main" id="{D995B7E3-CDDD-D3D9-0807-77EB91FAB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332"/>
                <a:chOff x="3787" y="1924"/>
                <a:chExt cx="840" cy="332"/>
              </a:xfrm>
            </p:grpSpPr>
            <p:pic>
              <p:nvPicPr>
                <p:cNvPr id="44" name="Picture 65">
                  <a:extLst>
                    <a:ext uri="{FF2B5EF4-FFF2-40B4-BE49-F238E27FC236}">
                      <a16:creationId xmlns:a16="http://schemas.microsoft.com/office/drawing/2014/main" id="{421C1C22-9B0A-39B0-E6E6-671E9C5AA2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 Box 66">
                  <a:extLst>
                    <a:ext uri="{FF2B5EF4-FFF2-40B4-BE49-F238E27FC236}">
                      <a16:creationId xmlns:a16="http://schemas.microsoft.com/office/drawing/2014/main" id="{DEF10A04-ABCC-225D-B9B1-71DB549411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0000FF"/>
                      </a:solidFill>
                    </a:rPr>
                    <a:t>د ب جـ</a:t>
                  </a:r>
                </a:p>
              </p:txBody>
            </p:sp>
          </p:grpSp>
        </p:grpSp>
      </p:grpSp>
      <p:sp>
        <p:nvSpPr>
          <p:cNvPr id="48" name="Text Box 67">
            <a:extLst>
              <a:ext uri="{FF2B5EF4-FFF2-40B4-BE49-F238E27FC236}">
                <a16:creationId xmlns:a16="http://schemas.microsoft.com/office/drawing/2014/main" id="{A98AE0E2-516E-2B74-F87F-EA2CE379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97" y="3925777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٩٠</a:t>
            </a:r>
          </a:p>
        </p:txBody>
      </p:sp>
      <p:sp>
        <p:nvSpPr>
          <p:cNvPr id="49" name="Text Box 68">
            <a:extLst>
              <a:ext uri="{FF2B5EF4-FFF2-40B4-BE49-F238E27FC236}">
                <a16:creationId xmlns:a16="http://schemas.microsoft.com/office/drawing/2014/main" id="{2F7A4623-AF8F-7B16-E742-EAC30F77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834" y="4465527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50" name="Text Box 69">
            <a:extLst>
              <a:ext uri="{FF2B5EF4-FFF2-40B4-BE49-F238E27FC236}">
                <a16:creationId xmlns:a16="http://schemas.microsoft.com/office/drawing/2014/main" id="{D74FFD00-B9E5-F500-FE6A-A2F8C9A8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659" y="4502039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51" name="Text Box 70">
            <a:extLst>
              <a:ext uri="{FF2B5EF4-FFF2-40B4-BE49-F238E27FC236}">
                <a16:creationId xmlns:a16="http://schemas.microsoft.com/office/drawing/2014/main" id="{9A1E581C-14C3-6940-6BC7-3D00C9EB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634" y="450203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52" name="Text Box 71">
            <a:extLst>
              <a:ext uri="{FF2B5EF4-FFF2-40B4-BE49-F238E27FC236}">
                <a16:creationId xmlns:a16="http://schemas.microsoft.com/office/drawing/2014/main" id="{923C752C-48D3-E0B9-97BA-9500438E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97" y="450203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٩٠</a:t>
            </a:r>
          </a:p>
        </p:txBody>
      </p:sp>
      <p:sp>
        <p:nvSpPr>
          <p:cNvPr id="53" name="Text Box 72">
            <a:extLst>
              <a:ext uri="{FF2B5EF4-FFF2-40B4-BE49-F238E27FC236}">
                <a16:creationId xmlns:a16="http://schemas.microsoft.com/office/drawing/2014/main" id="{C7752ED8-CF12-F3E2-E607-B1CA77E3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797" y="4979877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٦٥</a:t>
            </a:r>
          </a:p>
        </p:txBody>
      </p:sp>
      <p:sp>
        <p:nvSpPr>
          <p:cNvPr id="54" name="Text Box 73">
            <a:extLst>
              <a:ext uri="{FF2B5EF4-FFF2-40B4-BE49-F238E27FC236}">
                <a16:creationId xmlns:a16="http://schemas.microsoft.com/office/drawing/2014/main" id="{CCE16BB3-D246-DDB6-F372-55B9FACE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859" y="4970352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٦٥</a:t>
            </a:r>
          </a:p>
        </p:txBody>
      </p:sp>
      <p:sp>
        <p:nvSpPr>
          <p:cNvPr id="55" name="Line 74">
            <a:extLst>
              <a:ext uri="{FF2B5EF4-FFF2-40B4-BE49-F238E27FC236}">
                <a16:creationId xmlns:a16="http://schemas.microsoft.com/office/drawing/2014/main" id="{3050C058-EB64-0D6B-C60F-652A6FD4C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7234" y="4502039"/>
            <a:ext cx="215900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6" name="Text Box 75">
            <a:extLst>
              <a:ext uri="{FF2B5EF4-FFF2-40B4-BE49-F238E27FC236}">
                <a16:creationId xmlns:a16="http://schemas.microsoft.com/office/drawing/2014/main" id="{81E2002C-A690-A21A-2D97-615756FB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459" y="5726002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57" name="Text Box 76">
            <a:extLst>
              <a:ext uri="{FF2B5EF4-FFF2-40B4-BE49-F238E27FC236}">
                <a16:creationId xmlns:a16="http://schemas.microsoft.com/office/drawing/2014/main" id="{7269FFD7-3AD8-A121-F79B-CDA6B1B0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634" y="574028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58" name="Text Box 77">
            <a:extLst>
              <a:ext uri="{FF2B5EF4-FFF2-40B4-BE49-F238E27FC236}">
                <a16:creationId xmlns:a16="http://schemas.microsoft.com/office/drawing/2014/main" id="{3DC4C4EF-3DAE-5479-9E83-43BF2405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97" y="574028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٢٥</a:t>
            </a:r>
          </a:p>
        </p:txBody>
      </p:sp>
      <p:sp>
        <p:nvSpPr>
          <p:cNvPr id="60" name="Rectangle 81">
            <a:extLst>
              <a:ext uri="{FF2B5EF4-FFF2-40B4-BE49-F238E27FC236}">
                <a16:creationId xmlns:a16="http://schemas.microsoft.com/office/drawing/2014/main" id="{584CD9DA-E61C-D6DB-AB61-BE61374A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597" y="3025664"/>
            <a:ext cx="1331912" cy="13319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" name="Line 82">
            <a:extLst>
              <a:ext uri="{FF2B5EF4-FFF2-40B4-BE49-F238E27FC236}">
                <a16:creationId xmlns:a16="http://schemas.microsoft.com/office/drawing/2014/main" id="{3F4543FC-030A-BBA9-C266-3D42A12994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909" y="5545027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2" name="Text Box 83">
            <a:extLst>
              <a:ext uri="{FF2B5EF4-FFF2-40B4-BE49-F238E27FC236}">
                <a16:creationId xmlns:a16="http://schemas.microsoft.com/office/drawing/2014/main" id="{6F3A799E-916F-D7CF-A66F-594157AD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97" y="5740289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٢٥</a:t>
            </a:r>
          </a:p>
        </p:txBody>
      </p:sp>
    </p:spTree>
    <p:extLst>
      <p:ext uri="{BB962C8B-B14F-4D97-AF65-F5344CB8AC3E}">
        <p14:creationId xmlns:p14="http://schemas.microsoft.com/office/powerpoint/2010/main" val="224325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0518E-6 L -0.33854 -0.4026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20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21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F5ABF7-401F-A66B-A3A3-83DA795D6B9E}"/>
              </a:ext>
            </a:extLst>
          </p:cNvPr>
          <p:cNvGrpSpPr>
            <a:grpSpLocks/>
          </p:cNvGrpSpPr>
          <p:nvPr/>
        </p:nvGrpSpPr>
        <p:grpSpPr bwMode="auto">
          <a:xfrm>
            <a:off x="2957749" y="176224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CE0A0D5-7553-CE69-34BB-4CDF86B01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97A2EB5-FEFC-9098-AC29-1AEFA4C79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D8B3AAD6-513F-74CE-AED2-67C6E791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24" y="403226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07A1C89-68D4-B99B-5C6D-AB04B4A4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712" y="4643449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١٣٠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DCA7DDE-B4BD-EA13-E9AB-0B21966E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74" y="3195649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734DAAB-E745-E109-E666-43B489352426}"/>
              </a:ext>
            </a:extLst>
          </p:cNvPr>
          <p:cNvGrpSpPr>
            <a:grpSpLocks/>
          </p:cNvGrpSpPr>
          <p:nvPr/>
        </p:nvGrpSpPr>
        <p:grpSpPr bwMode="auto">
          <a:xfrm>
            <a:off x="8213962" y="3289312"/>
            <a:ext cx="1152525" cy="527050"/>
            <a:chOff x="4876" y="1924"/>
            <a:chExt cx="726" cy="332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3B97DCE0-7B96-ABC2-75A2-0A6DCF905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3949C0F-DB63-74F8-A825-F9CC1D28E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أ ب د</a:t>
              </a:r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31F4F90-0620-092E-7B12-7D4F6AFD1D2B}"/>
              </a:ext>
            </a:extLst>
          </p:cNvPr>
          <p:cNvGrpSpPr>
            <a:grpSpLocks/>
          </p:cNvGrpSpPr>
          <p:nvPr/>
        </p:nvGrpSpPr>
        <p:grpSpPr bwMode="auto">
          <a:xfrm>
            <a:off x="6485174" y="3289312"/>
            <a:ext cx="1333500" cy="527050"/>
            <a:chOff x="3787" y="1924"/>
            <a:chExt cx="840" cy="332"/>
          </a:xfrm>
        </p:grpSpPr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AA790395-6578-1597-B87A-63D21B4EC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74B67716-974E-F82C-ED0E-F970652D8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د ب جـ</a:t>
              </a:r>
            </a:p>
          </p:txBody>
        </p: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375715D1-703E-FD60-7190-BC52F1B0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124" y="3324237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متكاملتان</a:t>
            </a:r>
          </a:p>
        </p:txBody>
      </p:sp>
      <p:grpSp>
        <p:nvGrpSpPr>
          <p:cNvPr id="22" name="Group 67">
            <a:extLst>
              <a:ext uri="{FF2B5EF4-FFF2-40B4-BE49-F238E27FC236}">
                <a16:creationId xmlns:a16="http://schemas.microsoft.com/office/drawing/2014/main" id="{626A1413-979D-AAD2-9F6D-9D602F087D05}"/>
              </a:ext>
            </a:extLst>
          </p:cNvPr>
          <p:cNvGrpSpPr>
            <a:grpSpLocks/>
          </p:cNvGrpSpPr>
          <p:nvPr/>
        </p:nvGrpSpPr>
        <p:grpSpPr bwMode="auto">
          <a:xfrm>
            <a:off x="3137137" y="827099"/>
            <a:ext cx="6408737" cy="973138"/>
            <a:chOff x="1655" y="436"/>
            <a:chExt cx="4037" cy="613"/>
          </a:xfrm>
        </p:grpSpPr>
        <p:sp>
          <p:nvSpPr>
            <p:cNvPr id="23" name="AutoShape 16">
              <a:extLst>
                <a:ext uri="{FF2B5EF4-FFF2-40B4-BE49-F238E27FC236}">
                  <a16:creationId xmlns:a16="http://schemas.microsoft.com/office/drawing/2014/main" id="{49E93FA5-F7CC-11D6-094D-4C23FD10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436"/>
              <a:ext cx="4037" cy="613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في الشكل المجاور ، جد قيمة س .</a:t>
              </a:r>
              <a:r>
                <a:rPr lang="en-US" altLang="ar-SA" sz="2400"/>
                <a:t> </a:t>
              </a: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</p:txBody>
        </p:sp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66BA5927-7716-75FB-475C-B41E0BA361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1" y="612"/>
              <a:ext cx="911" cy="290"/>
              <a:chOff x="3452" y="1287"/>
              <a:chExt cx="911" cy="290"/>
            </a:xfrm>
          </p:grpSpPr>
          <p:pic>
            <p:nvPicPr>
              <p:cNvPr id="26" name="Picture 18">
                <a:extLst>
                  <a:ext uri="{FF2B5EF4-FFF2-40B4-BE49-F238E27FC236}">
                    <a16:creationId xmlns:a16="http://schemas.microsoft.com/office/drawing/2014/main" id="{B06BE013-8E73-0AB7-63EB-59C2DC9EA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5" y="1287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C265E61C-70EF-CAE6-6741-1688CC260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2" y="1289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أ ب جـ</a:t>
                </a:r>
              </a:p>
            </p:txBody>
          </p:sp>
        </p:grp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11C4D239-23DE-2C6B-39A8-D89D7F374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651"/>
              <a:ext cx="8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  <a:r>
                <a:rPr lang="ar-SA" altLang="ar-SA" sz="2400" b="1" baseline="30000"/>
                <a:t>٥</a:t>
              </a:r>
              <a:r>
                <a:rPr lang="ar-SA" altLang="ar-SA" sz="2400" b="1"/>
                <a:t>١٨٠</a:t>
              </a:r>
            </a:p>
          </p:txBody>
        </p:sp>
      </p:grpSp>
      <p:grpSp>
        <p:nvGrpSpPr>
          <p:cNvPr id="28" name="Group 66">
            <a:extLst>
              <a:ext uri="{FF2B5EF4-FFF2-40B4-BE49-F238E27FC236}">
                <a16:creationId xmlns:a16="http://schemas.microsoft.com/office/drawing/2014/main" id="{0B596A70-BD57-CC79-AB6A-597D6BEAE076}"/>
              </a:ext>
            </a:extLst>
          </p:cNvPr>
          <p:cNvGrpSpPr>
            <a:grpSpLocks/>
          </p:cNvGrpSpPr>
          <p:nvPr/>
        </p:nvGrpSpPr>
        <p:grpSpPr bwMode="auto">
          <a:xfrm>
            <a:off x="5837474" y="1979624"/>
            <a:ext cx="2246313" cy="531813"/>
            <a:chOff x="3356" y="1162"/>
            <a:chExt cx="1415" cy="335"/>
          </a:xfrm>
        </p:grpSpPr>
        <p:grpSp>
          <p:nvGrpSpPr>
            <p:cNvPr id="29" name="Group 23">
              <a:extLst>
                <a:ext uri="{FF2B5EF4-FFF2-40B4-BE49-F238E27FC236}">
                  <a16:creationId xmlns:a16="http://schemas.microsoft.com/office/drawing/2014/main" id="{9996CE3E-6200-1776-3B6A-3B83422CA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6" y="1162"/>
              <a:ext cx="785" cy="311"/>
              <a:chOff x="4318" y="1253"/>
              <a:chExt cx="785" cy="311"/>
            </a:xfrm>
          </p:grpSpPr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5A0C3700-3DBE-7569-CE29-FEBE4A36F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" y="125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23B18200-5206-9E1A-0DB1-70E473105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" y="127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أ ب جـ</a:t>
                </a:r>
              </a:p>
            </p:txBody>
          </p:sp>
        </p:grp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F97DC5FE-33CD-F06F-5FF4-75FC53D11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207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BB690FC0-270B-C59A-F0D4-6B798C2B7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1209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١٨٠</a:t>
              </a:r>
            </a:p>
          </p:txBody>
        </p:sp>
      </p:grpSp>
      <p:sp>
        <p:nvSpPr>
          <p:cNvPr id="34" name="AutoShape 31">
            <a:extLst>
              <a:ext uri="{FF2B5EF4-FFF2-40B4-BE49-F238E27FC236}">
                <a16:creationId xmlns:a16="http://schemas.microsoft.com/office/drawing/2014/main" id="{0B689902-76D7-158A-9AEA-E9B1F1DA98C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701868" y="2618593"/>
            <a:ext cx="792163" cy="5048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857B9258-E170-6867-E1AF-857FD55B776F}"/>
              </a:ext>
            </a:extLst>
          </p:cNvPr>
          <p:cNvGrpSpPr>
            <a:grpSpLocks/>
          </p:cNvGrpSpPr>
          <p:nvPr/>
        </p:nvGrpSpPr>
        <p:grpSpPr bwMode="auto">
          <a:xfrm>
            <a:off x="6485174" y="3956062"/>
            <a:ext cx="2881313" cy="579437"/>
            <a:chOff x="3538" y="2407"/>
            <a:chExt cx="1815" cy="365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621CDB9C-9E1C-1B9F-4144-73D60D98F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2407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>
                  <a:solidFill>
                    <a:srgbClr val="006600"/>
                  </a:solidFill>
                </a:rPr>
                <a:t>+</a:t>
              </a:r>
            </a:p>
          </p:txBody>
        </p: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A3478EFF-F1DB-54D6-1082-07356009B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2418"/>
              <a:ext cx="1815" cy="332"/>
              <a:chOff x="3787" y="1924"/>
              <a:chExt cx="1815" cy="332"/>
            </a:xfrm>
          </p:grpSpPr>
          <p:grpSp>
            <p:nvGrpSpPr>
              <p:cNvPr id="38" name="Group 35">
                <a:extLst>
                  <a:ext uri="{FF2B5EF4-FFF2-40B4-BE49-F238E27FC236}">
                    <a16:creationId xmlns:a16="http://schemas.microsoft.com/office/drawing/2014/main" id="{CAF8D045-EC43-44DF-9426-2E13F1A53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332"/>
                <a:chOff x="4876" y="1924"/>
                <a:chExt cx="726" cy="332"/>
              </a:xfrm>
            </p:grpSpPr>
            <p:pic>
              <p:nvPicPr>
                <p:cNvPr id="42" name="Picture 36">
                  <a:extLst>
                    <a:ext uri="{FF2B5EF4-FFF2-40B4-BE49-F238E27FC236}">
                      <a16:creationId xmlns:a16="http://schemas.microsoft.com/office/drawing/2014/main" id="{A04D652A-BDB6-6E36-1593-AD6B4B4A4F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Text Box 37">
                  <a:extLst>
                    <a:ext uri="{FF2B5EF4-FFF2-40B4-BE49-F238E27FC236}">
                      <a16:creationId xmlns:a16="http://schemas.microsoft.com/office/drawing/2014/main" id="{E1B26A90-7D23-AFDF-A020-10F2B26FA5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FF0000"/>
                      </a:solidFill>
                    </a:rPr>
                    <a:t>أ ب د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52AE609-695C-0948-E350-C239EA34F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332"/>
                <a:chOff x="3787" y="1924"/>
                <a:chExt cx="840" cy="332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B1531066-12A3-C15A-5B5F-039F368C2C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" name="Text Box 40">
                  <a:extLst>
                    <a:ext uri="{FF2B5EF4-FFF2-40B4-BE49-F238E27FC236}">
                      <a16:creationId xmlns:a16="http://schemas.microsoft.com/office/drawing/2014/main" id="{A2E0BF0A-8823-C837-5D02-4E3A1EA244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0000FF"/>
                      </a:solidFill>
                    </a:rPr>
                    <a:t>د ب جـ</a:t>
                  </a:r>
                </a:p>
              </p:txBody>
            </p:sp>
          </p:grpSp>
        </p:grpSp>
      </p:grpSp>
      <p:sp>
        <p:nvSpPr>
          <p:cNvPr id="44" name="Text Box 41">
            <a:extLst>
              <a:ext uri="{FF2B5EF4-FFF2-40B4-BE49-F238E27FC236}">
                <a16:creationId xmlns:a16="http://schemas.microsoft.com/office/drawing/2014/main" id="{8A49ECB8-5283-DC9A-3DC8-C0C5FDA9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674" y="403226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E2537B2A-D6EE-9934-804A-6383C5DC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524" y="4572012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7251A377-096E-7E50-EB02-516E6DBD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349" y="4608524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47" name="Text Box 44">
            <a:extLst>
              <a:ext uri="{FF2B5EF4-FFF2-40B4-BE49-F238E27FC236}">
                <a16:creationId xmlns:a16="http://schemas.microsoft.com/office/drawing/2014/main" id="{73D64326-7EDC-E801-62A3-9ED848CE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24" y="460852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B63E46B1-6B07-4275-5C8B-51EE33EE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187" y="4608524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D4190B35-5214-05C4-36D5-8308ECDF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99" y="5086362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١٣٠</a:t>
            </a: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2D3BA5A6-DC76-33E7-568B-CF7FBCB8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674" y="5076837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١٣٠</a:t>
            </a:r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57B65A67-30B6-432A-CE91-489BE1B1DA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4924" y="4608524"/>
            <a:ext cx="215900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" name="Text Box 49">
            <a:extLst>
              <a:ext uri="{FF2B5EF4-FFF2-40B4-BE49-F238E27FC236}">
                <a16:creationId xmlns:a16="http://schemas.microsoft.com/office/drawing/2014/main" id="{06452778-868A-ABAA-E193-6ACE1C58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149" y="5832487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53" name="Text Box 50">
            <a:extLst>
              <a:ext uri="{FF2B5EF4-FFF2-40B4-BE49-F238E27FC236}">
                <a16:creationId xmlns:a16="http://schemas.microsoft.com/office/drawing/2014/main" id="{CC2EC461-5C62-1111-61C2-E36A2DAF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24" y="584677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54" name="Text Box 51">
            <a:extLst>
              <a:ext uri="{FF2B5EF4-FFF2-40B4-BE49-F238E27FC236}">
                <a16:creationId xmlns:a16="http://schemas.microsoft.com/office/drawing/2014/main" id="{7A4DBEE6-29BF-AB73-BC76-4A5ACB318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987" y="5846774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٥٠</a:t>
            </a:r>
          </a:p>
        </p:txBody>
      </p:sp>
      <p:sp>
        <p:nvSpPr>
          <p:cNvPr id="56" name="Arc 54">
            <a:extLst>
              <a:ext uri="{FF2B5EF4-FFF2-40B4-BE49-F238E27FC236}">
                <a16:creationId xmlns:a16="http://schemas.microsoft.com/office/drawing/2014/main" id="{78659E03-6A52-4443-32D9-6D33D9680053}"/>
              </a:ext>
            </a:extLst>
          </p:cNvPr>
          <p:cNvSpPr>
            <a:spLocks/>
          </p:cNvSpPr>
          <p:nvPr/>
        </p:nvSpPr>
        <p:spPr bwMode="auto">
          <a:xfrm rot="19006681">
            <a:off x="740012" y="2706699"/>
            <a:ext cx="2733675" cy="1231900"/>
          </a:xfrm>
          <a:custGeom>
            <a:avLst/>
            <a:gdLst>
              <a:gd name="T0" fmla="*/ 0 w 33906"/>
              <a:gd name="T1" fmla="*/ 2147483646 h 21600"/>
              <a:gd name="T2" fmla="*/ 2147483646 w 33906"/>
              <a:gd name="T3" fmla="*/ 2147483646 h 21600"/>
              <a:gd name="T4" fmla="*/ 2147483646 w 33906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906" h="21600" fill="none" extrusionOk="0">
                <a:moveTo>
                  <a:pt x="-1" y="4279"/>
                </a:moveTo>
                <a:cubicBezTo>
                  <a:pt x="3728" y="1500"/>
                  <a:pt x="8255" y="0"/>
                  <a:pt x="12906" y="0"/>
                </a:cubicBezTo>
                <a:cubicBezTo>
                  <a:pt x="22887" y="0"/>
                  <a:pt x="31569" y="6839"/>
                  <a:pt x="33905" y="16544"/>
                </a:cubicBezTo>
              </a:path>
              <a:path w="33906" h="21600" stroke="0" extrusionOk="0">
                <a:moveTo>
                  <a:pt x="-1" y="4279"/>
                </a:moveTo>
                <a:cubicBezTo>
                  <a:pt x="3728" y="1500"/>
                  <a:pt x="8255" y="0"/>
                  <a:pt x="12906" y="0"/>
                </a:cubicBezTo>
                <a:cubicBezTo>
                  <a:pt x="22887" y="0"/>
                  <a:pt x="31569" y="6839"/>
                  <a:pt x="33905" y="16544"/>
                </a:cubicBezTo>
                <a:lnTo>
                  <a:pt x="12906" y="21600"/>
                </a:lnTo>
                <a:lnTo>
                  <a:pt x="-1" y="4279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7" name="Arc 55">
            <a:extLst>
              <a:ext uri="{FF2B5EF4-FFF2-40B4-BE49-F238E27FC236}">
                <a16:creationId xmlns:a16="http://schemas.microsoft.com/office/drawing/2014/main" id="{D2FF4A5D-7287-E19F-8058-53FB5C4838E6}"/>
              </a:ext>
            </a:extLst>
          </p:cNvPr>
          <p:cNvSpPr>
            <a:spLocks/>
          </p:cNvSpPr>
          <p:nvPr/>
        </p:nvSpPr>
        <p:spPr bwMode="auto">
          <a:xfrm rot="1743563">
            <a:off x="2635487" y="2759087"/>
            <a:ext cx="1423987" cy="1671637"/>
          </a:xfrm>
          <a:custGeom>
            <a:avLst/>
            <a:gdLst>
              <a:gd name="T0" fmla="*/ 2147483646 w 19092"/>
              <a:gd name="T1" fmla="*/ 0 h 21315"/>
              <a:gd name="T2" fmla="*/ 2147483646 w 19092"/>
              <a:gd name="T3" fmla="*/ 2147483646 h 21315"/>
              <a:gd name="T4" fmla="*/ 0 w 19092"/>
              <a:gd name="T5" fmla="*/ 2147483646 h 213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92" h="21315" fill="none" extrusionOk="0">
                <a:moveTo>
                  <a:pt x="3494" y="-1"/>
                </a:moveTo>
                <a:cubicBezTo>
                  <a:pt x="10160" y="1092"/>
                  <a:pt x="15931" y="5241"/>
                  <a:pt x="19091" y="11212"/>
                </a:cubicBezTo>
              </a:path>
              <a:path w="19092" h="21315" stroke="0" extrusionOk="0">
                <a:moveTo>
                  <a:pt x="3494" y="-1"/>
                </a:moveTo>
                <a:cubicBezTo>
                  <a:pt x="10160" y="1092"/>
                  <a:pt x="15931" y="5241"/>
                  <a:pt x="19091" y="11212"/>
                </a:cubicBezTo>
                <a:lnTo>
                  <a:pt x="0" y="21315"/>
                </a:lnTo>
                <a:lnTo>
                  <a:pt x="3494" y="-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58" name="Group 65">
            <a:extLst>
              <a:ext uri="{FF2B5EF4-FFF2-40B4-BE49-F238E27FC236}">
                <a16:creationId xmlns:a16="http://schemas.microsoft.com/office/drawing/2014/main" id="{0CD52594-34F5-49B0-4AAE-E7D4BFF31A2A}"/>
              </a:ext>
            </a:extLst>
          </p:cNvPr>
          <p:cNvGrpSpPr>
            <a:grpSpLocks/>
          </p:cNvGrpSpPr>
          <p:nvPr/>
        </p:nvGrpSpPr>
        <p:grpSpPr bwMode="auto">
          <a:xfrm>
            <a:off x="676512" y="2195524"/>
            <a:ext cx="3433762" cy="2254250"/>
            <a:chOff x="105" y="2001"/>
            <a:chExt cx="2163" cy="1420"/>
          </a:xfrm>
        </p:grpSpPr>
        <p:sp>
          <p:nvSpPr>
            <p:cNvPr id="59" name="Text Box 59">
              <a:extLst>
                <a:ext uri="{FF2B5EF4-FFF2-40B4-BE49-F238E27FC236}">
                  <a16:creationId xmlns:a16="http://schemas.microsoft.com/office/drawing/2014/main" id="{E8A139FF-ECD0-DF8B-A2F0-3DD0E6092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" y="3090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ب</a:t>
              </a:r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C733360C-4B03-6B0F-7F59-8257D59A0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5" y="2097"/>
              <a:ext cx="792" cy="1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61">
              <a:extLst>
                <a:ext uri="{FF2B5EF4-FFF2-40B4-BE49-F238E27FC236}">
                  <a16:creationId xmlns:a16="http://schemas.microsoft.com/office/drawing/2014/main" id="{C017C73E-0615-3281-D235-59C357F7C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01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د</a:t>
              </a:r>
            </a:p>
          </p:txBody>
        </p:sp>
        <p:sp>
          <p:nvSpPr>
            <p:cNvPr id="62" name="Text Box 62">
              <a:extLst>
                <a:ext uri="{FF2B5EF4-FFF2-40B4-BE49-F238E27FC236}">
                  <a16:creationId xmlns:a16="http://schemas.microsoft.com/office/drawing/2014/main" id="{D1EEA498-6422-A55A-F059-1FC7B0C85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" y="3093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جـ</a:t>
              </a:r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CD044540-F1DE-B98A-6F9C-FB5F7C259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" y="3133"/>
              <a:ext cx="21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Text Box 64">
              <a:extLst>
                <a:ext uri="{FF2B5EF4-FFF2-40B4-BE49-F238E27FC236}">
                  <a16:creationId xmlns:a16="http://schemas.microsoft.com/office/drawing/2014/main" id="{13B207D0-A1AE-8D39-C328-8471D8C02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" y="3133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أ</a:t>
              </a:r>
            </a:p>
          </p:txBody>
        </p:sp>
      </p:grpSp>
      <p:sp>
        <p:nvSpPr>
          <p:cNvPr id="65" name="Text Box 68">
            <a:extLst>
              <a:ext uri="{FF2B5EF4-FFF2-40B4-BE49-F238E27FC236}">
                <a16:creationId xmlns:a16="http://schemas.microsoft.com/office/drawing/2014/main" id="{10909465-2293-0F62-EAC4-791474C5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324" y="3635387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١٣٠</a:t>
            </a:r>
          </a:p>
        </p:txBody>
      </p:sp>
      <p:sp>
        <p:nvSpPr>
          <p:cNvPr id="66" name="Text Box 69">
            <a:extLst>
              <a:ext uri="{FF2B5EF4-FFF2-40B4-BE49-F238E27FC236}">
                <a16:creationId xmlns:a16="http://schemas.microsoft.com/office/drawing/2014/main" id="{6B42C8A6-ACA6-6EDC-47D7-F4072B74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924" y="3563949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</a:t>
            </a:r>
          </a:p>
        </p:txBody>
      </p:sp>
      <p:sp>
        <p:nvSpPr>
          <p:cNvPr id="67" name="Text Box 72">
            <a:extLst>
              <a:ext uri="{FF2B5EF4-FFF2-40B4-BE49-F238E27FC236}">
                <a16:creationId xmlns:a16="http://schemas.microsoft.com/office/drawing/2014/main" id="{F32E077C-2E43-07E1-B169-967BDA14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549" y="379413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grpSp>
        <p:nvGrpSpPr>
          <p:cNvPr id="68" name="Group 74">
            <a:extLst>
              <a:ext uri="{FF2B5EF4-FFF2-40B4-BE49-F238E27FC236}">
                <a16:creationId xmlns:a16="http://schemas.microsoft.com/office/drawing/2014/main" id="{BF165433-A29C-463B-F5A8-586B82353FD2}"/>
              </a:ext>
            </a:extLst>
          </p:cNvPr>
          <p:cNvGrpSpPr>
            <a:grpSpLocks/>
          </p:cNvGrpSpPr>
          <p:nvPr/>
        </p:nvGrpSpPr>
        <p:grpSpPr bwMode="auto">
          <a:xfrm>
            <a:off x="978137" y="2619387"/>
            <a:ext cx="2771775" cy="2736850"/>
            <a:chOff x="295" y="1556"/>
            <a:chExt cx="1746" cy="1724"/>
          </a:xfrm>
        </p:grpSpPr>
        <p:sp>
          <p:nvSpPr>
            <p:cNvPr id="69" name="PubChord">
              <a:extLst>
                <a:ext uri="{FF2B5EF4-FFF2-40B4-BE49-F238E27FC236}">
                  <a16:creationId xmlns:a16="http://schemas.microsoft.com/office/drawing/2014/main" id="{73F21732-CCAB-11C8-A08B-ECDA46F1736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8117035">
              <a:off x="295" y="1556"/>
              <a:ext cx="1746" cy="17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3167 w 21600"/>
                <a:gd name="T10" fmla="*/ 3157 h 21600"/>
                <a:gd name="T11" fmla="*/ 18433 w 21600"/>
                <a:gd name="T12" fmla="*/ 1844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lnTo>
                    <a:pt x="3163" y="316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endParaRPr lang="ar-SA"/>
            </a:p>
          </p:txBody>
        </p:sp>
        <p:sp>
          <p:nvSpPr>
            <p:cNvPr id="70" name="Text Box 73">
              <a:extLst>
                <a:ext uri="{FF2B5EF4-FFF2-40B4-BE49-F238E27FC236}">
                  <a16:creationId xmlns:a16="http://schemas.microsoft.com/office/drawing/2014/main" id="{838F9512-251B-23D4-19F9-960B94DCF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2101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١٨٠</a:t>
              </a:r>
            </a:p>
          </p:txBody>
        </p:sp>
      </p:grpSp>
      <p:sp>
        <p:nvSpPr>
          <p:cNvPr id="71" name="Text Box 75">
            <a:extLst>
              <a:ext uri="{FF2B5EF4-FFF2-40B4-BE49-F238E27FC236}">
                <a16:creationId xmlns:a16="http://schemas.microsoft.com/office/drawing/2014/main" id="{D49F2BD9-B9FB-EEB4-1980-B17F2E4A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574" y="5834074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٥٠</a:t>
            </a:r>
          </a:p>
        </p:txBody>
      </p:sp>
      <p:sp>
        <p:nvSpPr>
          <p:cNvPr id="72" name="Line 76">
            <a:extLst>
              <a:ext uri="{FF2B5EF4-FFF2-40B4-BE49-F238E27FC236}">
                <a16:creationId xmlns:a16="http://schemas.microsoft.com/office/drawing/2014/main" id="{4F1019E4-5FC7-313B-958D-5D9FE1192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0137" y="5651512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17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0518E-6 L -0.30711 -0.36054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18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2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5" grpId="0"/>
      <p:bldP spid="66" grpId="0"/>
      <p:bldP spid="67" grpId="0"/>
      <p:bldP spid="71" grpId="0"/>
      <p:bldP spid="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23896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8E53FD-371F-C7E5-31E2-C9F3A8DD3A6B}"/>
              </a:ext>
            </a:extLst>
          </p:cNvPr>
          <p:cNvGrpSpPr>
            <a:grpSpLocks/>
          </p:cNvGrpSpPr>
          <p:nvPr/>
        </p:nvGrpSpPr>
        <p:grpSpPr bwMode="auto">
          <a:xfrm>
            <a:off x="3254234" y="616811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C01EADD-4A38-F81A-AD25-5E6250765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2E72A86-2151-5D32-EBD4-0145C10B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DA8D7A8B-2B21-D252-7F3D-A64CC591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809" y="40489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BDA3C3B-46FF-0461-AAAA-1278EE20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597" y="3212374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9403AE4-D16C-00DB-BC94-3C4B97E7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447" y="3313974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٣٨</a:t>
            </a:r>
          </a:p>
        </p:txBody>
      </p:sp>
      <p:grpSp>
        <p:nvGrpSpPr>
          <p:cNvPr id="14" name="Group 66">
            <a:extLst>
              <a:ext uri="{FF2B5EF4-FFF2-40B4-BE49-F238E27FC236}">
                <a16:creationId xmlns:a16="http://schemas.microsoft.com/office/drawing/2014/main" id="{DE733A71-8A18-3086-48D7-4672313349A1}"/>
              </a:ext>
            </a:extLst>
          </p:cNvPr>
          <p:cNvGrpSpPr>
            <a:grpSpLocks/>
          </p:cNvGrpSpPr>
          <p:nvPr/>
        </p:nvGrpSpPr>
        <p:grpSpPr bwMode="auto">
          <a:xfrm>
            <a:off x="6997559" y="3306036"/>
            <a:ext cx="1117600" cy="527050"/>
            <a:chOff x="3900" y="1987"/>
            <a:chExt cx="704" cy="332"/>
          </a:xfrm>
        </p:grpSpPr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5E6C0E9F-C8BB-6560-1DA1-DEDB17468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11E723AF-B690-464A-9B16-EFF21407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id="{E622A224-CB28-4409-EBC9-A7943AA4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972" y="3340961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متكاملتان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9FDE03E4-5F20-5D2C-8CCD-E0A5884A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572" y="1591536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C0AE72BD-FAF8-B494-5B00-33A4EE6DC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597" y="3972786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F9BE4CC3-7289-9062-C766-5C57B587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147" y="3998186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788DE738-2F31-7BCA-1449-BE0D3E04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159" y="404898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0A708AB0-3493-BDDB-AE2A-3502BE37A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934" y="4517299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٣٨</a:t>
            </a: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D65FB22F-1552-14CA-2FC6-AC7DE1FCB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84" y="444427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٣٨</a:t>
            </a:r>
          </a:p>
        </p:txBody>
      </p:sp>
      <p:sp>
        <p:nvSpPr>
          <p:cNvPr id="25" name="Line 45">
            <a:extLst>
              <a:ext uri="{FF2B5EF4-FFF2-40B4-BE49-F238E27FC236}">
                <a16:creationId xmlns:a16="http://schemas.microsoft.com/office/drawing/2014/main" id="{03024FA9-9F6C-0EF4-27C1-5027BCAB1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2247" y="4012474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Text Box 46">
            <a:extLst>
              <a:ext uri="{FF2B5EF4-FFF2-40B4-BE49-F238E27FC236}">
                <a16:creationId xmlns:a16="http://schemas.microsoft.com/office/drawing/2014/main" id="{759D8BFB-68B5-36AB-9FC5-576EDB2D3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634" y="526501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0A92239B-AC8C-02A7-03C5-2208ED5D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809" y="532374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pic>
        <p:nvPicPr>
          <p:cNvPr id="28" name="Picture 63">
            <a:extLst>
              <a:ext uri="{FF2B5EF4-FFF2-40B4-BE49-F238E27FC236}">
                <a16:creationId xmlns:a16="http://schemas.microsoft.com/office/drawing/2014/main" id="{C78A9377-41B8-70C4-2E8F-EDCA48CD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09" y="2528161"/>
            <a:ext cx="2736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rc 51">
            <a:extLst>
              <a:ext uri="{FF2B5EF4-FFF2-40B4-BE49-F238E27FC236}">
                <a16:creationId xmlns:a16="http://schemas.microsoft.com/office/drawing/2014/main" id="{19B20D65-3915-E84C-FD7F-31D99CC9B2EB}"/>
              </a:ext>
            </a:extLst>
          </p:cNvPr>
          <p:cNvSpPr>
            <a:spLocks/>
          </p:cNvSpPr>
          <p:nvPr/>
        </p:nvSpPr>
        <p:spPr bwMode="auto">
          <a:xfrm rot="1829489">
            <a:off x="3189147" y="2867886"/>
            <a:ext cx="1073150" cy="1295400"/>
          </a:xfrm>
          <a:custGeom>
            <a:avLst/>
            <a:gdLst>
              <a:gd name="T0" fmla="*/ 2147483646 w 19224"/>
              <a:gd name="T1" fmla="*/ 0 h 20518"/>
              <a:gd name="T2" fmla="*/ 2147483646 w 19224"/>
              <a:gd name="T3" fmla="*/ 2147483646 h 20518"/>
              <a:gd name="T4" fmla="*/ 0 w 19224"/>
              <a:gd name="T5" fmla="*/ 2147483646 h 20518"/>
              <a:gd name="T6" fmla="*/ 0 60000 65536"/>
              <a:gd name="T7" fmla="*/ 0 60000 65536"/>
              <a:gd name="T8" fmla="*/ 0 60000 65536"/>
              <a:gd name="T9" fmla="*/ 0 w 19224"/>
              <a:gd name="T10" fmla="*/ 0 h 20518"/>
              <a:gd name="T11" fmla="*/ 19224 w 19224"/>
              <a:gd name="T12" fmla="*/ 20518 h 20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24" h="20518" fill="none" extrusionOk="0">
                <a:moveTo>
                  <a:pt x="6750" y="0"/>
                </a:moveTo>
                <a:cubicBezTo>
                  <a:pt x="12150" y="1776"/>
                  <a:pt x="16632" y="5610"/>
                  <a:pt x="19224" y="10669"/>
                </a:cubicBezTo>
              </a:path>
              <a:path w="19224" h="20518" stroke="0" extrusionOk="0">
                <a:moveTo>
                  <a:pt x="6750" y="0"/>
                </a:moveTo>
                <a:cubicBezTo>
                  <a:pt x="12150" y="1776"/>
                  <a:pt x="16632" y="5610"/>
                  <a:pt x="19224" y="10669"/>
                </a:cubicBezTo>
                <a:lnTo>
                  <a:pt x="0" y="20518"/>
                </a:lnTo>
                <a:lnTo>
                  <a:pt x="675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baseline="60000"/>
              <a:t>٥</a:t>
            </a:r>
            <a:r>
              <a:rPr lang="ar-SA" altLang="ar-SA" sz="2800" b="1"/>
              <a:t>٣٨</a:t>
            </a:r>
          </a:p>
        </p:txBody>
      </p:sp>
      <p:sp>
        <p:nvSpPr>
          <p:cNvPr id="31" name="Arc 50">
            <a:extLst>
              <a:ext uri="{FF2B5EF4-FFF2-40B4-BE49-F238E27FC236}">
                <a16:creationId xmlns:a16="http://schemas.microsoft.com/office/drawing/2014/main" id="{9515D478-ADF9-6BE4-AE6D-3D728BE8F1DC}"/>
              </a:ext>
            </a:extLst>
          </p:cNvPr>
          <p:cNvSpPr>
            <a:spLocks/>
          </p:cNvSpPr>
          <p:nvPr/>
        </p:nvSpPr>
        <p:spPr bwMode="auto">
          <a:xfrm rot="18939545">
            <a:off x="1873109" y="2904399"/>
            <a:ext cx="2028825" cy="811212"/>
          </a:xfrm>
          <a:custGeom>
            <a:avLst/>
            <a:gdLst>
              <a:gd name="T0" fmla="*/ 0 w 32734"/>
              <a:gd name="T1" fmla="*/ 2147483646 h 21600"/>
              <a:gd name="T2" fmla="*/ 2147483646 w 32734"/>
              <a:gd name="T3" fmla="*/ 2147483646 h 21600"/>
              <a:gd name="T4" fmla="*/ 2147483646 w 32734"/>
              <a:gd name="T5" fmla="*/ 2147483646 h 21600"/>
              <a:gd name="T6" fmla="*/ 0 60000 65536"/>
              <a:gd name="T7" fmla="*/ 0 60000 65536"/>
              <a:gd name="T8" fmla="*/ 0 60000 65536"/>
              <a:gd name="T9" fmla="*/ 0 w 32734"/>
              <a:gd name="T10" fmla="*/ 0 h 21600"/>
              <a:gd name="T11" fmla="*/ 32734 w 327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34" h="21600" fill="none" extrusionOk="0">
                <a:moveTo>
                  <a:pt x="-1" y="3090"/>
                </a:moveTo>
                <a:cubicBezTo>
                  <a:pt x="3361" y="1068"/>
                  <a:pt x="7210" y="0"/>
                  <a:pt x="11134" y="0"/>
                </a:cubicBezTo>
                <a:cubicBezTo>
                  <a:pt x="23063" y="0"/>
                  <a:pt x="32734" y="9670"/>
                  <a:pt x="32734" y="21600"/>
                </a:cubicBezTo>
              </a:path>
              <a:path w="32734" h="21600" stroke="0" extrusionOk="0">
                <a:moveTo>
                  <a:pt x="-1" y="3090"/>
                </a:moveTo>
                <a:cubicBezTo>
                  <a:pt x="3361" y="1068"/>
                  <a:pt x="7210" y="0"/>
                  <a:pt x="11134" y="0"/>
                </a:cubicBezTo>
                <a:cubicBezTo>
                  <a:pt x="23063" y="0"/>
                  <a:pt x="32734" y="9670"/>
                  <a:pt x="32734" y="21600"/>
                </a:cubicBezTo>
                <a:lnTo>
                  <a:pt x="11134" y="21600"/>
                </a:lnTo>
                <a:lnTo>
                  <a:pt x="-1" y="309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/>
              <a:t>س</a:t>
            </a:r>
          </a:p>
        </p:txBody>
      </p:sp>
      <p:sp>
        <p:nvSpPr>
          <p:cNvPr id="32" name="Text Box 67">
            <a:extLst>
              <a:ext uri="{FF2B5EF4-FFF2-40B4-BE49-F238E27FC236}">
                <a16:creationId xmlns:a16="http://schemas.microsoft.com/office/drawing/2014/main" id="{2B13D16B-D167-9E59-DBAF-4D27E6A6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447" y="4018824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٣٨</a:t>
            </a:r>
          </a:p>
        </p:txBody>
      </p:sp>
      <p:sp>
        <p:nvSpPr>
          <p:cNvPr id="33" name="Line 68">
            <a:extLst>
              <a:ext uri="{FF2B5EF4-FFF2-40B4-BE49-F238E27FC236}">
                <a16:creationId xmlns:a16="http://schemas.microsoft.com/office/drawing/2014/main" id="{3BA776FA-9BCC-52E6-D077-603538DA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722" y="5093561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Text Box 48">
            <a:extLst>
              <a:ext uri="{FF2B5EF4-FFF2-40B4-BE49-F238E27FC236}">
                <a16:creationId xmlns:a16="http://schemas.microsoft.com/office/drawing/2014/main" id="{2A7B90E9-71B3-9AA3-9F9B-ABE5B9E7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159" y="5323749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١٤٢</a:t>
            </a:r>
          </a:p>
        </p:txBody>
      </p:sp>
      <p:sp>
        <p:nvSpPr>
          <p:cNvPr id="35" name="Text Box 70">
            <a:extLst>
              <a:ext uri="{FF2B5EF4-FFF2-40B4-BE49-F238E27FC236}">
                <a16:creationId xmlns:a16="http://schemas.microsoft.com/office/drawing/2014/main" id="{974174F2-1B46-B133-F6B4-9CB01E4D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209" y="5334861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١٤٢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6D7403E0-025A-C6C6-B562-4BE262C7A48E}"/>
                  </a:ext>
                </a:extLst>
              </p14:cNvPr>
              <p14:cNvContentPartPr/>
              <p14:nvPr/>
            </p14:nvContentPartPr>
            <p14:xfrm>
              <a:off x="5577749" y="5330416"/>
              <a:ext cx="1897920" cy="3877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6D7403E0-025A-C6C6-B562-4BE262C7A4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8389" y="5321056"/>
                <a:ext cx="191664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84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26734 " pathEditMode="relative" ptsTypes="AA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30" grpId="0" animBg="1"/>
      <p:bldP spid="31" grpId="0" animBg="1"/>
      <p:bldP spid="32" grpId="0"/>
      <p:bldP spid="34" grpId="0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5B9A7-7F60-BEBE-683E-BFB13827EE06}"/>
              </a:ext>
            </a:extLst>
          </p:cNvPr>
          <p:cNvGrpSpPr>
            <a:grpSpLocks/>
          </p:cNvGrpSpPr>
          <p:nvPr/>
        </p:nvGrpSpPr>
        <p:grpSpPr bwMode="auto">
          <a:xfrm>
            <a:off x="3216587" y="800045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B7B6BF2-2ACB-70E3-D962-8BAE46F02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730E36-468F-1577-5A65-E15D50E26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1D8011C9-F500-0D9C-4BA5-934B33C8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162" y="444018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43308F7-8F8D-A30D-930E-21D7C3A6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950" y="339560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E34DD05-7A6A-3E8D-48F2-48BB2B3F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800" y="3497208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١٥٠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62A8CE0F-71F4-0953-743C-9E3DD21ECEA4}"/>
              </a:ext>
            </a:extLst>
          </p:cNvPr>
          <p:cNvGrpSpPr>
            <a:grpSpLocks/>
          </p:cNvGrpSpPr>
          <p:nvPr/>
        </p:nvGrpSpPr>
        <p:grpSpPr bwMode="auto">
          <a:xfrm>
            <a:off x="6959912" y="3489270"/>
            <a:ext cx="1117600" cy="527050"/>
            <a:chOff x="3900" y="1987"/>
            <a:chExt cx="704" cy="332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931C4C57-CB57-9848-0BD7-6627A3B9A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4F6D134F-88D6-642C-B504-B52C6A14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A7A3A109-DC9B-C3BF-75AF-F4A65DA45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87" y="3524195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6DC07F2A-F106-9755-04E8-D98AD998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25" y="1774770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631BE83-6553-2E75-2568-39134E88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625" y="4389383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973AE4B0-B542-5A0F-6F38-D863EEA0F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075" y="4440183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١٥٠</a:t>
            </a:r>
          </a:p>
        </p:txBody>
      </p:sp>
      <p:pic>
        <p:nvPicPr>
          <p:cNvPr id="23" name="Picture 29">
            <a:extLst>
              <a:ext uri="{FF2B5EF4-FFF2-40B4-BE49-F238E27FC236}">
                <a16:creationId xmlns:a16="http://schemas.microsoft.com/office/drawing/2014/main" id="{DFA2D56E-5164-E018-C7C9-04743D11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0" y="2784420"/>
            <a:ext cx="28082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c 24">
            <a:extLst>
              <a:ext uri="{FF2B5EF4-FFF2-40B4-BE49-F238E27FC236}">
                <a16:creationId xmlns:a16="http://schemas.microsoft.com/office/drawing/2014/main" id="{2CF510FC-C48D-C207-39E4-1818ECADD459}"/>
              </a:ext>
            </a:extLst>
          </p:cNvPr>
          <p:cNvSpPr>
            <a:spLocks/>
          </p:cNvSpPr>
          <p:nvPr/>
        </p:nvSpPr>
        <p:spPr bwMode="auto">
          <a:xfrm rot="18939545">
            <a:off x="1395725" y="2849508"/>
            <a:ext cx="1822450" cy="1027112"/>
          </a:xfrm>
          <a:custGeom>
            <a:avLst/>
            <a:gdLst>
              <a:gd name="T0" fmla="*/ 0 w 34092"/>
              <a:gd name="T1" fmla="*/ 2147483646 h 27349"/>
              <a:gd name="T2" fmla="*/ 2147483646 w 34092"/>
              <a:gd name="T3" fmla="*/ 2147483646 h 27349"/>
              <a:gd name="T4" fmla="*/ 2147483646 w 34092"/>
              <a:gd name="T5" fmla="*/ 2147483646 h 27349"/>
              <a:gd name="T6" fmla="*/ 0 60000 65536"/>
              <a:gd name="T7" fmla="*/ 0 60000 65536"/>
              <a:gd name="T8" fmla="*/ 0 60000 65536"/>
              <a:gd name="T9" fmla="*/ 0 w 34092"/>
              <a:gd name="T10" fmla="*/ 0 h 27349"/>
              <a:gd name="T11" fmla="*/ 34092 w 34092"/>
              <a:gd name="T12" fmla="*/ 27349 h 273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92" h="27349" fill="none" extrusionOk="0">
                <a:moveTo>
                  <a:pt x="-1" y="3978"/>
                </a:moveTo>
                <a:cubicBezTo>
                  <a:pt x="3651" y="1390"/>
                  <a:pt x="8016" y="0"/>
                  <a:pt x="12492" y="0"/>
                </a:cubicBezTo>
                <a:cubicBezTo>
                  <a:pt x="24421" y="0"/>
                  <a:pt x="34092" y="9670"/>
                  <a:pt x="34092" y="21600"/>
                </a:cubicBezTo>
                <a:cubicBezTo>
                  <a:pt x="34092" y="23542"/>
                  <a:pt x="33829" y="25476"/>
                  <a:pt x="33312" y="27348"/>
                </a:cubicBezTo>
              </a:path>
              <a:path w="34092" h="27349" stroke="0" extrusionOk="0">
                <a:moveTo>
                  <a:pt x="-1" y="3978"/>
                </a:moveTo>
                <a:cubicBezTo>
                  <a:pt x="3651" y="1390"/>
                  <a:pt x="8016" y="0"/>
                  <a:pt x="12492" y="0"/>
                </a:cubicBezTo>
                <a:cubicBezTo>
                  <a:pt x="24421" y="0"/>
                  <a:pt x="34092" y="9670"/>
                  <a:pt x="34092" y="21600"/>
                </a:cubicBezTo>
                <a:cubicBezTo>
                  <a:pt x="34092" y="23542"/>
                  <a:pt x="33829" y="25476"/>
                  <a:pt x="33312" y="27348"/>
                </a:cubicBezTo>
                <a:lnTo>
                  <a:pt x="12492" y="21600"/>
                </a:lnTo>
                <a:lnTo>
                  <a:pt x="-1" y="3978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/>
              <a:t>س</a:t>
            </a:r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2A77CBA7-EE6B-4CA8-E1B9-685B246EE5E8}"/>
              </a:ext>
            </a:extLst>
          </p:cNvPr>
          <p:cNvGrpSpPr>
            <a:grpSpLocks/>
          </p:cNvGrpSpPr>
          <p:nvPr/>
        </p:nvGrpSpPr>
        <p:grpSpPr bwMode="auto">
          <a:xfrm>
            <a:off x="1467162" y="3648020"/>
            <a:ext cx="1822450" cy="1027113"/>
            <a:chOff x="1007" y="1820"/>
            <a:chExt cx="1148" cy="647"/>
          </a:xfrm>
        </p:grpSpPr>
        <p:sp>
          <p:nvSpPr>
            <p:cNvPr id="26" name="Arc 31">
              <a:extLst>
                <a:ext uri="{FF2B5EF4-FFF2-40B4-BE49-F238E27FC236}">
                  <a16:creationId xmlns:a16="http://schemas.microsoft.com/office/drawing/2014/main" id="{604925E1-6946-ED06-5C31-D278FE9018A7}"/>
                </a:ext>
              </a:extLst>
            </p:cNvPr>
            <p:cNvSpPr>
              <a:spLocks/>
            </p:cNvSpPr>
            <p:nvPr/>
          </p:nvSpPr>
          <p:spPr bwMode="auto">
            <a:xfrm rot="8139545">
              <a:off x="1007" y="1820"/>
              <a:ext cx="1148" cy="647"/>
            </a:xfrm>
            <a:custGeom>
              <a:avLst/>
              <a:gdLst>
                <a:gd name="T0" fmla="*/ 0 w 34092"/>
                <a:gd name="T1" fmla="*/ 0 h 27349"/>
                <a:gd name="T2" fmla="*/ 0 w 34092"/>
                <a:gd name="T3" fmla="*/ 0 h 27349"/>
                <a:gd name="T4" fmla="*/ 0 w 34092"/>
                <a:gd name="T5" fmla="*/ 0 h 27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092" h="27349" fill="none" extrusionOk="0">
                  <a:moveTo>
                    <a:pt x="-1" y="3978"/>
                  </a:moveTo>
                  <a:cubicBezTo>
                    <a:pt x="3651" y="1390"/>
                    <a:pt x="8016" y="0"/>
                    <a:pt x="12492" y="0"/>
                  </a:cubicBezTo>
                  <a:cubicBezTo>
                    <a:pt x="24421" y="0"/>
                    <a:pt x="34092" y="9670"/>
                    <a:pt x="34092" y="21600"/>
                  </a:cubicBezTo>
                  <a:cubicBezTo>
                    <a:pt x="34092" y="23542"/>
                    <a:pt x="33829" y="25476"/>
                    <a:pt x="33312" y="27348"/>
                  </a:cubicBezTo>
                </a:path>
                <a:path w="34092" h="27349" stroke="0" extrusionOk="0">
                  <a:moveTo>
                    <a:pt x="-1" y="3978"/>
                  </a:moveTo>
                  <a:cubicBezTo>
                    <a:pt x="3651" y="1390"/>
                    <a:pt x="8016" y="0"/>
                    <a:pt x="12492" y="0"/>
                  </a:cubicBezTo>
                  <a:cubicBezTo>
                    <a:pt x="24421" y="0"/>
                    <a:pt x="34092" y="9670"/>
                    <a:pt x="34092" y="21600"/>
                  </a:cubicBezTo>
                  <a:cubicBezTo>
                    <a:pt x="34092" y="23542"/>
                    <a:pt x="33829" y="25476"/>
                    <a:pt x="33312" y="27348"/>
                  </a:cubicBezTo>
                  <a:lnTo>
                    <a:pt x="12492" y="21600"/>
                  </a:lnTo>
                  <a:lnTo>
                    <a:pt x="-1" y="3978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ar-SA"/>
            </a:p>
          </p:txBody>
        </p:sp>
        <p:sp>
          <p:nvSpPr>
            <p:cNvPr id="27" name="Text Box 32">
              <a:extLst>
                <a:ext uri="{FF2B5EF4-FFF2-40B4-BE49-F238E27FC236}">
                  <a16:creationId xmlns:a16="http://schemas.microsoft.com/office/drawing/2014/main" id="{22DE4A6F-C390-24CF-E7B3-32DFAE78E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46146">
              <a:off x="1311" y="2014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 baseline="44000"/>
                <a:t>٥</a:t>
              </a:r>
              <a:r>
                <a:rPr lang="ar-SA" altLang="ar-SA" sz="2800" b="1"/>
                <a:t>١٥٠</a:t>
              </a:r>
            </a:p>
          </p:txBody>
        </p:sp>
      </p:grpSp>
      <p:sp>
        <p:nvSpPr>
          <p:cNvPr id="28" name="Text Box 34">
            <a:extLst>
              <a:ext uri="{FF2B5EF4-FFF2-40B4-BE49-F238E27FC236}">
                <a16:creationId xmlns:a16="http://schemas.microsoft.com/office/drawing/2014/main" id="{0CCCFC5E-2E80-9050-69F8-A473FF31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250" y="4429070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١٥٠</a:t>
            </a:r>
          </a:p>
        </p:txBody>
      </p:sp>
    </p:spTree>
    <p:extLst>
      <p:ext uri="{BB962C8B-B14F-4D97-AF65-F5344CB8AC3E}">
        <p14:creationId xmlns:p14="http://schemas.microsoft.com/office/powerpoint/2010/main" val="1487021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958E-6 L -0.44532 -0.15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 animBg="1"/>
      <p:bldP spid="20" grpId="0"/>
      <p:bldP spid="21" grpId="0"/>
      <p:bldP spid="24" grpId="0" animBg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43D7F0-BFFF-9F12-DBFC-A388BC7D04E9}"/>
              </a:ext>
            </a:extLst>
          </p:cNvPr>
          <p:cNvGrpSpPr>
            <a:grpSpLocks/>
          </p:cNvGrpSpPr>
          <p:nvPr/>
        </p:nvGrpSpPr>
        <p:grpSpPr bwMode="auto">
          <a:xfrm>
            <a:off x="3176169" y="585615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7421FEA-5D3A-02CC-8552-1429181F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37F9EA2-5E06-2F3D-0BC0-3864DD95F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6">
            <a:extLst>
              <a:ext uri="{FF2B5EF4-FFF2-40B4-BE49-F238E27FC236}">
                <a16:creationId xmlns:a16="http://schemas.microsoft.com/office/drawing/2014/main" id="{FB606861-A772-1316-B180-E2C834960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594" y="3757440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grpSp>
        <p:nvGrpSpPr>
          <p:cNvPr id="11" name="Group 59">
            <a:extLst>
              <a:ext uri="{FF2B5EF4-FFF2-40B4-BE49-F238E27FC236}">
                <a16:creationId xmlns:a16="http://schemas.microsoft.com/office/drawing/2014/main" id="{C781176A-E348-28DC-84F0-A049C15DD9B6}"/>
              </a:ext>
            </a:extLst>
          </p:cNvPr>
          <p:cNvGrpSpPr>
            <a:grpSpLocks/>
          </p:cNvGrpSpPr>
          <p:nvPr/>
        </p:nvGrpSpPr>
        <p:grpSpPr bwMode="auto">
          <a:xfrm>
            <a:off x="7029032" y="2914478"/>
            <a:ext cx="1296987" cy="527050"/>
            <a:chOff x="3969" y="1493"/>
            <a:chExt cx="817" cy="332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C8274CEA-B924-A64E-0F89-A09A21EC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800E144-4E13-B1DE-A7DD-97C5FA1A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١١٠</a:t>
              </a:r>
            </a:p>
          </p:txBody>
        </p:sp>
      </p:grpSp>
      <p:sp>
        <p:nvSpPr>
          <p:cNvPr id="16" name="Text Box 11">
            <a:extLst>
              <a:ext uri="{FF2B5EF4-FFF2-40B4-BE49-F238E27FC236}">
                <a16:creationId xmlns:a16="http://schemas.microsoft.com/office/drawing/2014/main" id="{C61FD52E-FFF5-E92A-9723-C9B74BC1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669" y="2949403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15022075-3CE8-08DD-B271-941F3D9C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507" y="1560340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F48E4EFD-7925-4538-FC4F-29879DED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444" y="4981403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٧٥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CD3E9FEC-0CC3-CE06-4037-DE706A5A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007" y="497664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٧٥</a:t>
            </a: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4E7A860C-9491-1305-EB25-F024A19A2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2632" y="4549603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255450F1-42AB-AED8-30D7-F6621D9B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119" y="5737053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D049D44-33F3-70B0-1FC8-7D5BFFFEE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294" y="5770390"/>
            <a:ext cx="36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B5CAD792-EBB9-52A1-6635-6C601AFA22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2657" y="5629103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41D5DEB4-49DE-688E-D952-E651BDFE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644" y="579579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٣٥</a:t>
            </a:r>
          </a:p>
        </p:txBody>
      </p:sp>
      <p:pic>
        <p:nvPicPr>
          <p:cNvPr id="26" name="Picture 29">
            <a:extLst>
              <a:ext uri="{FF2B5EF4-FFF2-40B4-BE49-F238E27FC236}">
                <a16:creationId xmlns:a16="http://schemas.microsoft.com/office/drawing/2014/main" id="{F1EC1C4B-5808-1D99-FDC9-F2A90361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19" y="2820815"/>
            <a:ext cx="32416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40">
            <a:extLst>
              <a:ext uri="{FF2B5EF4-FFF2-40B4-BE49-F238E27FC236}">
                <a16:creationId xmlns:a16="http://schemas.microsoft.com/office/drawing/2014/main" id="{EBB7B3C0-9F7C-DCCB-C0E2-7207FDA8FB88}"/>
              </a:ext>
            </a:extLst>
          </p:cNvPr>
          <p:cNvGrpSpPr>
            <a:grpSpLocks/>
          </p:cNvGrpSpPr>
          <p:nvPr/>
        </p:nvGrpSpPr>
        <p:grpSpPr bwMode="auto">
          <a:xfrm>
            <a:off x="2339557" y="3124028"/>
            <a:ext cx="1301750" cy="965200"/>
            <a:chOff x="1015" y="1625"/>
            <a:chExt cx="820" cy="608"/>
          </a:xfrm>
        </p:grpSpPr>
        <p:sp>
          <p:nvSpPr>
            <p:cNvPr id="28" name="Arc 30">
              <a:extLst>
                <a:ext uri="{FF2B5EF4-FFF2-40B4-BE49-F238E27FC236}">
                  <a16:creationId xmlns:a16="http://schemas.microsoft.com/office/drawing/2014/main" id="{C403C5BB-6003-A0DA-12C0-B7336794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1625"/>
              <a:ext cx="820" cy="608"/>
            </a:xfrm>
            <a:custGeom>
              <a:avLst/>
              <a:gdLst>
                <a:gd name="T0" fmla="*/ 0 w 30013"/>
                <a:gd name="T1" fmla="*/ 0 h 21600"/>
                <a:gd name="T2" fmla="*/ 0 w 30013"/>
                <a:gd name="T3" fmla="*/ 0 h 21600"/>
                <a:gd name="T4" fmla="*/ 0 w 300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13" h="21600" fill="none" extrusionOk="0">
                  <a:moveTo>
                    <a:pt x="-1" y="1705"/>
                  </a:moveTo>
                  <a:cubicBezTo>
                    <a:pt x="2661" y="580"/>
                    <a:pt x="5522" y="0"/>
                    <a:pt x="8413" y="0"/>
                  </a:cubicBezTo>
                  <a:cubicBezTo>
                    <a:pt x="20342" y="0"/>
                    <a:pt x="30013" y="9670"/>
                    <a:pt x="30013" y="21600"/>
                  </a:cubicBezTo>
                </a:path>
                <a:path w="30013" h="21600" stroke="0" extrusionOk="0">
                  <a:moveTo>
                    <a:pt x="-1" y="1705"/>
                  </a:moveTo>
                  <a:cubicBezTo>
                    <a:pt x="2661" y="580"/>
                    <a:pt x="5522" y="0"/>
                    <a:pt x="8413" y="0"/>
                  </a:cubicBezTo>
                  <a:cubicBezTo>
                    <a:pt x="20342" y="0"/>
                    <a:pt x="30013" y="9670"/>
                    <a:pt x="30013" y="21600"/>
                  </a:cubicBezTo>
                  <a:lnTo>
                    <a:pt x="8413" y="21600"/>
                  </a:lnTo>
                  <a:lnTo>
                    <a:pt x="-1" y="170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" name="Text Box 37">
              <a:extLst>
                <a:ext uri="{FF2B5EF4-FFF2-40B4-BE49-F238E27FC236}">
                  <a16:creationId xmlns:a16="http://schemas.microsoft.com/office/drawing/2014/main" id="{732517AB-E066-2555-8415-5C1079CDC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" y="180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ل</a:t>
              </a:r>
            </a:p>
          </p:txBody>
        </p:sp>
      </p:grpSp>
      <p:grpSp>
        <p:nvGrpSpPr>
          <p:cNvPr id="30" name="Group 47">
            <a:extLst>
              <a:ext uri="{FF2B5EF4-FFF2-40B4-BE49-F238E27FC236}">
                <a16:creationId xmlns:a16="http://schemas.microsoft.com/office/drawing/2014/main" id="{D30184D2-99BB-DDD1-79ED-6C76B42F55B4}"/>
              </a:ext>
            </a:extLst>
          </p:cNvPr>
          <p:cNvGrpSpPr>
            <a:grpSpLocks/>
          </p:cNvGrpSpPr>
          <p:nvPr/>
        </p:nvGrpSpPr>
        <p:grpSpPr bwMode="auto">
          <a:xfrm>
            <a:off x="7387807" y="3770140"/>
            <a:ext cx="1117600" cy="527050"/>
            <a:chOff x="3900" y="1987"/>
            <a:chExt cx="704" cy="332"/>
          </a:xfrm>
        </p:grpSpPr>
        <p:pic>
          <p:nvPicPr>
            <p:cNvPr id="31" name="Picture 48">
              <a:extLst>
                <a:ext uri="{FF2B5EF4-FFF2-40B4-BE49-F238E27FC236}">
                  <a16:creationId xmlns:a16="http://schemas.microsoft.com/office/drawing/2014/main" id="{4EC3CC78-D877-A029-445B-72FD3269C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49">
              <a:extLst>
                <a:ext uri="{FF2B5EF4-FFF2-40B4-BE49-F238E27FC236}">
                  <a16:creationId xmlns:a16="http://schemas.microsoft.com/office/drawing/2014/main" id="{63AC9FA3-BCE8-1225-B536-466E54DED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grpSp>
        <p:nvGrpSpPr>
          <p:cNvPr id="33" name="Group 50">
            <a:extLst>
              <a:ext uri="{FF2B5EF4-FFF2-40B4-BE49-F238E27FC236}">
                <a16:creationId xmlns:a16="http://schemas.microsoft.com/office/drawing/2014/main" id="{35792321-2FEA-9938-F069-9D3B05525C62}"/>
              </a:ext>
            </a:extLst>
          </p:cNvPr>
          <p:cNvGrpSpPr>
            <a:grpSpLocks/>
          </p:cNvGrpSpPr>
          <p:nvPr/>
        </p:nvGrpSpPr>
        <p:grpSpPr bwMode="auto">
          <a:xfrm>
            <a:off x="8467307" y="2908128"/>
            <a:ext cx="1117600" cy="527050"/>
            <a:chOff x="3900" y="1987"/>
            <a:chExt cx="704" cy="332"/>
          </a:xfrm>
        </p:grpSpPr>
        <p:pic>
          <p:nvPicPr>
            <p:cNvPr id="34" name="Picture 51">
              <a:extLst>
                <a:ext uri="{FF2B5EF4-FFF2-40B4-BE49-F238E27FC236}">
                  <a16:creationId xmlns:a16="http://schemas.microsoft.com/office/drawing/2014/main" id="{41A791C4-CA6D-B3F2-581F-72CC95B68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52">
              <a:extLst>
                <a:ext uri="{FF2B5EF4-FFF2-40B4-BE49-F238E27FC236}">
                  <a16:creationId xmlns:a16="http://schemas.microsoft.com/office/drawing/2014/main" id="{F9EF5422-99B9-AA06-4AD8-C9D4D0568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sp>
        <p:nvSpPr>
          <p:cNvPr id="36" name="Text Box 53">
            <a:extLst>
              <a:ext uri="{FF2B5EF4-FFF2-40B4-BE49-F238E27FC236}">
                <a16:creationId xmlns:a16="http://schemas.microsoft.com/office/drawing/2014/main" id="{95010571-6593-97A2-30D7-0E41959E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007" y="2857328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id="{D6F60D42-EC82-BA17-6603-E2006C75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594" y="4473403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grpSp>
        <p:nvGrpSpPr>
          <p:cNvPr id="38" name="Group 72">
            <a:extLst>
              <a:ext uri="{FF2B5EF4-FFF2-40B4-BE49-F238E27FC236}">
                <a16:creationId xmlns:a16="http://schemas.microsoft.com/office/drawing/2014/main" id="{7BE016D4-3AB1-F82C-D14C-83AE48B737A7}"/>
              </a:ext>
            </a:extLst>
          </p:cNvPr>
          <p:cNvGrpSpPr>
            <a:grpSpLocks/>
          </p:cNvGrpSpPr>
          <p:nvPr/>
        </p:nvGrpSpPr>
        <p:grpSpPr bwMode="auto">
          <a:xfrm>
            <a:off x="1771232" y="4124153"/>
            <a:ext cx="1289050" cy="965200"/>
            <a:chOff x="657" y="2255"/>
            <a:chExt cx="812" cy="608"/>
          </a:xfrm>
        </p:grpSpPr>
        <p:sp>
          <p:nvSpPr>
            <p:cNvPr id="39" name="Arc 24">
              <a:extLst>
                <a:ext uri="{FF2B5EF4-FFF2-40B4-BE49-F238E27FC236}">
                  <a16:creationId xmlns:a16="http://schemas.microsoft.com/office/drawing/2014/main" id="{6E6A5A4C-D449-5624-EFE9-D3D9E1459D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" y="2255"/>
              <a:ext cx="812" cy="608"/>
            </a:xfrm>
            <a:custGeom>
              <a:avLst/>
              <a:gdLst>
                <a:gd name="T0" fmla="*/ 0 w 29721"/>
                <a:gd name="T1" fmla="*/ 0 h 21600"/>
                <a:gd name="T2" fmla="*/ 0 w 29721"/>
                <a:gd name="T3" fmla="*/ 0 h 21600"/>
                <a:gd name="T4" fmla="*/ 0 w 297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721" h="21600" fill="none" extrusionOk="0">
                  <a:moveTo>
                    <a:pt x="-1" y="1584"/>
                  </a:moveTo>
                  <a:cubicBezTo>
                    <a:pt x="2579" y="538"/>
                    <a:pt x="5337" y="0"/>
                    <a:pt x="8121" y="0"/>
                  </a:cubicBezTo>
                  <a:cubicBezTo>
                    <a:pt x="20050" y="0"/>
                    <a:pt x="29721" y="9670"/>
                    <a:pt x="29721" y="21600"/>
                  </a:cubicBezTo>
                </a:path>
                <a:path w="29721" h="21600" stroke="0" extrusionOk="0">
                  <a:moveTo>
                    <a:pt x="-1" y="1584"/>
                  </a:moveTo>
                  <a:cubicBezTo>
                    <a:pt x="2579" y="538"/>
                    <a:pt x="5337" y="0"/>
                    <a:pt x="8121" y="0"/>
                  </a:cubicBezTo>
                  <a:cubicBezTo>
                    <a:pt x="20050" y="0"/>
                    <a:pt x="29721" y="9670"/>
                    <a:pt x="29721" y="21600"/>
                  </a:cubicBezTo>
                  <a:lnTo>
                    <a:pt x="8121" y="21600"/>
                  </a:lnTo>
                  <a:lnTo>
                    <a:pt x="-1" y="158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ar-SA"/>
            </a:p>
          </p:txBody>
        </p:sp>
        <p:sp>
          <p:nvSpPr>
            <p:cNvPr id="40" name="Text Box 58">
              <a:extLst>
                <a:ext uri="{FF2B5EF4-FFF2-40B4-BE49-F238E27FC236}">
                  <a16:creationId xmlns:a16="http://schemas.microsoft.com/office/drawing/2014/main" id="{247036CB-7C56-E23E-8823-A867B52F0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29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١١٠</a:t>
              </a:r>
            </a:p>
          </p:txBody>
        </p:sp>
      </p:grpSp>
      <p:sp>
        <p:nvSpPr>
          <p:cNvPr id="41" name="Text Box 62">
            <a:extLst>
              <a:ext uri="{FF2B5EF4-FFF2-40B4-BE49-F238E27FC236}">
                <a16:creationId xmlns:a16="http://schemas.microsoft.com/office/drawing/2014/main" id="{F3C1D60A-ABEA-9286-35F8-AE8826E5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669" y="4521028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800" b="1">
                <a:solidFill>
                  <a:srgbClr val="0000FF"/>
                </a:solidFill>
              </a:rPr>
              <a:t>١١٠</a:t>
            </a:r>
          </a:p>
        </p:txBody>
      </p:sp>
      <p:sp>
        <p:nvSpPr>
          <p:cNvPr id="42" name="Text Box 63">
            <a:extLst>
              <a:ext uri="{FF2B5EF4-FFF2-40B4-BE49-F238E27FC236}">
                <a16:creationId xmlns:a16="http://schemas.microsoft.com/office/drawing/2014/main" id="{4424C477-593C-0474-5155-2FF1A572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244" y="4527378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6600"/>
                </a:solidFill>
              </a:rPr>
              <a:t>٥</a:t>
            </a:r>
            <a:r>
              <a:rPr lang="ar-SA" altLang="ar-SA" sz="2800" b="1">
                <a:solidFill>
                  <a:srgbClr val="006600"/>
                </a:solidFill>
              </a:rPr>
              <a:t>٧٥</a:t>
            </a:r>
          </a:p>
        </p:txBody>
      </p:sp>
      <p:sp>
        <p:nvSpPr>
          <p:cNvPr id="43" name="Text Box 64">
            <a:extLst>
              <a:ext uri="{FF2B5EF4-FFF2-40B4-BE49-F238E27FC236}">
                <a16:creationId xmlns:a16="http://schemas.microsoft.com/office/drawing/2014/main" id="{2D620445-A172-2A6B-2B4F-047D9E59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732" y="4500390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+</a:t>
            </a:r>
          </a:p>
        </p:txBody>
      </p:sp>
      <p:sp>
        <p:nvSpPr>
          <p:cNvPr id="44" name="Text Box 68">
            <a:extLst>
              <a:ext uri="{FF2B5EF4-FFF2-40B4-BE49-F238E27FC236}">
                <a16:creationId xmlns:a16="http://schemas.microsoft.com/office/drawing/2014/main" id="{8C573077-C89F-9AA6-32D7-62CC94E1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894" y="4484515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grpSp>
        <p:nvGrpSpPr>
          <p:cNvPr id="45" name="Group 69">
            <a:extLst>
              <a:ext uri="{FF2B5EF4-FFF2-40B4-BE49-F238E27FC236}">
                <a16:creationId xmlns:a16="http://schemas.microsoft.com/office/drawing/2014/main" id="{F26436F2-A5E8-8649-65A3-D3A4A47DE7D7}"/>
              </a:ext>
            </a:extLst>
          </p:cNvPr>
          <p:cNvGrpSpPr>
            <a:grpSpLocks/>
          </p:cNvGrpSpPr>
          <p:nvPr/>
        </p:nvGrpSpPr>
        <p:grpSpPr bwMode="auto">
          <a:xfrm>
            <a:off x="5911432" y="3765378"/>
            <a:ext cx="1296987" cy="527050"/>
            <a:chOff x="3969" y="1493"/>
            <a:chExt cx="817" cy="332"/>
          </a:xfrm>
        </p:grpSpPr>
        <p:pic>
          <p:nvPicPr>
            <p:cNvPr id="46" name="Picture 70">
              <a:extLst>
                <a:ext uri="{FF2B5EF4-FFF2-40B4-BE49-F238E27FC236}">
                  <a16:creationId xmlns:a16="http://schemas.microsoft.com/office/drawing/2014/main" id="{FF11528B-3882-EA81-B0BE-34D561D0B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71">
              <a:extLst>
                <a:ext uri="{FF2B5EF4-FFF2-40B4-BE49-F238E27FC236}">
                  <a16:creationId xmlns:a16="http://schemas.microsoft.com/office/drawing/2014/main" id="{AE92168F-4F37-F580-A343-A33C3B8A2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١١٠</a:t>
              </a:r>
            </a:p>
          </p:txBody>
        </p:sp>
      </p:grpSp>
      <p:grpSp>
        <p:nvGrpSpPr>
          <p:cNvPr id="48" name="Group 35">
            <a:extLst>
              <a:ext uri="{FF2B5EF4-FFF2-40B4-BE49-F238E27FC236}">
                <a16:creationId xmlns:a16="http://schemas.microsoft.com/office/drawing/2014/main" id="{F395B1D4-5B1F-7EB1-C996-997EAEC0536B}"/>
              </a:ext>
            </a:extLst>
          </p:cNvPr>
          <p:cNvGrpSpPr>
            <a:grpSpLocks/>
          </p:cNvGrpSpPr>
          <p:nvPr/>
        </p:nvGrpSpPr>
        <p:grpSpPr bwMode="auto">
          <a:xfrm>
            <a:off x="2901532" y="3517728"/>
            <a:ext cx="758825" cy="801687"/>
            <a:chOff x="2245" y="1071"/>
            <a:chExt cx="478" cy="505"/>
          </a:xfrm>
        </p:grpSpPr>
        <p:sp>
          <p:nvSpPr>
            <p:cNvPr id="49" name="Arc 23">
              <a:extLst>
                <a:ext uri="{FF2B5EF4-FFF2-40B4-BE49-F238E27FC236}">
                  <a16:creationId xmlns:a16="http://schemas.microsoft.com/office/drawing/2014/main" id="{AC70FC63-09DD-33DC-E56B-A7B14537C713}"/>
                </a:ext>
              </a:extLst>
            </p:cNvPr>
            <p:cNvSpPr>
              <a:spLocks/>
            </p:cNvSpPr>
            <p:nvPr/>
          </p:nvSpPr>
          <p:spPr bwMode="auto">
            <a:xfrm rot="1763748">
              <a:off x="2245" y="1071"/>
              <a:ext cx="478" cy="505"/>
            </a:xfrm>
            <a:custGeom>
              <a:avLst/>
              <a:gdLst>
                <a:gd name="T0" fmla="*/ 0 w 19224"/>
                <a:gd name="T1" fmla="*/ 0 h 18210"/>
                <a:gd name="T2" fmla="*/ 0 w 19224"/>
                <a:gd name="T3" fmla="*/ 0 h 18210"/>
                <a:gd name="T4" fmla="*/ 0 w 19224"/>
                <a:gd name="T5" fmla="*/ 0 h 182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24" h="18210" fill="none" extrusionOk="0">
                  <a:moveTo>
                    <a:pt x="11617" y="0"/>
                  </a:moveTo>
                  <a:cubicBezTo>
                    <a:pt x="14850" y="2062"/>
                    <a:pt x="17475" y="4948"/>
                    <a:pt x="19224" y="8361"/>
                  </a:cubicBezTo>
                </a:path>
                <a:path w="19224" h="18210" stroke="0" extrusionOk="0">
                  <a:moveTo>
                    <a:pt x="11617" y="0"/>
                  </a:moveTo>
                  <a:cubicBezTo>
                    <a:pt x="14850" y="2062"/>
                    <a:pt x="17475" y="4948"/>
                    <a:pt x="19224" y="8361"/>
                  </a:cubicBezTo>
                  <a:lnTo>
                    <a:pt x="0" y="18210"/>
                  </a:lnTo>
                  <a:lnTo>
                    <a:pt x="116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0" name="Text Box 31">
              <a:extLst>
                <a:ext uri="{FF2B5EF4-FFF2-40B4-BE49-F238E27FC236}">
                  <a16:creationId xmlns:a16="http://schemas.microsoft.com/office/drawing/2014/main" id="{586C56D1-43D9-0BFE-22CE-51E10D32E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115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س</a:t>
              </a:r>
            </a:p>
          </p:txBody>
        </p:sp>
      </p:grpSp>
      <p:grpSp>
        <p:nvGrpSpPr>
          <p:cNvPr id="51" name="Group 34">
            <a:extLst>
              <a:ext uri="{FF2B5EF4-FFF2-40B4-BE49-F238E27FC236}">
                <a16:creationId xmlns:a16="http://schemas.microsoft.com/office/drawing/2014/main" id="{53240B48-83D5-DA0F-5141-4B41D3FDC614}"/>
              </a:ext>
            </a:extLst>
          </p:cNvPr>
          <p:cNvGrpSpPr>
            <a:grpSpLocks/>
          </p:cNvGrpSpPr>
          <p:nvPr/>
        </p:nvGrpSpPr>
        <p:grpSpPr bwMode="auto">
          <a:xfrm>
            <a:off x="2347494" y="3101803"/>
            <a:ext cx="1185863" cy="965200"/>
            <a:chOff x="1007" y="1620"/>
            <a:chExt cx="747" cy="608"/>
          </a:xfrm>
        </p:grpSpPr>
        <p:sp>
          <p:nvSpPr>
            <p:cNvPr id="52" name="Arc 32">
              <a:extLst>
                <a:ext uri="{FF2B5EF4-FFF2-40B4-BE49-F238E27FC236}">
                  <a16:creationId xmlns:a16="http://schemas.microsoft.com/office/drawing/2014/main" id="{3FCD0E97-70E0-8EA1-006A-298F2829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620"/>
              <a:ext cx="747" cy="608"/>
            </a:xfrm>
            <a:custGeom>
              <a:avLst/>
              <a:gdLst>
                <a:gd name="T0" fmla="*/ 0 w 27359"/>
                <a:gd name="T1" fmla="*/ 0 h 21600"/>
                <a:gd name="T2" fmla="*/ 0 w 27359"/>
                <a:gd name="T3" fmla="*/ 0 h 21600"/>
                <a:gd name="T4" fmla="*/ 0 w 2735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600" fill="none" extrusionOk="0">
                  <a:moveTo>
                    <a:pt x="0" y="1832"/>
                  </a:moveTo>
                  <a:cubicBezTo>
                    <a:pt x="2743" y="623"/>
                    <a:pt x="5708" y="0"/>
                    <a:pt x="8706" y="0"/>
                  </a:cubicBezTo>
                  <a:cubicBezTo>
                    <a:pt x="16384" y="0"/>
                    <a:pt x="23486" y="4076"/>
                    <a:pt x="27358" y="10708"/>
                  </a:cubicBezTo>
                </a:path>
                <a:path w="27359" h="21600" stroke="0" extrusionOk="0">
                  <a:moveTo>
                    <a:pt x="0" y="1832"/>
                  </a:moveTo>
                  <a:cubicBezTo>
                    <a:pt x="2743" y="623"/>
                    <a:pt x="5708" y="0"/>
                    <a:pt x="8706" y="0"/>
                  </a:cubicBezTo>
                  <a:cubicBezTo>
                    <a:pt x="16384" y="0"/>
                    <a:pt x="23486" y="4076"/>
                    <a:pt x="27358" y="10708"/>
                  </a:cubicBezTo>
                  <a:lnTo>
                    <a:pt x="8706" y="21600"/>
                  </a:lnTo>
                  <a:lnTo>
                    <a:pt x="0" y="1832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217ADC11-70E2-C1ED-ADAC-36F5574AA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917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٧٥</a:t>
              </a:r>
            </a:p>
          </p:txBody>
        </p:sp>
      </p:grpSp>
      <p:sp>
        <p:nvSpPr>
          <p:cNvPr id="54" name="Text Box 28">
            <a:extLst>
              <a:ext uri="{FF2B5EF4-FFF2-40B4-BE49-F238E27FC236}">
                <a16:creationId xmlns:a16="http://schemas.microsoft.com/office/drawing/2014/main" id="{98F1DCBA-7FF5-A1CA-E43B-2798EA2E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644" y="579579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٣٥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حبر 54">
                <a:extLst>
                  <a:ext uri="{FF2B5EF4-FFF2-40B4-BE49-F238E27FC236}">
                    <a16:creationId xmlns:a16="http://schemas.microsoft.com/office/drawing/2014/main" id="{80F6BB1E-A3B1-2415-8AF2-B1843C948043}"/>
                  </a:ext>
                </a:extLst>
              </p14:cNvPr>
              <p14:cNvContentPartPr/>
              <p14:nvPr/>
            </p14:nvContentPartPr>
            <p14:xfrm>
              <a:off x="8245764" y="5884940"/>
              <a:ext cx="220680" cy="255960"/>
            </p14:xfrm>
          </p:contentPart>
        </mc:Choice>
        <mc:Fallback>
          <p:pic>
            <p:nvPicPr>
              <p:cNvPr id="55" name="حبر 54">
                <a:extLst>
                  <a:ext uri="{FF2B5EF4-FFF2-40B4-BE49-F238E27FC236}">
                    <a16:creationId xmlns:a16="http://schemas.microsoft.com/office/drawing/2014/main" id="{80F6BB1E-A3B1-2415-8AF2-B1843C9480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6404" y="5875580"/>
                <a:ext cx="23940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546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30944 " pathEditMode="relative" ptsTypes="AA">
                                      <p:cBhvr>
                                        <p:cTn id="2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8" grpId="0"/>
      <p:bldP spid="19" grpId="0"/>
      <p:bldP spid="21" grpId="0"/>
      <p:bldP spid="22" grpId="0"/>
      <p:bldP spid="25" grpId="0"/>
      <p:bldP spid="36" grpId="0"/>
      <p:bldP spid="37" grpId="0"/>
      <p:bldP spid="41" grpId="0"/>
      <p:bldP spid="42" grpId="0"/>
      <p:bldP spid="43" grpId="0"/>
      <p:bldP spid="44" grpId="0"/>
      <p:bldP spid="54" grpId="0"/>
      <p:bldP spid="5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44" name="Arc 32">
            <a:extLst>
              <a:ext uri="{FF2B5EF4-FFF2-40B4-BE49-F238E27FC236}">
                <a16:creationId xmlns:a16="http://schemas.microsoft.com/office/drawing/2014/main" id="{8CCAB423-02C7-0DDF-7A5C-D5CC0BFE3865}"/>
              </a:ext>
            </a:extLst>
          </p:cNvPr>
          <p:cNvSpPr>
            <a:spLocks/>
          </p:cNvSpPr>
          <p:nvPr/>
        </p:nvSpPr>
        <p:spPr bwMode="auto">
          <a:xfrm rot="19347621">
            <a:off x="1849295" y="3066201"/>
            <a:ext cx="1354137" cy="1663700"/>
          </a:xfrm>
          <a:custGeom>
            <a:avLst/>
            <a:gdLst>
              <a:gd name="T0" fmla="*/ 0 w 29721"/>
              <a:gd name="T1" fmla="*/ 2715 h 31860"/>
              <a:gd name="T2" fmla="*/ 41552 w 29721"/>
              <a:gd name="T3" fmla="*/ 68146 h 31860"/>
              <a:gd name="T4" fmla="*/ 12438 w 29721"/>
              <a:gd name="T5" fmla="*/ 46371 h 318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21" h="31860" fill="none" extrusionOk="0">
                <a:moveTo>
                  <a:pt x="-1" y="1584"/>
                </a:moveTo>
                <a:cubicBezTo>
                  <a:pt x="2579" y="538"/>
                  <a:pt x="5337" y="0"/>
                  <a:pt x="8121" y="0"/>
                </a:cubicBezTo>
                <a:cubicBezTo>
                  <a:pt x="20050" y="0"/>
                  <a:pt x="29721" y="9670"/>
                  <a:pt x="29721" y="21600"/>
                </a:cubicBezTo>
                <a:cubicBezTo>
                  <a:pt x="29721" y="25181"/>
                  <a:pt x="28830" y="28707"/>
                  <a:pt x="27128" y="31859"/>
                </a:cubicBezTo>
              </a:path>
              <a:path w="29721" h="31860" stroke="0" extrusionOk="0">
                <a:moveTo>
                  <a:pt x="-1" y="1584"/>
                </a:moveTo>
                <a:cubicBezTo>
                  <a:pt x="2579" y="538"/>
                  <a:pt x="5337" y="0"/>
                  <a:pt x="8121" y="0"/>
                </a:cubicBezTo>
                <a:cubicBezTo>
                  <a:pt x="20050" y="0"/>
                  <a:pt x="29721" y="9670"/>
                  <a:pt x="29721" y="21600"/>
                </a:cubicBezTo>
                <a:cubicBezTo>
                  <a:pt x="29721" y="25181"/>
                  <a:pt x="28830" y="28707"/>
                  <a:pt x="27128" y="31859"/>
                </a:cubicBezTo>
                <a:lnTo>
                  <a:pt x="8121" y="21600"/>
                </a:lnTo>
                <a:lnTo>
                  <a:pt x="-1" y="158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ar-SA"/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86CFFF75-5417-5741-AA2E-E718D0EA4B47}"/>
              </a:ext>
            </a:extLst>
          </p:cNvPr>
          <p:cNvGrpSpPr>
            <a:grpSpLocks/>
          </p:cNvGrpSpPr>
          <p:nvPr/>
        </p:nvGrpSpPr>
        <p:grpSpPr bwMode="auto">
          <a:xfrm>
            <a:off x="3054207" y="510326"/>
            <a:ext cx="3852863" cy="579438"/>
            <a:chOff x="1669" y="452"/>
            <a:chExt cx="1996" cy="365"/>
          </a:xfrm>
        </p:grpSpPr>
        <p:sp>
          <p:nvSpPr>
            <p:cNvPr id="46" name="AutoShape 3">
              <a:extLst>
                <a:ext uri="{FF2B5EF4-FFF2-40B4-BE49-F238E27FC236}">
                  <a16:creationId xmlns:a16="http://schemas.microsoft.com/office/drawing/2014/main" id="{49DC9FC6-F588-DC85-1CB6-E9F35321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38DD6BD3-C08B-F849-501F-69FC48D8E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grpSp>
        <p:nvGrpSpPr>
          <p:cNvPr id="48" name="Group 67">
            <a:extLst>
              <a:ext uri="{FF2B5EF4-FFF2-40B4-BE49-F238E27FC236}">
                <a16:creationId xmlns:a16="http://schemas.microsoft.com/office/drawing/2014/main" id="{595E2C8E-3A5A-8ED2-EB9C-883ABAED4030}"/>
              </a:ext>
            </a:extLst>
          </p:cNvPr>
          <p:cNvGrpSpPr>
            <a:grpSpLocks/>
          </p:cNvGrpSpPr>
          <p:nvPr/>
        </p:nvGrpSpPr>
        <p:grpSpPr bwMode="auto">
          <a:xfrm>
            <a:off x="3233595" y="1161201"/>
            <a:ext cx="6408737" cy="973138"/>
            <a:chOff x="1655" y="436"/>
            <a:chExt cx="4037" cy="613"/>
          </a:xfrm>
        </p:grpSpPr>
        <p:sp>
          <p:nvSpPr>
            <p:cNvPr id="49" name="AutoShape 16">
              <a:extLst>
                <a:ext uri="{FF2B5EF4-FFF2-40B4-BE49-F238E27FC236}">
                  <a16:creationId xmlns:a16="http://schemas.microsoft.com/office/drawing/2014/main" id="{E685F4D8-8EB4-64E8-32CF-7E6322C3E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436"/>
              <a:ext cx="4037" cy="613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في الشكل المجاور ، جد قيمة         س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</p:txBody>
        </p:sp>
        <p:pic>
          <p:nvPicPr>
            <p:cNvPr id="50" name="Picture 18">
              <a:extLst>
                <a:ext uri="{FF2B5EF4-FFF2-40B4-BE49-F238E27FC236}">
                  <a16:creationId xmlns:a16="http://schemas.microsoft.com/office/drawing/2014/main" id="{15B367FA-2AE8-2A66-1286-715642884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" y="572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65">
            <a:extLst>
              <a:ext uri="{FF2B5EF4-FFF2-40B4-BE49-F238E27FC236}">
                <a16:creationId xmlns:a16="http://schemas.microsoft.com/office/drawing/2014/main" id="{8EB08304-43C8-3D9C-69EA-28627BF9FA38}"/>
              </a:ext>
            </a:extLst>
          </p:cNvPr>
          <p:cNvGrpSpPr>
            <a:grpSpLocks/>
          </p:cNvGrpSpPr>
          <p:nvPr/>
        </p:nvGrpSpPr>
        <p:grpSpPr bwMode="auto">
          <a:xfrm>
            <a:off x="634857" y="3548801"/>
            <a:ext cx="3398838" cy="1319213"/>
            <a:chOff x="85" y="2671"/>
            <a:chExt cx="2141" cy="831"/>
          </a:xfrm>
        </p:grpSpPr>
        <p:sp>
          <p:nvSpPr>
            <p:cNvPr id="53" name="Line 63">
              <a:extLst>
                <a:ext uri="{FF2B5EF4-FFF2-40B4-BE49-F238E27FC236}">
                  <a16:creationId xmlns:a16="http://schemas.microsoft.com/office/drawing/2014/main" id="{89A41258-1578-EEB7-507F-700923F88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" y="3143"/>
              <a:ext cx="21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63">
              <a:extLst>
                <a:ext uri="{FF2B5EF4-FFF2-40B4-BE49-F238E27FC236}">
                  <a16:creationId xmlns:a16="http://schemas.microsoft.com/office/drawing/2014/main" id="{4B4AA759-5DF9-9577-83ED-020B52852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" y="2671"/>
              <a:ext cx="1883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B5DF6F88-1183-C1E6-FC06-9FCA32000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852"/>
              <a:ext cx="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30000"/>
                <a:t>٥</a:t>
              </a:r>
              <a:r>
                <a:rPr lang="ar-SA" altLang="ar-SA" sz="2400" b="1"/>
                <a:t>١٥٣</a:t>
              </a:r>
            </a:p>
          </p:txBody>
        </p:sp>
      </p:grpSp>
      <p:sp>
        <p:nvSpPr>
          <p:cNvPr id="56" name="Arc 24">
            <a:extLst>
              <a:ext uri="{FF2B5EF4-FFF2-40B4-BE49-F238E27FC236}">
                <a16:creationId xmlns:a16="http://schemas.microsoft.com/office/drawing/2014/main" id="{61243ABE-5331-13C5-FCB7-165F66E2C2D2}"/>
              </a:ext>
            </a:extLst>
          </p:cNvPr>
          <p:cNvSpPr>
            <a:spLocks/>
          </p:cNvSpPr>
          <p:nvPr/>
        </p:nvSpPr>
        <p:spPr bwMode="auto">
          <a:xfrm rot="17165709">
            <a:off x="1531001" y="3397195"/>
            <a:ext cx="615950" cy="1522412"/>
          </a:xfrm>
          <a:custGeom>
            <a:avLst/>
            <a:gdLst>
              <a:gd name="T0" fmla="*/ 0 w 15943"/>
              <a:gd name="T1" fmla="*/ 2147483646 h 21600"/>
              <a:gd name="T2" fmla="*/ 2147483646 w 15943"/>
              <a:gd name="T3" fmla="*/ 2147483646 h 21600"/>
              <a:gd name="T4" fmla="*/ 2147483646 w 15943"/>
              <a:gd name="T5" fmla="*/ 2147483646 h 21600"/>
              <a:gd name="T6" fmla="*/ 0 60000 65536"/>
              <a:gd name="T7" fmla="*/ 0 60000 65536"/>
              <a:gd name="T8" fmla="*/ 0 60000 65536"/>
              <a:gd name="T9" fmla="*/ 0 w 15943"/>
              <a:gd name="T10" fmla="*/ 0 h 21600"/>
              <a:gd name="T11" fmla="*/ 15943 w 159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43" h="21600" fill="none" extrusionOk="0">
                <a:moveTo>
                  <a:pt x="-1" y="2496"/>
                </a:moveTo>
                <a:cubicBezTo>
                  <a:pt x="3107" y="857"/>
                  <a:pt x="6567" y="0"/>
                  <a:pt x="10081" y="0"/>
                </a:cubicBezTo>
                <a:cubicBezTo>
                  <a:pt x="12062" y="0"/>
                  <a:pt x="14035" y="272"/>
                  <a:pt x="15943" y="810"/>
                </a:cubicBezTo>
              </a:path>
              <a:path w="15943" h="21600" stroke="0" extrusionOk="0">
                <a:moveTo>
                  <a:pt x="-1" y="2496"/>
                </a:moveTo>
                <a:cubicBezTo>
                  <a:pt x="3107" y="857"/>
                  <a:pt x="6567" y="0"/>
                  <a:pt x="10081" y="0"/>
                </a:cubicBezTo>
                <a:cubicBezTo>
                  <a:pt x="12062" y="0"/>
                  <a:pt x="14035" y="272"/>
                  <a:pt x="15943" y="810"/>
                </a:cubicBezTo>
                <a:lnTo>
                  <a:pt x="10081" y="21600"/>
                </a:lnTo>
                <a:lnTo>
                  <a:pt x="-1" y="2496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7" name="Text Box 69">
            <a:extLst>
              <a:ext uri="{FF2B5EF4-FFF2-40B4-BE49-F238E27FC236}">
                <a16:creationId xmlns:a16="http://schemas.microsoft.com/office/drawing/2014/main" id="{F2E83AA8-0ECE-F753-AFB5-03EE57EB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195" y="3869476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</a:t>
            </a:r>
          </a:p>
        </p:txBody>
      </p:sp>
      <p:grpSp>
        <p:nvGrpSpPr>
          <p:cNvPr id="58" name="Group 74">
            <a:extLst>
              <a:ext uri="{FF2B5EF4-FFF2-40B4-BE49-F238E27FC236}">
                <a16:creationId xmlns:a16="http://schemas.microsoft.com/office/drawing/2014/main" id="{9E98BE64-FDD7-0E87-5FC1-5C552C0647F5}"/>
              </a:ext>
            </a:extLst>
          </p:cNvPr>
          <p:cNvGrpSpPr>
            <a:grpSpLocks/>
          </p:cNvGrpSpPr>
          <p:nvPr/>
        </p:nvGrpSpPr>
        <p:grpSpPr bwMode="auto">
          <a:xfrm>
            <a:off x="950770" y="2912214"/>
            <a:ext cx="2771775" cy="2736850"/>
            <a:chOff x="295" y="1556"/>
            <a:chExt cx="1746" cy="1724"/>
          </a:xfrm>
        </p:grpSpPr>
        <p:sp>
          <p:nvSpPr>
            <p:cNvPr id="59" name="PubChord">
              <a:extLst>
                <a:ext uri="{FF2B5EF4-FFF2-40B4-BE49-F238E27FC236}">
                  <a16:creationId xmlns:a16="http://schemas.microsoft.com/office/drawing/2014/main" id="{59BBC0C4-92E8-7524-E0D1-75EC874A634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8117035">
              <a:off x="295" y="1556"/>
              <a:ext cx="1746" cy="17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3167 w 21600"/>
                <a:gd name="T10" fmla="*/ 3157 h 21600"/>
                <a:gd name="T11" fmla="*/ 18433 w 21600"/>
                <a:gd name="T12" fmla="*/ 1844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lnTo>
                    <a:pt x="3163" y="316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endParaRPr lang="ar-SA"/>
            </a:p>
          </p:txBody>
        </p:sp>
        <p:sp>
          <p:nvSpPr>
            <p:cNvPr id="60" name="Text Box 73">
              <a:extLst>
                <a:ext uri="{FF2B5EF4-FFF2-40B4-BE49-F238E27FC236}">
                  <a16:creationId xmlns:a16="http://schemas.microsoft.com/office/drawing/2014/main" id="{0F376EB2-685A-5717-0543-5361614B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2101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١٨٠</a:t>
              </a:r>
            </a:p>
          </p:txBody>
        </p:sp>
      </p:grpSp>
      <p:sp>
        <p:nvSpPr>
          <p:cNvPr id="61" name="Text Box 5">
            <a:extLst>
              <a:ext uri="{FF2B5EF4-FFF2-40B4-BE49-F238E27FC236}">
                <a16:creationId xmlns:a16="http://schemas.microsoft.com/office/drawing/2014/main" id="{C6D072AD-30A3-9EF6-FAF7-7C58D132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782" y="394250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CC3DE288-5C86-EE7A-DE0A-88E4C627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570" y="3105889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A968F3C7-3C1B-0D33-C828-3DFB6E4C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420" y="3207489"/>
            <a:ext cx="971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١٥٣</a:t>
            </a:r>
          </a:p>
        </p:txBody>
      </p:sp>
      <p:grpSp>
        <p:nvGrpSpPr>
          <p:cNvPr id="64" name="Group 66">
            <a:extLst>
              <a:ext uri="{FF2B5EF4-FFF2-40B4-BE49-F238E27FC236}">
                <a16:creationId xmlns:a16="http://schemas.microsoft.com/office/drawing/2014/main" id="{311CFB86-D7A1-5CA3-00A8-D4E726F2164E}"/>
              </a:ext>
            </a:extLst>
          </p:cNvPr>
          <p:cNvGrpSpPr>
            <a:grpSpLocks/>
          </p:cNvGrpSpPr>
          <p:nvPr/>
        </p:nvGrpSpPr>
        <p:grpSpPr bwMode="auto">
          <a:xfrm>
            <a:off x="6797532" y="3199551"/>
            <a:ext cx="1117600" cy="527050"/>
            <a:chOff x="3900" y="1987"/>
            <a:chExt cx="704" cy="332"/>
          </a:xfrm>
        </p:grpSpPr>
        <p:pic>
          <p:nvPicPr>
            <p:cNvPr id="65" name="Picture 12">
              <a:extLst>
                <a:ext uri="{FF2B5EF4-FFF2-40B4-BE49-F238E27FC236}">
                  <a16:creationId xmlns:a16="http://schemas.microsoft.com/office/drawing/2014/main" id="{6BEFC052-FB11-942A-CA2E-BF646E003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13">
              <a:extLst>
                <a:ext uri="{FF2B5EF4-FFF2-40B4-BE49-F238E27FC236}">
                  <a16:creationId xmlns:a16="http://schemas.microsoft.com/office/drawing/2014/main" id="{851E10F8-9964-9998-4A89-259175583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67" name="Text Box 30">
            <a:extLst>
              <a:ext uri="{FF2B5EF4-FFF2-40B4-BE49-F238E27FC236}">
                <a16:creationId xmlns:a16="http://schemas.microsoft.com/office/drawing/2014/main" id="{6E8AB7DB-ACF7-7EC9-BE2F-8199604A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570" y="3866301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4FA4F703-F6D3-C6F2-F628-C2463A83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120" y="3891701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7F631E8-4C9B-B2E1-0154-DA4E6C25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132" y="3942501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70" name="Text Box 43">
            <a:extLst>
              <a:ext uri="{FF2B5EF4-FFF2-40B4-BE49-F238E27FC236}">
                <a16:creationId xmlns:a16="http://schemas.microsoft.com/office/drawing/2014/main" id="{7A2A8389-24FD-DCD3-C381-8AA44912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907" y="4410814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١٥٣</a:t>
            </a:r>
          </a:p>
        </p:txBody>
      </p:sp>
      <p:sp>
        <p:nvSpPr>
          <p:cNvPr id="71" name="Text Box 44">
            <a:extLst>
              <a:ext uri="{FF2B5EF4-FFF2-40B4-BE49-F238E27FC236}">
                <a16:creationId xmlns:a16="http://schemas.microsoft.com/office/drawing/2014/main" id="{5BD9A12C-95E1-AD57-215B-B4743B68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157" y="4337789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١٥٣</a:t>
            </a:r>
          </a:p>
        </p:txBody>
      </p:sp>
      <p:sp>
        <p:nvSpPr>
          <p:cNvPr id="72" name="Line 45">
            <a:extLst>
              <a:ext uri="{FF2B5EF4-FFF2-40B4-BE49-F238E27FC236}">
                <a16:creationId xmlns:a16="http://schemas.microsoft.com/office/drawing/2014/main" id="{60A4F0AF-B883-246B-0FA6-1E1622FB0D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2220" y="3905989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48EE7BB5-7E75-E6E2-F8DF-130E157C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607" y="5158526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DB8315AC-043A-7ED7-B0AA-71F6BAB9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782" y="521726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75" name="Text Box 67">
            <a:extLst>
              <a:ext uri="{FF2B5EF4-FFF2-40B4-BE49-F238E27FC236}">
                <a16:creationId xmlns:a16="http://schemas.microsoft.com/office/drawing/2014/main" id="{EF0D57A3-5040-678F-4E45-530E8A37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420" y="3912339"/>
            <a:ext cx="1223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١٥٣</a:t>
            </a:r>
          </a:p>
        </p:txBody>
      </p:sp>
      <p:sp>
        <p:nvSpPr>
          <p:cNvPr id="76" name="Line 68">
            <a:extLst>
              <a:ext uri="{FF2B5EF4-FFF2-40B4-BE49-F238E27FC236}">
                <a16:creationId xmlns:a16="http://schemas.microsoft.com/office/drawing/2014/main" id="{D40DE733-32E9-61AE-B73A-8DD925089B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0695" y="4987076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Text Box 48">
            <a:extLst>
              <a:ext uri="{FF2B5EF4-FFF2-40B4-BE49-F238E27FC236}">
                <a16:creationId xmlns:a16="http://schemas.microsoft.com/office/drawing/2014/main" id="{6B206300-9284-7CD7-DC96-68BE3C86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570" y="529981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٢٧</a:t>
            </a:r>
          </a:p>
        </p:txBody>
      </p:sp>
      <p:sp>
        <p:nvSpPr>
          <p:cNvPr id="78" name="Text Box 70">
            <a:extLst>
              <a:ext uri="{FF2B5EF4-FFF2-40B4-BE49-F238E27FC236}">
                <a16:creationId xmlns:a16="http://schemas.microsoft.com/office/drawing/2014/main" id="{CDA639E3-5A35-3057-7275-5EDA197D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570" y="5279176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٢٧</a:t>
            </a:r>
          </a:p>
        </p:txBody>
      </p:sp>
    </p:spTree>
    <p:extLst>
      <p:ext uri="{BB962C8B-B14F-4D97-AF65-F5344CB8AC3E}">
        <p14:creationId xmlns:p14="http://schemas.microsoft.com/office/powerpoint/2010/main" val="199010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4533 -0.1923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61" grpId="0"/>
      <p:bldP spid="62" grpId="0"/>
      <p:bldP spid="63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7" grpId="0"/>
      <p:bldP spid="78" grpId="0"/>
      <p:bldP spid="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77F8D6FA-C954-8AB0-326C-164D9307F86D}"/>
              </a:ext>
            </a:extLst>
          </p:cNvPr>
          <p:cNvGrpSpPr>
            <a:grpSpLocks/>
          </p:cNvGrpSpPr>
          <p:nvPr/>
        </p:nvGrpSpPr>
        <p:grpSpPr bwMode="auto">
          <a:xfrm>
            <a:off x="3065859" y="1089764"/>
            <a:ext cx="3852862" cy="579438"/>
            <a:chOff x="1669" y="452"/>
            <a:chExt cx="1996" cy="36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E02E730-D502-DF4C-C7BA-9F294C7D0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95DFDAFE-4804-1670-C9EE-67BBA4C41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30C3B8C3-631E-28C0-48D8-64962B3D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821" y="472990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1D5B406-F6C3-0385-5C27-65A8D919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609" y="3685327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BABD14F-6A75-4D2B-D649-642DF8AFC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59" y="3786927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٩٤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41E3410C-DBB4-78F5-55E7-FE8FC3174B1E}"/>
              </a:ext>
            </a:extLst>
          </p:cNvPr>
          <p:cNvGrpSpPr>
            <a:grpSpLocks/>
          </p:cNvGrpSpPr>
          <p:nvPr/>
        </p:nvGrpSpPr>
        <p:grpSpPr bwMode="auto">
          <a:xfrm>
            <a:off x="6988571" y="3778989"/>
            <a:ext cx="1117600" cy="527050"/>
            <a:chOff x="3900" y="1987"/>
            <a:chExt cx="704" cy="332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3502CFB9-0FED-7281-E4FE-3F017FB71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E6910F2-7C19-416C-B028-3DBBE4300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4678B5A1-C93C-F45E-FD71-D31FCE48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746" y="3813914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1C8CE869-C36E-98B4-F154-8F0CEA2F3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584" y="2064489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B6B6C4AB-9C32-F09B-C113-B4770BCED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284" y="4679102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E3AB7EF1-2817-420C-FF62-5F26365FE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734" y="4729902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٩٤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E093D2-AE75-0BD8-B4C5-D8DDBA50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59" y="3685327"/>
            <a:ext cx="2305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01F488E-E0D7-7457-E40A-155748ABF929}"/>
              </a:ext>
            </a:extLst>
          </p:cNvPr>
          <p:cNvGrpSpPr>
            <a:grpSpLocks/>
          </p:cNvGrpSpPr>
          <p:nvPr/>
        </p:nvGrpSpPr>
        <p:grpSpPr bwMode="auto">
          <a:xfrm>
            <a:off x="2181621" y="4623539"/>
            <a:ext cx="1133475" cy="939800"/>
            <a:chOff x="872" y="2252"/>
            <a:chExt cx="714" cy="592"/>
          </a:xfrm>
        </p:grpSpPr>
        <p:sp>
          <p:nvSpPr>
            <p:cNvPr id="25" name="Arc 19">
              <a:extLst>
                <a:ext uri="{FF2B5EF4-FFF2-40B4-BE49-F238E27FC236}">
                  <a16:creationId xmlns:a16="http://schemas.microsoft.com/office/drawing/2014/main" id="{AB7CCFCD-2975-7E64-EFD8-9F091E3EC713}"/>
                </a:ext>
              </a:extLst>
            </p:cNvPr>
            <p:cNvSpPr>
              <a:spLocks/>
            </p:cNvSpPr>
            <p:nvPr/>
          </p:nvSpPr>
          <p:spPr bwMode="auto">
            <a:xfrm rot="7446200">
              <a:off x="965" y="2223"/>
              <a:ext cx="528" cy="714"/>
            </a:xfrm>
            <a:custGeom>
              <a:avLst/>
              <a:gdLst>
                <a:gd name="T0" fmla="*/ 0 w 21600"/>
                <a:gd name="T1" fmla="*/ 0 h 29528"/>
                <a:gd name="T2" fmla="*/ 0 w 21600"/>
                <a:gd name="T3" fmla="*/ 0 h 29528"/>
                <a:gd name="T4" fmla="*/ 0 w 21600"/>
                <a:gd name="T5" fmla="*/ 0 h 29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528" fill="none" extrusionOk="0">
                  <a:moveTo>
                    <a:pt x="2048" y="0"/>
                  </a:moveTo>
                  <a:cubicBezTo>
                    <a:pt x="13134" y="1056"/>
                    <a:pt x="21600" y="10367"/>
                    <a:pt x="21600" y="21503"/>
                  </a:cubicBezTo>
                  <a:cubicBezTo>
                    <a:pt x="21600" y="24252"/>
                    <a:pt x="21075" y="26975"/>
                    <a:pt x="20053" y="29527"/>
                  </a:cubicBezTo>
                </a:path>
                <a:path w="21600" h="29528" stroke="0" extrusionOk="0">
                  <a:moveTo>
                    <a:pt x="2048" y="0"/>
                  </a:moveTo>
                  <a:cubicBezTo>
                    <a:pt x="13134" y="1056"/>
                    <a:pt x="21600" y="10367"/>
                    <a:pt x="21600" y="21503"/>
                  </a:cubicBezTo>
                  <a:cubicBezTo>
                    <a:pt x="21600" y="24252"/>
                    <a:pt x="21075" y="26975"/>
                    <a:pt x="20053" y="29527"/>
                  </a:cubicBezTo>
                  <a:lnTo>
                    <a:pt x="0" y="2150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ar-SA"/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497988F-EB9E-66B6-1B1C-0162C36EE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" y="2252"/>
              <a:ext cx="5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س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351AE7-8740-EC95-61A0-9DAB5EBCDEA5}"/>
              </a:ext>
            </a:extLst>
          </p:cNvPr>
          <p:cNvGrpSpPr>
            <a:grpSpLocks/>
          </p:cNvGrpSpPr>
          <p:nvPr/>
        </p:nvGrpSpPr>
        <p:grpSpPr bwMode="auto">
          <a:xfrm>
            <a:off x="2229246" y="3691677"/>
            <a:ext cx="1133475" cy="873125"/>
            <a:chOff x="902" y="1665"/>
            <a:chExt cx="714" cy="550"/>
          </a:xfrm>
        </p:grpSpPr>
        <p:sp>
          <p:nvSpPr>
            <p:cNvPr id="28" name="Arc 23">
              <a:extLst>
                <a:ext uri="{FF2B5EF4-FFF2-40B4-BE49-F238E27FC236}">
                  <a16:creationId xmlns:a16="http://schemas.microsoft.com/office/drawing/2014/main" id="{90B846A1-825E-A7B5-912F-2A982818C739}"/>
                </a:ext>
              </a:extLst>
            </p:cNvPr>
            <p:cNvSpPr>
              <a:spLocks/>
            </p:cNvSpPr>
            <p:nvPr/>
          </p:nvSpPr>
          <p:spPr bwMode="auto">
            <a:xfrm rot="-3366025">
              <a:off x="995" y="1572"/>
              <a:ext cx="528" cy="714"/>
            </a:xfrm>
            <a:custGeom>
              <a:avLst/>
              <a:gdLst>
                <a:gd name="T0" fmla="*/ 0 w 21600"/>
                <a:gd name="T1" fmla="*/ 0 h 29528"/>
                <a:gd name="T2" fmla="*/ 0 w 21600"/>
                <a:gd name="T3" fmla="*/ 0 h 29528"/>
                <a:gd name="T4" fmla="*/ 0 w 21600"/>
                <a:gd name="T5" fmla="*/ 0 h 29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528" fill="none" extrusionOk="0">
                  <a:moveTo>
                    <a:pt x="2048" y="0"/>
                  </a:moveTo>
                  <a:cubicBezTo>
                    <a:pt x="13134" y="1056"/>
                    <a:pt x="21600" y="10367"/>
                    <a:pt x="21600" y="21503"/>
                  </a:cubicBezTo>
                  <a:cubicBezTo>
                    <a:pt x="21600" y="24252"/>
                    <a:pt x="21075" y="26975"/>
                    <a:pt x="20053" y="29527"/>
                  </a:cubicBezTo>
                </a:path>
                <a:path w="21600" h="29528" stroke="0" extrusionOk="0">
                  <a:moveTo>
                    <a:pt x="2048" y="0"/>
                  </a:moveTo>
                  <a:cubicBezTo>
                    <a:pt x="13134" y="1056"/>
                    <a:pt x="21600" y="10367"/>
                    <a:pt x="21600" y="21503"/>
                  </a:cubicBezTo>
                  <a:cubicBezTo>
                    <a:pt x="21600" y="24252"/>
                    <a:pt x="21075" y="26975"/>
                    <a:pt x="20053" y="29527"/>
                  </a:cubicBezTo>
                  <a:lnTo>
                    <a:pt x="0" y="2150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ar-SA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F5C002DE-18D8-EC02-0E06-02AF4FB29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1888"/>
              <a:ext cx="5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/>
                <a:t>٥</a:t>
              </a:r>
              <a:r>
                <a:rPr lang="ar-SA" altLang="ar-SA" sz="2800" b="1"/>
                <a:t>٩٤</a:t>
              </a:r>
            </a:p>
          </p:txBody>
        </p:sp>
      </p:grpSp>
      <p:sp>
        <p:nvSpPr>
          <p:cNvPr id="30" name="Text Box 21">
            <a:extLst>
              <a:ext uri="{FF2B5EF4-FFF2-40B4-BE49-F238E27FC236}">
                <a16:creationId xmlns:a16="http://schemas.microsoft.com/office/drawing/2014/main" id="{7109B7A0-B256-5261-F4F8-FE8ECCB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684" y="4744189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٩٤</a:t>
            </a:r>
          </a:p>
        </p:txBody>
      </p:sp>
      <p:sp>
        <p:nvSpPr>
          <p:cNvPr id="31" name="AutoShape 27">
            <a:extLst>
              <a:ext uri="{FF2B5EF4-FFF2-40B4-BE49-F238E27FC236}">
                <a16:creationId xmlns:a16="http://schemas.microsoft.com/office/drawing/2014/main" id="{5FC0E4A6-F23D-9B1E-71D2-AE9FBBAF9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934" y="1164377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14323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958E-6 L -0.36268 0.035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1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9" grpId="0"/>
      <p:bldP spid="20" grpId="0" animBg="1"/>
      <p:bldP spid="21" grpId="0"/>
      <p:bldP spid="22" grpId="0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537962" y="308945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D5925E-97AD-CB26-1433-BE44092C2B9C}"/>
              </a:ext>
            </a:extLst>
          </p:cNvPr>
          <p:cNvGrpSpPr>
            <a:grpSpLocks/>
          </p:cNvGrpSpPr>
          <p:nvPr/>
        </p:nvGrpSpPr>
        <p:grpSpPr bwMode="auto">
          <a:xfrm>
            <a:off x="2439625" y="831411"/>
            <a:ext cx="385286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91D20D3-660E-EE44-6109-0D13FE4E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2AFA310-5804-9E6D-14A9-7147AACC8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918D9F74-407B-A71C-0A15-0E7FE8F6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87" y="42635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EC4FD59-9315-941E-F696-64B45E5B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375" y="3426974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07A86F20-34F4-BA19-D2E3-1C437C3F5FD6}"/>
              </a:ext>
            </a:extLst>
          </p:cNvPr>
          <p:cNvGrpSpPr>
            <a:grpSpLocks/>
          </p:cNvGrpSpPr>
          <p:nvPr/>
        </p:nvGrpSpPr>
        <p:grpSpPr bwMode="auto">
          <a:xfrm>
            <a:off x="7694250" y="3520636"/>
            <a:ext cx="1117600" cy="527050"/>
            <a:chOff x="3900" y="1987"/>
            <a:chExt cx="704" cy="332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73B18179-1FD7-CFF7-2DA5-2D4EB0531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FD723C76-A631-84D6-BE9B-1CD5BCEF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س</a:t>
              </a:r>
            </a:p>
          </p:txBody>
        </p:sp>
      </p:grpSp>
      <p:sp>
        <p:nvSpPr>
          <p:cNvPr id="17" name="Text Box 11">
            <a:extLst>
              <a:ext uri="{FF2B5EF4-FFF2-40B4-BE49-F238E27FC236}">
                <a16:creationId xmlns:a16="http://schemas.microsoft.com/office/drawing/2014/main" id="{956380C9-10E4-8B49-0C2B-57C234A9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750" y="3555561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متكاملتان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BCAF03FE-9361-4BEA-3428-2D95A800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50" y="1806136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F6F0282-BA85-9A0D-0B25-6F009C92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375" y="4187386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63F4C723-25F7-9970-0BB9-F1CACEDF5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925" y="4212786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800" b="1">
                <a:solidFill>
                  <a:srgbClr val="0000FF"/>
                </a:solidFill>
              </a:rPr>
              <a:t>٧٦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3F2D5A81-B9A6-9B98-5889-23591195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37" y="426358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6E0F447B-BECF-BD75-B374-F3A29A86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950" y="4731899"/>
            <a:ext cx="107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٧٦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D098EC74-368A-3E87-C001-E2D74A78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962" y="465887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٧٦</a:t>
            </a: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25020C82-D7A9-76A8-F30C-874E16201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0650" y="4227074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1AB95833-B00D-1F68-973F-37557B2F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412" y="547961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884FEEE2-D54C-DAB2-98D9-A75916AC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87" y="553834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1CED3D1-8A4C-02C9-D704-4A753CF1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225" y="4233424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  <a:r>
              <a:rPr lang="ar-SA" altLang="ar-SA" sz="2400" b="1" baseline="4000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CC179255-1D94-4017-D659-0A6C5176E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5500" y="5308161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C179F9C3-8384-9BC4-D90B-DD383F4B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37" y="5538349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١٠٤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59DD5B8-940B-19D7-4E18-66FEF7B9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00" y="3390461"/>
            <a:ext cx="23399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rc 23">
            <a:extLst>
              <a:ext uri="{FF2B5EF4-FFF2-40B4-BE49-F238E27FC236}">
                <a16:creationId xmlns:a16="http://schemas.microsoft.com/office/drawing/2014/main" id="{0A0B84DF-4B0D-91F4-9C1E-E610F14F10DC}"/>
              </a:ext>
            </a:extLst>
          </p:cNvPr>
          <p:cNvSpPr>
            <a:spLocks/>
          </p:cNvSpPr>
          <p:nvPr/>
        </p:nvSpPr>
        <p:spPr bwMode="auto">
          <a:xfrm rot="1366594">
            <a:off x="2320562" y="4119124"/>
            <a:ext cx="1236663" cy="696912"/>
          </a:xfrm>
          <a:custGeom>
            <a:avLst/>
            <a:gdLst>
              <a:gd name="T0" fmla="*/ 0 w 29500"/>
              <a:gd name="T1" fmla="*/ 2147483646 h 21600"/>
              <a:gd name="T2" fmla="*/ 2147483646 w 29500"/>
              <a:gd name="T3" fmla="*/ 2147483646 h 21600"/>
              <a:gd name="T4" fmla="*/ 2147483646 w 29500"/>
              <a:gd name="T5" fmla="*/ 2147483646 h 21600"/>
              <a:gd name="T6" fmla="*/ 0 60000 65536"/>
              <a:gd name="T7" fmla="*/ 0 60000 65536"/>
              <a:gd name="T8" fmla="*/ 0 60000 65536"/>
              <a:gd name="T9" fmla="*/ 0 w 29500"/>
              <a:gd name="T10" fmla="*/ 0 h 21600"/>
              <a:gd name="T11" fmla="*/ 29500 w 295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00" h="21600" fill="none" extrusionOk="0">
                <a:moveTo>
                  <a:pt x="0" y="2735"/>
                </a:moveTo>
                <a:cubicBezTo>
                  <a:pt x="3216" y="941"/>
                  <a:pt x="6838" y="0"/>
                  <a:pt x="10521" y="0"/>
                </a:cubicBezTo>
                <a:cubicBezTo>
                  <a:pt x="18437" y="0"/>
                  <a:pt x="25719" y="4330"/>
                  <a:pt x="29499" y="11286"/>
                </a:cubicBezTo>
              </a:path>
              <a:path w="29500" h="21600" stroke="0" extrusionOk="0">
                <a:moveTo>
                  <a:pt x="0" y="2735"/>
                </a:moveTo>
                <a:cubicBezTo>
                  <a:pt x="3216" y="941"/>
                  <a:pt x="6838" y="0"/>
                  <a:pt x="10521" y="0"/>
                </a:cubicBezTo>
                <a:cubicBezTo>
                  <a:pt x="18437" y="0"/>
                  <a:pt x="25719" y="4330"/>
                  <a:pt x="29499" y="11286"/>
                </a:cubicBezTo>
                <a:lnTo>
                  <a:pt x="10521" y="21600"/>
                </a:lnTo>
                <a:lnTo>
                  <a:pt x="0" y="27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/>
              <a:t>س</a:t>
            </a:r>
          </a:p>
        </p:txBody>
      </p:sp>
      <p:sp>
        <p:nvSpPr>
          <p:cNvPr id="32" name="AutoShape 30">
            <a:extLst>
              <a:ext uri="{FF2B5EF4-FFF2-40B4-BE49-F238E27FC236}">
                <a16:creationId xmlns:a16="http://schemas.microsoft.com/office/drawing/2014/main" id="{DF43CB16-3324-D379-4B30-D6FE2F5E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700" y="906024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تــــأكـــــــــــــــد</a:t>
            </a: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5CA9C713-01C7-55CB-7F06-AB575F57F6AA}"/>
              </a:ext>
            </a:extLst>
          </p:cNvPr>
          <p:cNvGrpSpPr>
            <a:grpSpLocks/>
          </p:cNvGrpSpPr>
          <p:nvPr/>
        </p:nvGrpSpPr>
        <p:grpSpPr bwMode="auto">
          <a:xfrm>
            <a:off x="6363925" y="3534924"/>
            <a:ext cx="1117600" cy="527050"/>
            <a:chOff x="3900" y="1987"/>
            <a:chExt cx="704" cy="332"/>
          </a:xfrm>
        </p:grpSpPr>
        <p:pic>
          <p:nvPicPr>
            <p:cNvPr id="34" name="Picture 32">
              <a:extLst>
                <a:ext uri="{FF2B5EF4-FFF2-40B4-BE49-F238E27FC236}">
                  <a16:creationId xmlns:a16="http://schemas.microsoft.com/office/drawing/2014/main" id="{F590A376-3231-9A6A-7B48-C5DBC7263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D5E5C16D-8497-B34F-B1E6-5217FA067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FF0000"/>
                  </a:solidFill>
                </a:rPr>
                <a:t>  </a:t>
              </a: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٧٦</a:t>
              </a:r>
            </a:p>
          </p:txBody>
        </p:sp>
      </p:grpSp>
      <p:sp>
        <p:nvSpPr>
          <p:cNvPr id="36" name="Text Box 28">
            <a:extLst>
              <a:ext uri="{FF2B5EF4-FFF2-40B4-BE49-F238E27FC236}">
                <a16:creationId xmlns:a16="http://schemas.microsoft.com/office/drawing/2014/main" id="{FF80341A-144C-A0F8-FD5F-C6BB4A13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37" y="5524061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١٠٤</a:t>
            </a:r>
          </a:p>
        </p:txBody>
      </p:sp>
    </p:spTree>
    <p:extLst>
      <p:ext uri="{BB962C8B-B14F-4D97-AF65-F5344CB8AC3E}">
        <p14:creationId xmlns:p14="http://schemas.microsoft.com/office/powerpoint/2010/main" val="10442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9408E-6 L -0.28351 -0.20467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0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1" grpId="0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FB3355-E0FB-9B35-31F5-F46D099D708D}"/>
              </a:ext>
            </a:extLst>
          </p:cNvPr>
          <p:cNvGrpSpPr>
            <a:grpSpLocks/>
          </p:cNvGrpSpPr>
          <p:nvPr/>
        </p:nvGrpSpPr>
        <p:grpSpPr bwMode="auto">
          <a:xfrm>
            <a:off x="2452522" y="697416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7DB0004-D345-FF4F-D93A-9B63C8C0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C915F9C-571F-F30F-4978-31A91F917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ABA163F5-3618-7C8A-A5F8-42F67CE71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872" y="3832728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13576B5-CD01-9FAA-B253-A8782B306C79}"/>
              </a:ext>
            </a:extLst>
          </p:cNvPr>
          <p:cNvGrpSpPr>
            <a:grpSpLocks/>
          </p:cNvGrpSpPr>
          <p:nvPr/>
        </p:nvGrpSpPr>
        <p:grpSpPr bwMode="auto">
          <a:xfrm>
            <a:off x="6594310" y="2989766"/>
            <a:ext cx="1296987" cy="527050"/>
            <a:chOff x="3969" y="1493"/>
            <a:chExt cx="817" cy="332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DCFEDD68-928F-88A4-3FC9-13131CEDA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12C20B9E-E106-C63F-7532-08599AC02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١٤٨</a:t>
              </a: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A41DC73D-8DB0-EDF9-4AB6-DD077296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947" y="3024691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B1CB431-98C2-22DB-B9B6-3E1AC7D7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785" y="1635628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5767429-78B0-04DC-E0FA-03C1F171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722" y="5056691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٧٦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1398EDB-ED19-37C0-3B9C-2701904D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285" y="505192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٧٦</a:t>
            </a: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BA037185-035C-2342-45E9-430E7D132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7910" y="4624891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19B1E2F-6BD5-B316-25F1-317E129A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397" y="5812341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5D07457-E090-28EE-7404-EECB17F71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572" y="5845678"/>
            <a:ext cx="36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0E92BB9E-BEFE-EB54-E023-CEE8E9BDB2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7935" y="5704391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01D87DD-18FC-78A3-6C6F-D1C597F0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22" y="5871078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٧٢</a:t>
            </a: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967DBEE9-7ED4-7BC8-AB48-920E0939471D}"/>
              </a:ext>
            </a:extLst>
          </p:cNvPr>
          <p:cNvGrpSpPr>
            <a:grpSpLocks/>
          </p:cNvGrpSpPr>
          <p:nvPr/>
        </p:nvGrpSpPr>
        <p:grpSpPr bwMode="auto">
          <a:xfrm>
            <a:off x="6953085" y="3845428"/>
            <a:ext cx="1117600" cy="527050"/>
            <a:chOff x="3900" y="1987"/>
            <a:chExt cx="704" cy="332"/>
          </a:xfrm>
        </p:grpSpPr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7B23A3B9-BFDE-F5CB-7ED3-E25D34978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103AE865-57FC-800A-00E5-06AE904AC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EA3D3FAE-C76E-385B-9840-B2DE74511D1A}"/>
              </a:ext>
            </a:extLst>
          </p:cNvPr>
          <p:cNvGrpSpPr>
            <a:grpSpLocks/>
          </p:cNvGrpSpPr>
          <p:nvPr/>
        </p:nvGrpSpPr>
        <p:grpSpPr bwMode="auto">
          <a:xfrm>
            <a:off x="8032585" y="2983416"/>
            <a:ext cx="1117600" cy="527050"/>
            <a:chOff x="3900" y="1987"/>
            <a:chExt cx="704" cy="332"/>
          </a:xfrm>
        </p:grpSpPr>
        <p:pic>
          <p:nvPicPr>
            <p:cNvPr id="29" name="Picture 27">
              <a:extLst>
                <a:ext uri="{FF2B5EF4-FFF2-40B4-BE49-F238E27FC236}">
                  <a16:creationId xmlns:a16="http://schemas.microsoft.com/office/drawing/2014/main" id="{1103127E-8776-C89B-6D34-C00B2D073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ECBC69F2-B053-E927-BAFB-81C812DB9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EF60B0F3-EF3A-A5A6-702C-D9D4E3CFB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285" y="2932616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532D73E8-19A1-602B-AAE9-66FF81E20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872" y="4548691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C9C8DFF3-04FF-2F57-7DEC-41770BE7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47" y="4596316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800" b="1">
                <a:solidFill>
                  <a:srgbClr val="0000FF"/>
                </a:solidFill>
              </a:rPr>
              <a:t>١٤٨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44A47B9A-B369-0398-8B2C-AB91DC21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522" y="4602666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6600"/>
                </a:solidFill>
              </a:rPr>
              <a:t>٥</a:t>
            </a:r>
            <a:r>
              <a:rPr lang="ar-SA" altLang="ar-SA" sz="2800" b="1">
                <a:solidFill>
                  <a:srgbClr val="006600"/>
                </a:solidFill>
              </a:rPr>
              <a:t>٧٦</a:t>
            </a:r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C0234073-BA8A-7F57-DEF6-5537FD5F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010" y="4575678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+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50E21B2E-9D2D-D6DF-C67B-70D0D500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172" y="4559803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grpSp>
        <p:nvGrpSpPr>
          <p:cNvPr id="37" name="Group 38">
            <a:extLst>
              <a:ext uri="{FF2B5EF4-FFF2-40B4-BE49-F238E27FC236}">
                <a16:creationId xmlns:a16="http://schemas.microsoft.com/office/drawing/2014/main" id="{0159BA63-9A2E-836A-27DF-F688FAC1A951}"/>
              </a:ext>
            </a:extLst>
          </p:cNvPr>
          <p:cNvGrpSpPr>
            <a:grpSpLocks/>
          </p:cNvGrpSpPr>
          <p:nvPr/>
        </p:nvGrpSpPr>
        <p:grpSpPr bwMode="auto">
          <a:xfrm>
            <a:off x="5476710" y="3840666"/>
            <a:ext cx="1296987" cy="527050"/>
            <a:chOff x="3969" y="1493"/>
            <a:chExt cx="817" cy="332"/>
          </a:xfrm>
        </p:grpSpPr>
        <p:pic>
          <p:nvPicPr>
            <p:cNvPr id="38" name="Picture 39">
              <a:extLst>
                <a:ext uri="{FF2B5EF4-FFF2-40B4-BE49-F238E27FC236}">
                  <a16:creationId xmlns:a16="http://schemas.microsoft.com/office/drawing/2014/main" id="{E1A369CE-51FC-2867-F0A3-DD7506162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533AD64E-E770-CD65-D1FC-946AB970F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١٤٨</a:t>
              </a:r>
            </a:p>
          </p:txBody>
        </p:sp>
      </p:grpSp>
      <p:pic>
        <p:nvPicPr>
          <p:cNvPr id="40" name="Picture 48">
            <a:extLst>
              <a:ext uri="{FF2B5EF4-FFF2-40B4-BE49-F238E27FC236}">
                <a16:creationId xmlns:a16="http://schemas.microsoft.com/office/drawing/2014/main" id="{8D30FB45-6184-751B-63CF-81EAEAA3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" y="3116766"/>
            <a:ext cx="25908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9">
            <a:extLst>
              <a:ext uri="{FF2B5EF4-FFF2-40B4-BE49-F238E27FC236}">
                <a16:creationId xmlns:a16="http://schemas.microsoft.com/office/drawing/2014/main" id="{39E289FF-2E67-8D12-AE73-23E902B947D5}"/>
              </a:ext>
            </a:extLst>
          </p:cNvPr>
          <p:cNvGrpSpPr>
            <a:grpSpLocks/>
          </p:cNvGrpSpPr>
          <p:nvPr/>
        </p:nvGrpSpPr>
        <p:grpSpPr bwMode="auto">
          <a:xfrm>
            <a:off x="1196810" y="3335841"/>
            <a:ext cx="1652587" cy="965200"/>
            <a:chOff x="572" y="1705"/>
            <a:chExt cx="1041" cy="608"/>
          </a:xfrm>
        </p:grpSpPr>
        <p:sp>
          <p:nvSpPr>
            <p:cNvPr id="42" name="Arc 21">
              <a:extLst>
                <a:ext uri="{FF2B5EF4-FFF2-40B4-BE49-F238E27FC236}">
                  <a16:creationId xmlns:a16="http://schemas.microsoft.com/office/drawing/2014/main" id="{FB5431E8-4FAD-A884-7D48-DE487FF686F8}"/>
                </a:ext>
              </a:extLst>
            </p:cNvPr>
            <p:cNvSpPr>
              <a:spLocks/>
            </p:cNvSpPr>
            <p:nvPr/>
          </p:nvSpPr>
          <p:spPr bwMode="auto">
            <a:xfrm rot="-794048">
              <a:off x="572" y="1705"/>
              <a:ext cx="1041" cy="608"/>
            </a:xfrm>
            <a:custGeom>
              <a:avLst/>
              <a:gdLst>
                <a:gd name="T0" fmla="*/ 0 w 38104"/>
                <a:gd name="T1" fmla="*/ 0 h 21600"/>
                <a:gd name="T2" fmla="*/ 0 w 38104"/>
                <a:gd name="T3" fmla="*/ 0 h 21600"/>
                <a:gd name="T4" fmla="*/ 0 w 381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04" h="21600" fill="none" extrusionOk="0">
                  <a:moveTo>
                    <a:pt x="0" y="7665"/>
                  </a:moveTo>
                  <a:cubicBezTo>
                    <a:pt x="4104" y="2804"/>
                    <a:pt x="10142" y="0"/>
                    <a:pt x="16504" y="0"/>
                  </a:cubicBezTo>
                  <a:cubicBezTo>
                    <a:pt x="28433" y="0"/>
                    <a:pt x="38104" y="9670"/>
                    <a:pt x="38104" y="21600"/>
                  </a:cubicBezTo>
                </a:path>
                <a:path w="38104" h="21600" stroke="0" extrusionOk="0">
                  <a:moveTo>
                    <a:pt x="0" y="7665"/>
                  </a:moveTo>
                  <a:cubicBezTo>
                    <a:pt x="4104" y="2804"/>
                    <a:pt x="10142" y="0"/>
                    <a:pt x="16504" y="0"/>
                  </a:cubicBezTo>
                  <a:cubicBezTo>
                    <a:pt x="28433" y="0"/>
                    <a:pt x="38104" y="9670"/>
                    <a:pt x="38104" y="21600"/>
                  </a:cubicBezTo>
                  <a:lnTo>
                    <a:pt x="16504" y="21600"/>
                  </a:lnTo>
                  <a:lnTo>
                    <a:pt x="0" y="766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3" name="Text Box 22">
              <a:extLst>
                <a:ext uri="{FF2B5EF4-FFF2-40B4-BE49-F238E27FC236}">
                  <a16:creationId xmlns:a16="http://schemas.microsoft.com/office/drawing/2014/main" id="{C1492F7F-2984-C171-F618-B6FFE1A0B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924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ل</a:t>
              </a:r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33C2B488-EB27-39AA-BF91-23CEF0C07416}"/>
              </a:ext>
            </a:extLst>
          </p:cNvPr>
          <p:cNvGrpSpPr>
            <a:grpSpLocks/>
          </p:cNvGrpSpPr>
          <p:nvPr/>
        </p:nvGrpSpPr>
        <p:grpSpPr bwMode="auto">
          <a:xfrm>
            <a:off x="1330160" y="4018466"/>
            <a:ext cx="1289050" cy="1423987"/>
            <a:chOff x="644" y="2132"/>
            <a:chExt cx="812" cy="897"/>
          </a:xfrm>
        </p:grpSpPr>
        <p:sp>
          <p:nvSpPr>
            <p:cNvPr id="45" name="Arc 32">
              <a:extLst>
                <a:ext uri="{FF2B5EF4-FFF2-40B4-BE49-F238E27FC236}">
                  <a16:creationId xmlns:a16="http://schemas.microsoft.com/office/drawing/2014/main" id="{8A5D80B8-E1F3-934C-03AA-8D931F284122}"/>
                </a:ext>
              </a:extLst>
            </p:cNvPr>
            <p:cNvSpPr>
              <a:spLocks/>
            </p:cNvSpPr>
            <p:nvPr/>
          </p:nvSpPr>
          <p:spPr bwMode="auto">
            <a:xfrm rot="8330039">
              <a:off x="644" y="2132"/>
              <a:ext cx="812" cy="897"/>
            </a:xfrm>
            <a:custGeom>
              <a:avLst/>
              <a:gdLst>
                <a:gd name="T0" fmla="*/ 0 w 29721"/>
                <a:gd name="T1" fmla="*/ 0 h 31860"/>
                <a:gd name="T2" fmla="*/ 0 w 29721"/>
                <a:gd name="T3" fmla="*/ 0 h 31860"/>
                <a:gd name="T4" fmla="*/ 0 w 29721"/>
                <a:gd name="T5" fmla="*/ 0 h 318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721" h="31860" fill="none" extrusionOk="0">
                  <a:moveTo>
                    <a:pt x="-1" y="1584"/>
                  </a:moveTo>
                  <a:cubicBezTo>
                    <a:pt x="2579" y="538"/>
                    <a:pt x="5337" y="0"/>
                    <a:pt x="8121" y="0"/>
                  </a:cubicBezTo>
                  <a:cubicBezTo>
                    <a:pt x="20050" y="0"/>
                    <a:pt x="29721" y="9670"/>
                    <a:pt x="29721" y="21600"/>
                  </a:cubicBezTo>
                  <a:cubicBezTo>
                    <a:pt x="29721" y="25181"/>
                    <a:pt x="28830" y="28707"/>
                    <a:pt x="27128" y="31859"/>
                  </a:cubicBezTo>
                </a:path>
                <a:path w="29721" h="31860" stroke="0" extrusionOk="0">
                  <a:moveTo>
                    <a:pt x="-1" y="1584"/>
                  </a:moveTo>
                  <a:cubicBezTo>
                    <a:pt x="2579" y="538"/>
                    <a:pt x="5337" y="0"/>
                    <a:pt x="8121" y="0"/>
                  </a:cubicBezTo>
                  <a:cubicBezTo>
                    <a:pt x="20050" y="0"/>
                    <a:pt x="29721" y="9670"/>
                    <a:pt x="29721" y="21600"/>
                  </a:cubicBezTo>
                  <a:cubicBezTo>
                    <a:pt x="29721" y="25181"/>
                    <a:pt x="28830" y="28707"/>
                    <a:pt x="27128" y="31859"/>
                  </a:cubicBezTo>
                  <a:lnTo>
                    <a:pt x="8121" y="21600"/>
                  </a:lnTo>
                  <a:lnTo>
                    <a:pt x="-1" y="1584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ar-SA"/>
            </a:p>
          </p:txBody>
        </p:sp>
        <p:sp>
          <p:nvSpPr>
            <p:cNvPr id="46" name="Text Box 33">
              <a:extLst>
                <a:ext uri="{FF2B5EF4-FFF2-40B4-BE49-F238E27FC236}">
                  <a16:creationId xmlns:a16="http://schemas.microsoft.com/office/drawing/2014/main" id="{D57AE835-7A64-612C-6818-85DA35CAC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2364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44000"/>
                <a:t>٥</a:t>
              </a:r>
              <a:r>
                <a:rPr lang="ar-SA" altLang="ar-SA" sz="2400" b="1"/>
                <a:t>١٤٨</a:t>
              </a:r>
            </a:p>
          </p:txBody>
        </p:sp>
      </p:grpSp>
      <p:sp>
        <p:nvSpPr>
          <p:cNvPr id="47" name="Arc 42">
            <a:extLst>
              <a:ext uri="{FF2B5EF4-FFF2-40B4-BE49-F238E27FC236}">
                <a16:creationId xmlns:a16="http://schemas.microsoft.com/office/drawing/2014/main" id="{9211F4A0-7FFE-74C9-5FDB-2177F7000063}"/>
              </a:ext>
            </a:extLst>
          </p:cNvPr>
          <p:cNvSpPr>
            <a:spLocks/>
          </p:cNvSpPr>
          <p:nvPr/>
        </p:nvSpPr>
        <p:spPr bwMode="auto">
          <a:xfrm rot="934659">
            <a:off x="2136610" y="3477128"/>
            <a:ext cx="833437" cy="950913"/>
          </a:xfrm>
          <a:custGeom>
            <a:avLst/>
            <a:gdLst>
              <a:gd name="T0" fmla="*/ 0 w 19756"/>
              <a:gd name="T1" fmla="*/ 15016325 h 21600"/>
              <a:gd name="T2" fmla="*/ 2147483646 w 19756"/>
              <a:gd name="T3" fmla="*/ 2147483646 h 21600"/>
              <a:gd name="T4" fmla="*/ 1244742041 w 19756"/>
              <a:gd name="T5" fmla="*/ 2147483646 h 21600"/>
              <a:gd name="T6" fmla="*/ 0 60000 65536"/>
              <a:gd name="T7" fmla="*/ 0 60000 65536"/>
              <a:gd name="T8" fmla="*/ 0 60000 65536"/>
              <a:gd name="T9" fmla="*/ 0 w 19756"/>
              <a:gd name="T10" fmla="*/ 0 h 21600"/>
              <a:gd name="T11" fmla="*/ 19756 w 197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56" h="21600" fill="none" extrusionOk="0">
                <a:moveTo>
                  <a:pt x="-1" y="3"/>
                </a:moveTo>
                <a:cubicBezTo>
                  <a:pt x="130" y="1"/>
                  <a:pt x="261" y="0"/>
                  <a:pt x="393" y="0"/>
                </a:cubicBezTo>
                <a:cubicBezTo>
                  <a:pt x="8609" y="0"/>
                  <a:pt x="16114" y="4661"/>
                  <a:pt x="19755" y="12027"/>
                </a:cubicBezTo>
              </a:path>
              <a:path w="19756" h="21600" stroke="0" extrusionOk="0">
                <a:moveTo>
                  <a:pt x="-1" y="3"/>
                </a:moveTo>
                <a:cubicBezTo>
                  <a:pt x="130" y="1"/>
                  <a:pt x="261" y="0"/>
                  <a:pt x="393" y="0"/>
                </a:cubicBezTo>
                <a:cubicBezTo>
                  <a:pt x="8609" y="0"/>
                  <a:pt x="16114" y="4661"/>
                  <a:pt x="19755" y="12027"/>
                </a:cubicBezTo>
                <a:lnTo>
                  <a:pt x="393" y="21600"/>
                </a:lnTo>
                <a:lnTo>
                  <a:pt x="-1" y="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/>
              <a:t>س</a:t>
            </a:r>
            <a:endParaRPr lang="en-US" altLang="ar-SA" sz="2800" b="1"/>
          </a:p>
        </p:txBody>
      </p:sp>
      <p:sp>
        <p:nvSpPr>
          <p:cNvPr id="48" name="Arc 45">
            <a:extLst>
              <a:ext uri="{FF2B5EF4-FFF2-40B4-BE49-F238E27FC236}">
                <a16:creationId xmlns:a16="http://schemas.microsoft.com/office/drawing/2014/main" id="{00DEB25B-2C8A-C07C-F4DA-4F619F9BFFB1}"/>
              </a:ext>
            </a:extLst>
          </p:cNvPr>
          <p:cNvSpPr>
            <a:spLocks/>
          </p:cNvSpPr>
          <p:nvPr/>
        </p:nvSpPr>
        <p:spPr bwMode="auto">
          <a:xfrm rot="19189654">
            <a:off x="1293647" y="3299328"/>
            <a:ext cx="1154113" cy="965200"/>
          </a:xfrm>
          <a:custGeom>
            <a:avLst/>
            <a:gdLst>
              <a:gd name="T0" fmla="*/ 0 w 26642"/>
              <a:gd name="T1" fmla="*/ 2147483646 h 21600"/>
              <a:gd name="T2" fmla="*/ 2147483646 w 26642"/>
              <a:gd name="T3" fmla="*/ 2147483646 h 21600"/>
              <a:gd name="T4" fmla="*/ 2147483646 w 26642"/>
              <a:gd name="T5" fmla="*/ 2147483646 h 21600"/>
              <a:gd name="T6" fmla="*/ 0 60000 65536"/>
              <a:gd name="T7" fmla="*/ 0 60000 65536"/>
              <a:gd name="T8" fmla="*/ 0 60000 65536"/>
              <a:gd name="T9" fmla="*/ 0 w 26642"/>
              <a:gd name="T10" fmla="*/ 0 h 21600"/>
              <a:gd name="T11" fmla="*/ 26642 w 26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2" h="21600" fill="none" extrusionOk="0">
                <a:moveTo>
                  <a:pt x="0" y="1832"/>
                </a:moveTo>
                <a:cubicBezTo>
                  <a:pt x="2743" y="623"/>
                  <a:pt x="5708" y="0"/>
                  <a:pt x="8706" y="0"/>
                </a:cubicBezTo>
                <a:cubicBezTo>
                  <a:pt x="15905" y="0"/>
                  <a:pt x="22631" y="3586"/>
                  <a:pt x="26642" y="9564"/>
                </a:cubicBezTo>
              </a:path>
              <a:path w="26642" h="21600" stroke="0" extrusionOk="0">
                <a:moveTo>
                  <a:pt x="0" y="1832"/>
                </a:moveTo>
                <a:cubicBezTo>
                  <a:pt x="2743" y="623"/>
                  <a:pt x="5708" y="0"/>
                  <a:pt x="8706" y="0"/>
                </a:cubicBezTo>
                <a:cubicBezTo>
                  <a:pt x="15905" y="0"/>
                  <a:pt x="22631" y="3586"/>
                  <a:pt x="26642" y="9564"/>
                </a:cubicBezTo>
                <a:lnTo>
                  <a:pt x="8706" y="21600"/>
                </a:lnTo>
                <a:lnTo>
                  <a:pt x="0" y="1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 baseline="60000"/>
              <a:t>٥</a:t>
            </a:r>
            <a:r>
              <a:rPr lang="ar-SA" altLang="ar-SA" b="1"/>
              <a:t>٧٦</a:t>
            </a:r>
            <a:endParaRPr lang="en-US" altLang="ar-SA" b="1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DD1051B2-98C3-531D-DB1E-8BE964E5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22" y="5869491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٧٢</a:t>
            </a:r>
          </a:p>
        </p:txBody>
      </p:sp>
      <p:sp>
        <p:nvSpPr>
          <p:cNvPr id="50" name="AutoShape 51">
            <a:extLst>
              <a:ext uri="{FF2B5EF4-FFF2-40B4-BE49-F238E27FC236}">
                <a16:creationId xmlns:a16="http://schemas.microsoft.com/office/drawing/2014/main" id="{51BD4EFF-C006-D5B0-89A7-C516E78C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135" y="735516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532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5754E-6 L -0.44496 -0.335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8" grpId="0"/>
      <p:bldP spid="19" grpId="0"/>
      <p:bldP spid="21" grpId="0"/>
      <p:bldP spid="22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47" grpId="0" animBg="1"/>
      <p:bldP spid="48" grpId="0" animBg="1"/>
      <p:bldP spid="49" grpId="0"/>
      <p:bldP spid="4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علاقات الزوايا والمستقيمات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احدد العلاقات بين الزوايا الناتجة عن قطع مستقيم لمستقيمين متوازيين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8859" y="3332612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749ADC-91A1-9F7F-D47A-91C4DB8A79C0}"/>
              </a:ext>
            </a:extLst>
          </p:cNvPr>
          <p:cNvGrpSpPr>
            <a:grpSpLocks/>
          </p:cNvGrpSpPr>
          <p:nvPr/>
        </p:nvGrpSpPr>
        <p:grpSpPr bwMode="auto">
          <a:xfrm>
            <a:off x="3135236" y="447081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6B53107-AA84-11C3-DD9E-EF859400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845839B-67E9-EB5D-F03C-11E7E643A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9">
            <a:extLst>
              <a:ext uri="{FF2B5EF4-FFF2-40B4-BE49-F238E27FC236}">
                <a16:creationId xmlns:a16="http://schemas.microsoft.com/office/drawing/2014/main" id="{E8E33B14-8EF2-F79C-854D-3F740DCE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724" y="2250481"/>
            <a:ext cx="4394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يسمى المستقيمان اللذان يتقاطعان بزاوية قائمة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A8B04F2D-58DB-F8E8-4BAA-9365EC72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049" y="2790231"/>
            <a:ext cx="19097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مستقيمان متعامدان</a:t>
            </a:r>
          </a:p>
        </p:txBody>
      </p:sp>
      <p:sp>
        <p:nvSpPr>
          <p:cNvPr id="13" name="Text Box 50">
            <a:extLst>
              <a:ext uri="{FF2B5EF4-FFF2-40B4-BE49-F238E27FC236}">
                <a16:creationId xmlns:a16="http://schemas.microsoft.com/office/drawing/2014/main" id="{7C94CE99-4DDA-427D-C2CE-F3C1382D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424" y="4563468"/>
            <a:ext cx="5905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يسمى المستقيمان الواقعان في المستوى نفسه ولا يتقاطعان أبدا</a:t>
            </a:r>
          </a:p>
        </p:txBody>
      </p:sp>
      <p:sp>
        <p:nvSpPr>
          <p:cNvPr id="14" name="Text Box 51">
            <a:extLst>
              <a:ext uri="{FF2B5EF4-FFF2-40B4-BE49-F238E27FC236}">
                <a16:creationId xmlns:a16="http://schemas.microsoft.com/office/drawing/2014/main" id="{6F88E2CB-1DA5-E7D6-1CA6-F4A1A818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74" y="5166718"/>
            <a:ext cx="20907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مستقيمان متوازيان</a:t>
            </a:r>
          </a:p>
        </p:txBody>
      </p:sp>
      <p:grpSp>
        <p:nvGrpSpPr>
          <p:cNvPr id="16" name="Group 73">
            <a:extLst>
              <a:ext uri="{FF2B5EF4-FFF2-40B4-BE49-F238E27FC236}">
                <a16:creationId xmlns:a16="http://schemas.microsoft.com/office/drawing/2014/main" id="{60EC856B-555B-AAB4-EBDA-E9502E3CCB7C}"/>
              </a:ext>
            </a:extLst>
          </p:cNvPr>
          <p:cNvGrpSpPr>
            <a:grpSpLocks/>
          </p:cNvGrpSpPr>
          <p:nvPr/>
        </p:nvGrpSpPr>
        <p:grpSpPr bwMode="auto">
          <a:xfrm>
            <a:off x="1660449" y="1674218"/>
            <a:ext cx="1584325" cy="1692275"/>
            <a:chOff x="431" y="822"/>
            <a:chExt cx="998" cy="1066"/>
          </a:xfrm>
        </p:grpSpPr>
        <p:grpSp>
          <p:nvGrpSpPr>
            <p:cNvPr id="17" name="Group 48">
              <a:extLst>
                <a:ext uri="{FF2B5EF4-FFF2-40B4-BE49-F238E27FC236}">
                  <a16:creationId xmlns:a16="http://schemas.microsoft.com/office/drawing/2014/main" id="{43FDC8A8-3681-35D3-47DA-A503030FD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890"/>
              <a:ext cx="998" cy="998"/>
              <a:chOff x="598" y="1570"/>
              <a:chExt cx="998" cy="998"/>
            </a:xfrm>
          </p:grpSpPr>
          <p:grpSp>
            <p:nvGrpSpPr>
              <p:cNvPr id="20" name="Group 46">
                <a:extLst>
                  <a:ext uri="{FF2B5EF4-FFF2-40B4-BE49-F238E27FC236}">
                    <a16:creationId xmlns:a16="http://schemas.microsoft.com/office/drawing/2014/main" id="{D2CC3162-0F48-DA90-FB2A-F04A8CF2C5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1570"/>
                <a:ext cx="998" cy="998"/>
                <a:chOff x="598" y="1570"/>
                <a:chExt cx="998" cy="998"/>
              </a:xfrm>
            </p:grpSpPr>
            <p:sp>
              <p:nvSpPr>
                <p:cNvPr id="22" name="Line 44">
                  <a:extLst>
                    <a:ext uri="{FF2B5EF4-FFF2-40B4-BE49-F238E27FC236}">
                      <a16:creationId xmlns:a16="http://schemas.microsoft.com/office/drawing/2014/main" id="{F9052527-2E6F-5B44-D941-245A96160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8" y="1570"/>
                  <a:ext cx="0" cy="9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45">
                  <a:extLst>
                    <a:ext uri="{FF2B5EF4-FFF2-40B4-BE49-F238E27FC236}">
                      <a16:creationId xmlns:a16="http://schemas.microsoft.com/office/drawing/2014/main" id="{A3B90409-7CB7-8695-02A2-F1390C1E9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8" y="2092"/>
                  <a:ext cx="99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1" name="Rectangle 47">
                <a:extLst>
                  <a:ext uri="{FF2B5EF4-FFF2-40B4-BE49-F238E27FC236}">
                    <a16:creationId xmlns:a16="http://schemas.microsoft.com/office/drawing/2014/main" id="{404366B2-9534-A3C2-C006-35D030F74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" y="1951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sp>
          <p:nvSpPr>
            <p:cNvPr id="18" name="Text Box 57">
              <a:extLst>
                <a:ext uri="{FF2B5EF4-FFF2-40B4-BE49-F238E27FC236}">
                  <a16:creationId xmlns:a16="http://schemas.microsoft.com/office/drawing/2014/main" id="{E5AE3350-BFE8-D09A-B654-E782F3A9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8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ل</a:t>
              </a:r>
            </a:p>
          </p:txBody>
        </p:sp>
        <p:sp>
          <p:nvSpPr>
            <p:cNvPr id="19" name="Text Box 58">
              <a:extLst>
                <a:ext uri="{FF2B5EF4-FFF2-40B4-BE49-F238E27FC236}">
                  <a16:creationId xmlns:a16="http://schemas.microsoft.com/office/drawing/2014/main" id="{4929E627-8CCC-5F29-9540-624E4031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111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</a:t>
              </a: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04DB6BDE-F610-09EC-C7DE-B5375B08F359}"/>
              </a:ext>
            </a:extLst>
          </p:cNvPr>
          <p:cNvGrpSpPr>
            <a:grpSpLocks/>
          </p:cNvGrpSpPr>
          <p:nvPr/>
        </p:nvGrpSpPr>
        <p:grpSpPr bwMode="auto">
          <a:xfrm>
            <a:off x="1911274" y="4338043"/>
            <a:ext cx="1476375" cy="1573213"/>
            <a:chOff x="589" y="2500"/>
            <a:chExt cx="930" cy="991"/>
          </a:xfrm>
        </p:grpSpPr>
        <p:grpSp>
          <p:nvGrpSpPr>
            <p:cNvPr id="25" name="Group 71">
              <a:extLst>
                <a:ext uri="{FF2B5EF4-FFF2-40B4-BE49-F238E27FC236}">
                  <a16:creationId xmlns:a16="http://schemas.microsoft.com/office/drawing/2014/main" id="{BEFD42D1-A06E-7C3B-D126-9390983BE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500"/>
              <a:ext cx="907" cy="907"/>
              <a:chOff x="612" y="2500"/>
              <a:chExt cx="907" cy="907"/>
            </a:xfrm>
          </p:grpSpPr>
          <p:sp>
            <p:nvSpPr>
              <p:cNvPr id="28" name="Line 52">
                <a:extLst>
                  <a:ext uri="{FF2B5EF4-FFF2-40B4-BE49-F238E27FC236}">
                    <a16:creationId xmlns:a16="http://schemas.microsoft.com/office/drawing/2014/main" id="{5EC6D34F-B60D-D32C-A1D7-E00239AE0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" y="2500"/>
                <a:ext cx="771" cy="6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55F6F845-1463-9928-2242-315D8BBE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" y="2727"/>
                <a:ext cx="771" cy="6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AutoShape 54">
                <a:extLst>
                  <a:ext uri="{FF2B5EF4-FFF2-40B4-BE49-F238E27FC236}">
                    <a16:creationId xmlns:a16="http://schemas.microsoft.com/office/drawing/2014/main" id="{8FB1449E-0781-1181-7ADE-E87000C18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47894">
                <a:off x="907" y="2764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1" name="AutoShape 55">
                <a:extLst>
                  <a:ext uri="{FF2B5EF4-FFF2-40B4-BE49-F238E27FC236}">
                    <a16:creationId xmlns:a16="http://schemas.microsoft.com/office/drawing/2014/main" id="{56044278-8622-FB79-3462-33E7E736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47894">
                <a:off x="1034" y="2994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sp>
          <p:nvSpPr>
            <p:cNvPr id="26" name="Text Box 59">
              <a:extLst>
                <a:ext uri="{FF2B5EF4-FFF2-40B4-BE49-F238E27FC236}">
                  <a16:creationId xmlns:a16="http://schemas.microsoft.com/office/drawing/2014/main" id="{0CAF43C6-C2F2-D640-95D2-8DE912A7A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279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ل</a:t>
              </a:r>
            </a:p>
          </p:txBody>
        </p:sp>
        <p:sp>
          <p:nvSpPr>
            <p:cNvPr id="27" name="Text Box 60">
              <a:extLst>
                <a:ext uri="{FF2B5EF4-FFF2-40B4-BE49-F238E27FC236}">
                  <a16:creationId xmlns:a16="http://schemas.microsoft.com/office/drawing/2014/main" id="{9EAEFD69-7673-1D01-F4CF-861410705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320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</a:t>
              </a:r>
            </a:p>
          </p:txBody>
        </p:sp>
      </p:grpSp>
      <p:grpSp>
        <p:nvGrpSpPr>
          <p:cNvPr id="32" name="Group 65">
            <a:extLst>
              <a:ext uri="{FF2B5EF4-FFF2-40B4-BE49-F238E27FC236}">
                <a16:creationId xmlns:a16="http://schemas.microsoft.com/office/drawing/2014/main" id="{09D91DDD-95F5-ECDA-CF00-6E2BA3935272}"/>
              </a:ext>
            </a:extLst>
          </p:cNvPr>
          <p:cNvGrpSpPr>
            <a:grpSpLocks/>
          </p:cNvGrpSpPr>
          <p:nvPr/>
        </p:nvGrpSpPr>
        <p:grpSpPr bwMode="auto">
          <a:xfrm>
            <a:off x="6843636" y="3258543"/>
            <a:ext cx="1909763" cy="468313"/>
            <a:chOff x="3696" y="1820"/>
            <a:chExt cx="1203" cy="295"/>
          </a:xfrm>
        </p:grpSpPr>
        <p:sp>
          <p:nvSpPr>
            <p:cNvPr id="33" name="Text Box 61">
              <a:extLst>
                <a:ext uri="{FF2B5EF4-FFF2-40B4-BE49-F238E27FC236}">
                  <a16:creationId xmlns:a16="http://schemas.microsoft.com/office/drawing/2014/main" id="{8ED253DC-CDA5-D99C-1456-714EE39A8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46"/>
              <a:ext cx="12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00FF"/>
                  </a:solidFill>
                </a:rPr>
                <a:t>ك      ل</a:t>
              </a: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9C54A857-60A5-D1A1-AB6D-B4B9AA3B8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9" y="1820"/>
              <a:ext cx="182" cy="181"/>
              <a:chOff x="2494" y="3362"/>
              <a:chExt cx="182" cy="181"/>
            </a:xfrm>
          </p:grpSpPr>
          <p:sp>
            <p:nvSpPr>
              <p:cNvPr id="35" name="Line 62">
                <a:extLst>
                  <a:ext uri="{FF2B5EF4-FFF2-40B4-BE49-F238E27FC236}">
                    <a16:creationId xmlns:a16="http://schemas.microsoft.com/office/drawing/2014/main" id="{6DBBF1CD-1A2A-AB51-9817-6B357AA20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4" y="3543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63">
                <a:extLst>
                  <a:ext uri="{FF2B5EF4-FFF2-40B4-BE49-F238E27FC236}">
                    <a16:creationId xmlns:a16="http://schemas.microsoft.com/office/drawing/2014/main" id="{E5211E06-378D-6050-35C5-BB1195E39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3362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7" name="Group 70">
            <a:extLst>
              <a:ext uri="{FF2B5EF4-FFF2-40B4-BE49-F238E27FC236}">
                <a16:creationId xmlns:a16="http://schemas.microsoft.com/office/drawing/2014/main" id="{3D0B0E16-F88E-9DF6-2666-95F75465CDC8}"/>
              </a:ext>
            </a:extLst>
          </p:cNvPr>
          <p:cNvGrpSpPr>
            <a:grpSpLocks/>
          </p:cNvGrpSpPr>
          <p:nvPr/>
        </p:nvGrpSpPr>
        <p:grpSpPr bwMode="auto">
          <a:xfrm>
            <a:off x="5835574" y="5635031"/>
            <a:ext cx="2090737" cy="503237"/>
            <a:chOff x="3061" y="3317"/>
            <a:chExt cx="1317" cy="317"/>
          </a:xfrm>
        </p:grpSpPr>
        <p:sp>
          <p:nvSpPr>
            <p:cNvPr id="38" name="Text Box 66">
              <a:extLst>
                <a:ext uri="{FF2B5EF4-FFF2-40B4-BE49-F238E27FC236}">
                  <a16:creationId xmlns:a16="http://schemas.microsoft.com/office/drawing/2014/main" id="{546EB5EE-0357-E665-D2EC-499F0CE83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365"/>
              <a:ext cx="131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0000FF"/>
                  </a:solidFill>
                </a:rPr>
                <a:t>ك     ل</a:t>
              </a:r>
            </a:p>
          </p:txBody>
        </p:sp>
        <p:grpSp>
          <p:nvGrpSpPr>
            <p:cNvPr id="39" name="Group 69">
              <a:extLst>
                <a:ext uri="{FF2B5EF4-FFF2-40B4-BE49-F238E27FC236}">
                  <a16:creationId xmlns:a16="http://schemas.microsoft.com/office/drawing/2014/main" id="{38CB23ED-4E3A-1DBE-A3CE-91517862F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8" y="3317"/>
              <a:ext cx="91" cy="249"/>
              <a:chOff x="1905" y="3589"/>
              <a:chExt cx="90" cy="204"/>
            </a:xfrm>
          </p:grpSpPr>
          <p:sp>
            <p:nvSpPr>
              <p:cNvPr id="40" name="Line 67">
                <a:extLst>
                  <a:ext uri="{FF2B5EF4-FFF2-40B4-BE49-F238E27FC236}">
                    <a16:creationId xmlns:a16="http://schemas.microsoft.com/office/drawing/2014/main" id="{A018BDD5-DE69-8F92-B7FE-7CEA744B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" y="3589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68">
                <a:extLst>
                  <a:ext uri="{FF2B5EF4-FFF2-40B4-BE49-F238E27FC236}">
                    <a16:creationId xmlns:a16="http://schemas.microsoft.com/office/drawing/2014/main" id="{DBD26181-FD3B-E87D-E837-4B3EF5C3D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5" y="3589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158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E5FE80-3CC4-7FE3-2D37-02B791E97CE5}"/>
              </a:ext>
            </a:extLst>
          </p:cNvPr>
          <p:cNvGrpSpPr>
            <a:grpSpLocks/>
          </p:cNvGrpSpPr>
          <p:nvPr/>
        </p:nvGrpSpPr>
        <p:grpSpPr bwMode="auto">
          <a:xfrm>
            <a:off x="3327524" y="541693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E10CDBC-1291-211F-5691-302DB30F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E4DD07B-D399-1CB9-5832-A20ABCE17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43A6964B-B40A-DA72-A04E-54E1C3689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012" y="1732318"/>
            <a:ext cx="4394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يسمى المستقيم الذي يقطع مستقيمين أو أكثر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9A4E98F5-CCFA-0DBD-DC95-979B40573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774" y="1732318"/>
            <a:ext cx="755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FF0000"/>
                </a:solidFill>
              </a:rPr>
              <a:t>قاطع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29EEE0F-E8AF-523D-A905-9CAC43E6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62" y="3043593"/>
            <a:ext cx="428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الزوايا الأربع التي تقع بين المستقيمين تسمى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CBAE4A8C-89DB-0B11-F176-5D1AA8FF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587" y="3078518"/>
            <a:ext cx="1370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زوايا داخلية</a:t>
            </a: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4263AFCE-4542-61C3-BFA7-6009387BF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524" y="2164118"/>
            <a:ext cx="33480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المستقيم </a:t>
            </a:r>
            <a:r>
              <a:rPr lang="ar-SA" altLang="ar-SA" sz="2200" b="1">
                <a:solidFill>
                  <a:srgbClr val="FF0000"/>
                </a:solidFill>
              </a:rPr>
              <a:t>ل</a:t>
            </a:r>
            <a:r>
              <a:rPr lang="ar-SA" altLang="ar-SA" sz="2200" b="1">
                <a:solidFill>
                  <a:srgbClr val="0000FF"/>
                </a:solidFill>
              </a:rPr>
              <a:t> قاطع للمستقيمين ع ، ط</a:t>
            </a:r>
          </a:p>
        </p:txBody>
      </p:sp>
      <p:grpSp>
        <p:nvGrpSpPr>
          <p:cNvPr id="17" name="Group 78">
            <a:extLst>
              <a:ext uri="{FF2B5EF4-FFF2-40B4-BE49-F238E27FC236}">
                <a16:creationId xmlns:a16="http://schemas.microsoft.com/office/drawing/2014/main" id="{D87D270C-903A-C2DA-E6B0-3DBDFCB4E4D6}"/>
              </a:ext>
            </a:extLst>
          </p:cNvPr>
          <p:cNvGrpSpPr>
            <a:grpSpLocks/>
          </p:cNvGrpSpPr>
          <p:nvPr/>
        </p:nvGrpSpPr>
        <p:grpSpPr bwMode="auto">
          <a:xfrm>
            <a:off x="1492374" y="2164118"/>
            <a:ext cx="2482850" cy="3384550"/>
            <a:chOff x="204" y="1071"/>
            <a:chExt cx="1564" cy="2132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9AF86D90-BF69-0A47-FD04-A778ECC2B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154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١</a:t>
              </a: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C078A227-1A5B-D849-533B-FD79B65B3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071"/>
              <a:ext cx="1564" cy="2132"/>
              <a:chOff x="431" y="1071"/>
              <a:chExt cx="1564" cy="213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2E6A7C-B124-B992-C6B2-56238C316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" y="1071"/>
                <a:ext cx="1564" cy="2132"/>
                <a:chOff x="431" y="1071"/>
                <a:chExt cx="1564" cy="2132"/>
              </a:xfrm>
            </p:grpSpPr>
            <p:sp>
              <p:nvSpPr>
                <p:cNvPr id="31" name="Line 23">
                  <a:extLst>
                    <a:ext uri="{FF2B5EF4-FFF2-40B4-BE49-F238E27FC236}">
                      <a16:creationId xmlns:a16="http://schemas.microsoft.com/office/drawing/2014/main" id="{8FDD3F7B-5E75-F629-B99D-20034A341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6" y="1820"/>
                  <a:ext cx="1519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2" name="Line 24">
                  <a:extLst>
                    <a:ext uri="{FF2B5EF4-FFF2-40B4-BE49-F238E27FC236}">
                      <a16:creationId xmlns:a16="http://schemas.microsoft.com/office/drawing/2014/main" id="{09F9707D-E3A9-811C-A57E-18A997B0D6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" y="2455"/>
                  <a:ext cx="1564" cy="36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3" name="Line 25">
                  <a:extLst>
                    <a:ext uri="{FF2B5EF4-FFF2-40B4-BE49-F238E27FC236}">
                      <a16:creationId xmlns:a16="http://schemas.microsoft.com/office/drawing/2014/main" id="{4D36E2BB-FD30-9440-D683-2751792B5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4" y="1071"/>
                  <a:ext cx="0" cy="21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8" name="Text Box 27">
                <a:extLst>
                  <a:ext uri="{FF2B5EF4-FFF2-40B4-BE49-F238E27FC236}">
                    <a16:creationId xmlns:a16="http://schemas.microsoft.com/office/drawing/2014/main" id="{83CCCB68-722F-FC43-6124-81341B500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" y="113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29" name="Text Box 28">
                <a:extLst>
                  <a:ext uri="{FF2B5EF4-FFF2-40B4-BE49-F238E27FC236}">
                    <a16:creationId xmlns:a16="http://schemas.microsoft.com/office/drawing/2014/main" id="{793B5661-1FD3-732F-AFB8-A20F84C8D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50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ع</a:t>
                </a:r>
              </a:p>
            </p:txBody>
          </p:sp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65A0D24D-311D-54A2-34FD-D40C0B88D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2228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ط</a:t>
                </a:r>
              </a:p>
            </p:txBody>
          </p:sp>
        </p:grpSp>
        <p:sp>
          <p:nvSpPr>
            <p:cNvPr id="20" name="Text Box 36">
              <a:extLst>
                <a:ext uri="{FF2B5EF4-FFF2-40B4-BE49-F238E27FC236}">
                  <a16:creationId xmlns:a16="http://schemas.microsoft.com/office/drawing/2014/main" id="{EA384A05-DE16-FAFD-FE14-EEFD4F2E5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" y="154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٢</a:t>
              </a:r>
            </a:p>
          </p:txBody>
        </p:sp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id="{249505E7-8343-3853-25D6-A589DB9A4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179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٤</a:t>
              </a:r>
            </a:p>
          </p:txBody>
        </p:sp>
        <p:sp>
          <p:nvSpPr>
            <p:cNvPr id="22" name="Text Box 38">
              <a:extLst>
                <a:ext uri="{FF2B5EF4-FFF2-40B4-BE49-F238E27FC236}">
                  <a16:creationId xmlns:a16="http://schemas.microsoft.com/office/drawing/2014/main" id="{B0517BF7-FE7C-F5EE-233D-2E2BD1EE3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" y="179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٣</a:t>
              </a:r>
            </a:p>
          </p:txBody>
        </p:sp>
        <p:sp>
          <p:nvSpPr>
            <p:cNvPr id="23" name="Text Box 39">
              <a:extLst>
                <a:ext uri="{FF2B5EF4-FFF2-40B4-BE49-F238E27FC236}">
                  <a16:creationId xmlns:a16="http://schemas.microsoft.com/office/drawing/2014/main" id="{F3732273-7637-2185-2334-9F0A751E3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231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٥</a:t>
              </a:r>
            </a:p>
          </p:txBody>
        </p:sp>
        <p:sp>
          <p:nvSpPr>
            <p:cNvPr id="24" name="Text Box 40">
              <a:extLst>
                <a:ext uri="{FF2B5EF4-FFF2-40B4-BE49-F238E27FC236}">
                  <a16:creationId xmlns:a16="http://schemas.microsoft.com/office/drawing/2014/main" id="{F9A0A3F1-18D8-4520-30E9-2FAE13EA1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237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sp>
          <p:nvSpPr>
            <p:cNvPr id="25" name="Text Box 41">
              <a:extLst>
                <a:ext uri="{FF2B5EF4-FFF2-40B4-BE49-F238E27FC236}">
                  <a16:creationId xmlns:a16="http://schemas.microsoft.com/office/drawing/2014/main" id="{02C26C74-B495-C6E7-8B80-C4C5C1ECE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258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٨</a:t>
              </a:r>
            </a:p>
          </p:txBody>
        </p:sp>
        <p:sp>
          <p:nvSpPr>
            <p:cNvPr id="26" name="Text Box 42">
              <a:extLst>
                <a:ext uri="{FF2B5EF4-FFF2-40B4-BE49-F238E27FC236}">
                  <a16:creationId xmlns:a16="http://schemas.microsoft.com/office/drawing/2014/main" id="{04F06E0C-7AF9-CFD0-FE81-A758235FA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262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٧</a:t>
              </a:r>
            </a:p>
          </p:txBody>
        </p:sp>
      </p:grpSp>
      <p:grpSp>
        <p:nvGrpSpPr>
          <p:cNvPr id="34" name="Group 58">
            <a:extLst>
              <a:ext uri="{FF2B5EF4-FFF2-40B4-BE49-F238E27FC236}">
                <a16:creationId xmlns:a16="http://schemas.microsoft.com/office/drawing/2014/main" id="{1A843216-B2EE-6FFA-9335-A1E234A9B982}"/>
              </a:ext>
            </a:extLst>
          </p:cNvPr>
          <p:cNvGrpSpPr>
            <a:grpSpLocks/>
          </p:cNvGrpSpPr>
          <p:nvPr/>
        </p:nvGrpSpPr>
        <p:grpSpPr bwMode="auto">
          <a:xfrm>
            <a:off x="6099299" y="3569055"/>
            <a:ext cx="3890963" cy="647700"/>
            <a:chOff x="3106" y="1879"/>
            <a:chExt cx="2451" cy="408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FF51FF41-9C27-C458-FA64-E928A1FDB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1933"/>
              <a:ext cx="477" cy="332"/>
              <a:chOff x="5080" y="1933"/>
              <a:chExt cx="477" cy="332"/>
            </a:xfrm>
          </p:grpSpPr>
          <p:pic>
            <p:nvPicPr>
              <p:cNvPr id="48" name="Picture 33">
                <a:extLst>
                  <a:ext uri="{FF2B5EF4-FFF2-40B4-BE49-F238E27FC236}">
                    <a16:creationId xmlns:a16="http://schemas.microsoft.com/office/drawing/2014/main" id="{134F5E2A-45A8-1238-B305-963D8A2790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34">
                <a:extLst>
                  <a:ext uri="{FF2B5EF4-FFF2-40B4-BE49-F238E27FC236}">
                    <a16:creationId xmlns:a16="http://schemas.microsoft.com/office/drawing/2014/main" id="{EDE130D4-5FF2-33D0-B8DD-8F6888189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٣</a:t>
                </a:r>
              </a:p>
            </p:txBody>
          </p:sp>
        </p:grpSp>
        <p:sp>
          <p:nvSpPr>
            <p:cNvPr id="36" name="Text Box 44">
              <a:extLst>
                <a:ext uri="{FF2B5EF4-FFF2-40B4-BE49-F238E27FC236}">
                  <a16:creationId xmlns:a16="http://schemas.microsoft.com/office/drawing/2014/main" id="{05096D67-0F5D-0116-1E06-926D43030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A820087A-02A8-A9BA-43C4-C7A7D9BC7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1929"/>
              <a:ext cx="477" cy="332"/>
              <a:chOff x="5080" y="1933"/>
              <a:chExt cx="477" cy="332"/>
            </a:xfrm>
          </p:grpSpPr>
          <p:pic>
            <p:nvPicPr>
              <p:cNvPr id="46" name="Picture 46">
                <a:extLst>
                  <a:ext uri="{FF2B5EF4-FFF2-40B4-BE49-F238E27FC236}">
                    <a16:creationId xmlns:a16="http://schemas.microsoft.com/office/drawing/2014/main" id="{CF3E8375-CEBA-5269-8AD1-62FDE2FE80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47">
                <a:extLst>
                  <a:ext uri="{FF2B5EF4-FFF2-40B4-BE49-F238E27FC236}">
                    <a16:creationId xmlns:a16="http://schemas.microsoft.com/office/drawing/2014/main" id="{DD04E23D-9DA0-A199-15E3-DBBB544B0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٤</a:t>
                </a:r>
              </a:p>
            </p:txBody>
          </p:sp>
        </p:grpSp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C9A54C01-987A-B16A-FF52-F866B5D4B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1879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39" name="Group 49">
              <a:extLst>
                <a:ext uri="{FF2B5EF4-FFF2-40B4-BE49-F238E27FC236}">
                  <a16:creationId xmlns:a16="http://schemas.microsoft.com/office/drawing/2014/main" id="{A17B803F-8FF6-FDD2-49D4-AC95D56D7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" y="1933"/>
              <a:ext cx="477" cy="332"/>
              <a:chOff x="5080" y="1933"/>
              <a:chExt cx="477" cy="332"/>
            </a:xfrm>
          </p:grpSpPr>
          <p:pic>
            <p:nvPicPr>
              <p:cNvPr id="44" name="Picture 50">
                <a:extLst>
                  <a:ext uri="{FF2B5EF4-FFF2-40B4-BE49-F238E27FC236}">
                    <a16:creationId xmlns:a16="http://schemas.microsoft.com/office/drawing/2014/main" id="{3A85E253-3919-A656-619B-97F8A8D24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51">
                <a:extLst>
                  <a:ext uri="{FF2B5EF4-FFF2-40B4-BE49-F238E27FC236}">
                    <a16:creationId xmlns:a16="http://schemas.microsoft.com/office/drawing/2014/main" id="{637EEFDE-E748-D70E-B152-DE689253B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٥</a:t>
                </a:r>
              </a:p>
            </p:txBody>
          </p:sp>
        </p:grp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48B98146-396C-8EEA-3C64-1F5806573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41" name="Group 53">
              <a:extLst>
                <a:ext uri="{FF2B5EF4-FFF2-40B4-BE49-F238E27FC236}">
                  <a16:creationId xmlns:a16="http://schemas.microsoft.com/office/drawing/2014/main" id="{A82925EB-1437-7479-3555-DB426A6E1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1929"/>
              <a:ext cx="477" cy="332"/>
              <a:chOff x="5080" y="1933"/>
              <a:chExt cx="477" cy="332"/>
            </a:xfrm>
          </p:grpSpPr>
          <p:pic>
            <p:nvPicPr>
              <p:cNvPr id="42" name="Picture 54">
                <a:extLst>
                  <a:ext uri="{FF2B5EF4-FFF2-40B4-BE49-F238E27FC236}">
                    <a16:creationId xmlns:a16="http://schemas.microsoft.com/office/drawing/2014/main" id="{4E6851E1-9645-472E-8F0B-858110EF2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55">
                <a:extLst>
                  <a:ext uri="{FF2B5EF4-FFF2-40B4-BE49-F238E27FC236}">
                    <a16:creationId xmlns:a16="http://schemas.microsoft.com/office/drawing/2014/main" id="{CE5D8B57-0FFC-BEE6-AA54-FBA1E9EC1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6600"/>
                    </a:solidFill>
                  </a:rPr>
                  <a:t>٦</a:t>
                </a:r>
              </a:p>
            </p:txBody>
          </p:sp>
        </p:grpSp>
      </p:grpSp>
      <p:sp>
        <p:nvSpPr>
          <p:cNvPr id="50" name="Text Box 57">
            <a:extLst>
              <a:ext uri="{FF2B5EF4-FFF2-40B4-BE49-F238E27FC236}">
                <a16:creationId xmlns:a16="http://schemas.microsoft.com/office/drawing/2014/main" id="{0FF34729-8042-AF64-E6D9-7E3D3710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587" y="3696055"/>
            <a:ext cx="13700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زوايا داخلية</a:t>
            </a:r>
          </a:p>
        </p:txBody>
      </p:sp>
      <p:sp>
        <p:nvSpPr>
          <p:cNvPr id="51" name="Text Box 59">
            <a:extLst>
              <a:ext uri="{FF2B5EF4-FFF2-40B4-BE49-F238E27FC236}">
                <a16:creationId xmlns:a16="http://schemas.microsoft.com/office/drawing/2014/main" id="{821F2F98-B330-064E-8576-6E8563798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37" y="4735868"/>
            <a:ext cx="45370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الزوايا الأربع التي تقع خارج المستقيمين تسمى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164671AF-8F58-A91E-0FE7-153E988B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149" y="4770793"/>
            <a:ext cx="1441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زوايا خارجية</a:t>
            </a:r>
          </a:p>
        </p:txBody>
      </p:sp>
      <p:grpSp>
        <p:nvGrpSpPr>
          <p:cNvPr id="53" name="Group 61">
            <a:extLst>
              <a:ext uri="{FF2B5EF4-FFF2-40B4-BE49-F238E27FC236}">
                <a16:creationId xmlns:a16="http://schemas.microsoft.com/office/drawing/2014/main" id="{CE8B20F2-6D01-A7FF-9280-8A19EE9A465B}"/>
              </a:ext>
            </a:extLst>
          </p:cNvPr>
          <p:cNvGrpSpPr>
            <a:grpSpLocks/>
          </p:cNvGrpSpPr>
          <p:nvPr/>
        </p:nvGrpSpPr>
        <p:grpSpPr bwMode="auto">
          <a:xfrm>
            <a:off x="6099299" y="5261330"/>
            <a:ext cx="3890963" cy="647700"/>
            <a:chOff x="3106" y="1879"/>
            <a:chExt cx="2451" cy="408"/>
          </a:xfrm>
        </p:grpSpPr>
        <p:grpSp>
          <p:nvGrpSpPr>
            <p:cNvPr id="54" name="Group 62">
              <a:extLst>
                <a:ext uri="{FF2B5EF4-FFF2-40B4-BE49-F238E27FC236}">
                  <a16:creationId xmlns:a16="http://schemas.microsoft.com/office/drawing/2014/main" id="{134603FF-1DB0-6DF6-B28A-510D07D1C2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1933"/>
              <a:ext cx="477" cy="332"/>
              <a:chOff x="5080" y="1933"/>
              <a:chExt cx="477" cy="332"/>
            </a:xfrm>
          </p:grpSpPr>
          <p:pic>
            <p:nvPicPr>
              <p:cNvPr id="67" name="Picture 63">
                <a:extLst>
                  <a:ext uri="{FF2B5EF4-FFF2-40B4-BE49-F238E27FC236}">
                    <a16:creationId xmlns:a16="http://schemas.microsoft.com/office/drawing/2014/main" id="{02AEE993-7043-BF47-34CB-A72F2A2189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 Box 64">
                <a:extLst>
                  <a:ext uri="{FF2B5EF4-FFF2-40B4-BE49-F238E27FC236}">
                    <a16:creationId xmlns:a16="http://schemas.microsoft.com/office/drawing/2014/main" id="{A909BC9C-F374-4A41-AEEE-3B8F6E042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292266D4-D056-285C-B16A-83416983E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7CAF830C-9065-5087-E37D-B5C5D90B5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1929"/>
              <a:ext cx="477" cy="332"/>
              <a:chOff x="5080" y="1933"/>
              <a:chExt cx="477" cy="332"/>
            </a:xfrm>
          </p:grpSpPr>
          <p:pic>
            <p:nvPicPr>
              <p:cNvPr id="65" name="Picture 67">
                <a:extLst>
                  <a:ext uri="{FF2B5EF4-FFF2-40B4-BE49-F238E27FC236}">
                    <a16:creationId xmlns:a16="http://schemas.microsoft.com/office/drawing/2014/main" id="{5890449C-F6A8-2901-196E-273AE4925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68">
                <a:extLst>
                  <a:ext uri="{FF2B5EF4-FFF2-40B4-BE49-F238E27FC236}">
                    <a16:creationId xmlns:a16="http://schemas.microsoft.com/office/drawing/2014/main" id="{9873F3F9-F78A-BD08-A8B5-2DD4FDF2D1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٢</a:t>
                </a:r>
              </a:p>
            </p:txBody>
          </p:sp>
        </p:grpSp>
        <p:sp>
          <p:nvSpPr>
            <p:cNvPr id="57" name="Text Box 69">
              <a:extLst>
                <a:ext uri="{FF2B5EF4-FFF2-40B4-BE49-F238E27FC236}">
                  <a16:creationId xmlns:a16="http://schemas.microsoft.com/office/drawing/2014/main" id="{FFF7985E-8FEC-6225-D597-2A8FB01A6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1879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58" name="Group 70">
              <a:extLst>
                <a:ext uri="{FF2B5EF4-FFF2-40B4-BE49-F238E27FC236}">
                  <a16:creationId xmlns:a16="http://schemas.microsoft.com/office/drawing/2014/main" id="{7431BD04-CC05-9FB9-A6F1-732771260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" y="1933"/>
              <a:ext cx="477" cy="332"/>
              <a:chOff x="5080" y="1933"/>
              <a:chExt cx="477" cy="332"/>
            </a:xfrm>
          </p:grpSpPr>
          <p:pic>
            <p:nvPicPr>
              <p:cNvPr id="63" name="Picture 71">
                <a:extLst>
                  <a:ext uri="{FF2B5EF4-FFF2-40B4-BE49-F238E27FC236}">
                    <a16:creationId xmlns:a16="http://schemas.microsoft.com/office/drawing/2014/main" id="{2DEA5192-4A72-1A73-1C9D-8EC7B6F05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72">
                <a:extLst>
                  <a:ext uri="{FF2B5EF4-FFF2-40B4-BE49-F238E27FC236}">
                    <a16:creationId xmlns:a16="http://schemas.microsoft.com/office/drawing/2014/main" id="{19758B18-7A84-70F9-3159-CA3D86CD1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٧</a:t>
                </a:r>
              </a:p>
            </p:txBody>
          </p:sp>
        </p:grpSp>
        <p:sp>
          <p:nvSpPr>
            <p:cNvPr id="59" name="Text Box 73">
              <a:extLst>
                <a:ext uri="{FF2B5EF4-FFF2-40B4-BE49-F238E27FC236}">
                  <a16:creationId xmlns:a16="http://schemas.microsoft.com/office/drawing/2014/main" id="{2B17E931-F784-D0D8-30C0-D3398C357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883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60" name="Group 74">
              <a:extLst>
                <a:ext uri="{FF2B5EF4-FFF2-40B4-BE49-F238E27FC236}">
                  <a16:creationId xmlns:a16="http://schemas.microsoft.com/office/drawing/2014/main" id="{8B77DD2F-A255-DF1E-FF3B-36AF43AD4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6" y="1929"/>
              <a:ext cx="477" cy="332"/>
              <a:chOff x="5080" y="1933"/>
              <a:chExt cx="477" cy="332"/>
            </a:xfrm>
          </p:grpSpPr>
          <p:pic>
            <p:nvPicPr>
              <p:cNvPr id="61" name="Picture 75">
                <a:extLst>
                  <a:ext uri="{FF2B5EF4-FFF2-40B4-BE49-F238E27FC236}">
                    <a16:creationId xmlns:a16="http://schemas.microsoft.com/office/drawing/2014/main" id="{FC4D42AE-8930-14CB-E8B4-503CDFFA97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76">
                <a:extLst>
                  <a:ext uri="{FF2B5EF4-FFF2-40B4-BE49-F238E27FC236}">
                    <a16:creationId xmlns:a16="http://schemas.microsoft.com/office/drawing/2014/main" id="{37AA9155-DF3A-7526-815D-740B9A9AF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69" name="Text Box 77">
            <a:extLst>
              <a:ext uri="{FF2B5EF4-FFF2-40B4-BE49-F238E27FC236}">
                <a16:creationId xmlns:a16="http://schemas.microsoft.com/office/drawing/2014/main" id="{1AF7DA4E-4E79-1E60-740F-BADB8CB0E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149" y="5388330"/>
            <a:ext cx="14414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زوايا خارجية</a:t>
            </a:r>
          </a:p>
        </p:txBody>
      </p:sp>
    </p:spTree>
    <p:extLst>
      <p:ext uri="{BB962C8B-B14F-4D97-AF65-F5344CB8AC3E}">
        <p14:creationId xmlns:p14="http://schemas.microsoft.com/office/powerpoint/2010/main" val="2982199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6" grpId="0"/>
      <p:bldP spid="50" grpId="0"/>
      <p:bldP spid="51" grpId="0"/>
      <p:bldP spid="52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" descr="صورة">
            <a:extLst>
              <a:ext uri="{FF2B5EF4-FFF2-40B4-BE49-F238E27FC236}">
                <a16:creationId xmlns:a16="http://schemas.microsoft.com/office/drawing/2014/main" id="{2C8658C6-98D0-9FF3-3774-A4532F1D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0770" r="9544" b="5034"/>
          <a:stretch>
            <a:fillRect/>
          </a:stretch>
        </p:blipFill>
        <p:spPr bwMode="auto">
          <a:xfrm>
            <a:off x="2368659" y="894052"/>
            <a:ext cx="63119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11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B339A9-96E9-3F57-99E5-DFCBCEC94CCD}"/>
              </a:ext>
            </a:extLst>
          </p:cNvPr>
          <p:cNvGrpSpPr>
            <a:grpSpLocks/>
          </p:cNvGrpSpPr>
          <p:nvPr/>
        </p:nvGrpSpPr>
        <p:grpSpPr bwMode="auto">
          <a:xfrm>
            <a:off x="3789512" y="0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AD68678-C7CB-26E0-E2D0-E33DE2D4F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7EDFA32-F93E-B7B0-6881-41D33319A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F9A3031C-06F8-E7D6-20F2-41FFF7BE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187" y="999331"/>
            <a:ext cx="3205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u="sng" dirty="0"/>
              <a:t>الزاويتان المتبادلتان داخليا </a:t>
            </a:r>
            <a:r>
              <a:rPr lang="ar-SA" altLang="ar-SA" sz="2200" b="1" dirty="0"/>
              <a:t>هما :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2ED282CF-EFDD-61A8-AF3D-1CA9509D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100" y="1447800"/>
            <a:ext cx="2232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١- زاويتان داخليتان .</a:t>
            </a: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B56644E3-421D-23CB-3F2C-FA9CF43F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212" y="3544887"/>
            <a:ext cx="1800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داخليا</a:t>
            </a:r>
          </a:p>
        </p:txBody>
      </p:sp>
      <p:grpSp>
        <p:nvGrpSpPr>
          <p:cNvPr id="14" name="Group 69">
            <a:extLst>
              <a:ext uri="{FF2B5EF4-FFF2-40B4-BE49-F238E27FC236}">
                <a16:creationId xmlns:a16="http://schemas.microsoft.com/office/drawing/2014/main" id="{DB7FAF03-79C8-E41E-A4E3-92777C6CF125}"/>
              </a:ext>
            </a:extLst>
          </p:cNvPr>
          <p:cNvGrpSpPr>
            <a:grpSpLocks/>
          </p:cNvGrpSpPr>
          <p:nvPr/>
        </p:nvGrpSpPr>
        <p:grpSpPr bwMode="auto">
          <a:xfrm>
            <a:off x="8650437" y="3465512"/>
            <a:ext cx="1801813" cy="641350"/>
            <a:chOff x="4422" y="2391"/>
            <a:chExt cx="1135" cy="404"/>
          </a:xfrm>
        </p:grpSpPr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F282079E-90C0-2BE5-EFDD-C260FC3F3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21" name="Picture 48">
                <a:extLst>
                  <a:ext uri="{FF2B5EF4-FFF2-40B4-BE49-F238E27FC236}">
                    <a16:creationId xmlns:a16="http://schemas.microsoft.com/office/drawing/2014/main" id="{DEF27B27-1260-9865-9CCB-0B779A3DD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49">
                <a:extLst>
                  <a:ext uri="{FF2B5EF4-FFF2-40B4-BE49-F238E27FC236}">
                    <a16:creationId xmlns:a16="http://schemas.microsoft.com/office/drawing/2014/main" id="{0A7DA5D5-3790-93CE-8D7E-D1106F3B4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٤</a:t>
                </a:r>
              </a:p>
            </p:txBody>
          </p:sp>
        </p:grpSp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9BF818A0-2534-4625-5453-7C195F918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18" name="Group 51">
              <a:extLst>
                <a:ext uri="{FF2B5EF4-FFF2-40B4-BE49-F238E27FC236}">
                  <a16:creationId xmlns:a16="http://schemas.microsoft.com/office/drawing/2014/main" id="{A136ED4F-49E7-E7DE-502E-FF07A3626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19" name="Picture 52">
                <a:extLst>
                  <a:ext uri="{FF2B5EF4-FFF2-40B4-BE49-F238E27FC236}">
                    <a16:creationId xmlns:a16="http://schemas.microsoft.com/office/drawing/2014/main" id="{8C48662A-3A62-F8CE-6C52-FB1173164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53">
                <a:extLst>
                  <a:ext uri="{FF2B5EF4-FFF2-40B4-BE49-F238E27FC236}">
                    <a16:creationId xmlns:a16="http://schemas.microsoft.com/office/drawing/2014/main" id="{B4B9CDBD-A7F0-53EF-7474-1D22BB6610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٦</a:t>
                </a:r>
              </a:p>
            </p:txBody>
          </p:sp>
        </p:grpSp>
      </p:grpSp>
      <p:grpSp>
        <p:nvGrpSpPr>
          <p:cNvPr id="23" name="Group 94">
            <a:extLst>
              <a:ext uri="{FF2B5EF4-FFF2-40B4-BE49-F238E27FC236}">
                <a16:creationId xmlns:a16="http://schemas.microsoft.com/office/drawing/2014/main" id="{EAF5EB1D-E77F-0301-1721-FBD1B93CEF16}"/>
              </a:ext>
            </a:extLst>
          </p:cNvPr>
          <p:cNvGrpSpPr>
            <a:grpSpLocks/>
          </p:cNvGrpSpPr>
          <p:nvPr/>
        </p:nvGrpSpPr>
        <p:grpSpPr bwMode="auto">
          <a:xfrm>
            <a:off x="2675087" y="700087"/>
            <a:ext cx="2411413" cy="3371850"/>
            <a:chOff x="658" y="490"/>
            <a:chExt cx="1519" cy="2124"/>
          </a:xfrm>
        </p:grpSpPr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AE8D1752-56B4-3DCB-F377-97887B174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" y="131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٣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635C6E9C-8686-4B7A-2D21-1DE86578D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" y="131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٤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B31E4C4E-2E9F-B573-4CCF-DF0C6148B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845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٥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DFD2AE2D-1532-AFC7-6DB3-8AA366BC2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185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grpSp>
          <p:nvGrpSpPr>
            <p:cNvPr id="28" name="Group 66">
              <a:extLst>
                <a:ext uri="{FF2B5EF4-FFF2-40B4-BE49-F238E27FC236}">
                  <a16:creationId xmlns:a16="http://schemas.microsoft.com/office/drawing/2014/main" id="{DD7C7EAD-503C-1271-A7B8-23B2B16DD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" y="490"/>
              <a:ext cx="1519" cy="2124"/>
              <a:chOff x="249" y="966"/>
              <a:chExt cx="1519" cy="2124"/>
            </a:xfrm>
          </p:grpSpPr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9AB1056-4456-ED69-5192-FD72B0F02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1820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AB2430FD-64C1-1B8A-5C5E-8BF7A5A2E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" y="1139"/>
                <a:ext cx="648" cy="19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6E86DA37-5D2F-A768-1E3F-57D822A7A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" y="96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1E8433E5-96CC-B8ED-A794-69877CDF8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50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ع</a:t>
                </a:r>
              </a:p>
            </p:txBody>
          </p:sp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CFD6214B-FC54-E045-9431-CF11FDA20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32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ط</a:t>
                </a:r>
              </a:p>
            </p:txBody>
          </p:sp>
          <p:sp>
            <p:nvSpPr>
              <p:cNvPr id="34" name="Line 63">
                <a:extLst>
                  <a:ext uri="{FF2B5EF4-FFF2-40B4-BE49-F238E27FC236}">
                    <a16:creationId xmlns:a16="http://schemas.microsoft.com/office/drawing/2014/main" id="{BD1A81FB-DAAA-4B43-DFDC-ADFC0956F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2591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AutoShape 64">
                <a:extLst>
                  <a:ext uri="{FF2B5EF4-FFF2-40B4-BE49-F238E27FC236}">
                    <a16:creationId xmlns:a16="http://schemas.microsoft.com/office/drawing/2014/main" id="{B31E101C-FE16-C3F2-66BA-130975596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8" y="2537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6" name="AutoShape 65">
                <a:extLst>
                  <a:ext uri="{FF2B5EF4-FFF2-40B4-BE49-F238E27FC236}">
                    <a16:creationId xmlns:a16="http://schemas.microsoft.com/office/drawing/2014/main" id="{756ADA3E-FD08-2E3D-0F74-3980335E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9" y="1770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sp>
        <p:nvSpPr>
          <p:cNvPr id="37" name="Text Box 67">
            <a:extLst>
              <a:ext uri="{FF2B5EF4-FFF2-40B4-BE49-F238E27FC236}">
                <a16:creationId xmlns:a16="http://schemas.microsoft.com/office/drawing/2014/main" id="{4896DBC2-D8CB-DB0A-549F-4B084F7B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25" y="2168525"/>
            <a:ext cx="3492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٢- في </a:t>
            </a:r>
            <a:r>
              <a:rPr lang="ar-SA" altLang="ar-SA" sz="2200" b="1" u="sng">
                <a:solidFill>
                  <a:srgbClr val="FF0000"/>
                </a:solidFill>
              </a:rPr>
              <a:t>جهتين مختلفتين </a:t>
            </a:r>
            <a:r>
              <a:rPr lang="ar-SA" altLang="ar-SA" sz="2200" b="1">
                <a:solidFill>
                  <a:srgbClr val="0000FF"/>
                </a:solidFill>
              </a:rPr>
              <a:t>من القاطع .</a:t>
            </a:r>
          </a:p>
        </p:txBody>
      </p:sp>
      <p:sp>
        <p:nvSpPr>
          <p:cNvPr id="38" name="Text Box 68">
            <a:extLst>
              <a:ext uri="{FF2B5EF4-FFF2-40B4-BE49-F238E27FC236}">
                <a16:creationId xmlns:a16="http://schemas.microsoft.com/office/drawing/2014/main" id="{4D427DE9-3DB4-0A6E-DCD2-7FD739CE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100" y="2851150"/>
            <a:ext cx="2232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١- غير متجاورتين .</a:t>
            </a:r>
          </a:p>
        </p:txBody>
      </p:sp>
      <p:sp>
        <p:nvSpPr>
          <p:cNvPr id="39" name="Text Box 70">
            <a:extLst>
              <a:ext uri="{FF2B5EF4-FFF2-40B4-BE49-F238E27FC236}">
                <a16:creationId xmlns:a16="http://schemas.microsoft.com/office/drawing/2014/main" id="{517586A9-4D71-B433-FED6-030CEF25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212" y="4229100"/>
            <a:ext cx="1800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داخليا</a:t>
            </a:r>
          </a:p>
        </p:txBody>
      </p:sp>
      <p:grpSp>
        <p:nvGrpSpPr>
          <p:cNvPr id="40" name="Group 71">
            <a:extLst>
              <a:ext uri="{FF2B5EF4-FFF2-40B4-BE49-F238E27FC236}">
                <a16:creationId xmlns:a16="http://schemas.microsoft.com/office/drawing/2014/main" id="{8D582717-D4CD-2FF5-FF92-E827DB8D49C1}"/>
              </a:ext>
            </a:extLst>
          </p:cNvPr>
          <p:cNvGrpSpPr>
            <a:grpSpLocks/>
          </p:cNvGrpSpPr>
          <p:nvPr/>
        </p:nvGrpSpPr>
        <p:grpSpPr bwMode="auto">
          <a:xfrm>
            <a:off x="8650437" y="4149725"/>
            <a:ext cx="1801813" cy="641350"/>
            <a:chOff x="4422" y="2391"/>
            <a:chExt cx="1135" cy="404"/>
          </a:xfrm>
        </p:grpSpPr>
        <p:grpSp>
          <p:nvGrpSpPr>
            <p:cNvPr id="41" name="Group 72">
              <a:extLst>
                <a:ext uri="{FF2B5EF4-FFF2-40B4-BE49-F238E27FC236}">
                  <a16:creationId xmlns:a16="http://schemas.microsoft.com/office/drawing/2014/main" id="{80E58E18-136F-2722-63E9-856AC8033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46" name="Picture 73">
                <a:extLst>
                  <a:ext uri="{FF2B5EF4-FFF2-40B4-BE49-F238E27FC236}">
                    <a16:creationId xmlns:a16="http://schemas.microsoft.com/office/drawing/2014/main" id="{1B480CD6-578D-0DBB-A08F-80E06D716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0DC86539-A333-F41B-3C5B-BBE241BA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٣</a:t>
                </a:r>
              </a:p>
            </p:txBody>
          </p:sp>
        </p:grpSp>
        <p:sp>
          <p:nvSpPr>
            <p:cNvPr id="42" name="Text Box 75">
              <a:extLst>
                <a:ext uri="{FF2B5EF4-FFF2-40B4-BE49-F238E27FC236}">
                  <a16:creationId xmlns:a16="http://schemas.microsoft.com/office/drawing/2014/main" id="{C2F88531-6ED0-AB60-5C2E-FEF8DBC4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43" name="Group 76">
              <a:extLst>
                <a:ext uri="{FF2B5EF4-FFF2-40B4-BE49-F238E27FC236}">
                  <a16:creationId xmlns:a16="http://schemas.microsoft.com/office/drawing/2014/main" id="{DC03B072-6CB8-D96B-956B-295B02364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44" name="Picture 77">
                <a:extLst>
                  <a:ext uri="{FF2B5EF4-FFF2-40B4-BE49-F238E27FC236}">
                    <a16:creationId xmlns:a16="http://schemas.microsoft.com/office/drawing/2014/main" id="{CF3706D4-EDAB-0B61-103E-C1C55D91B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78">
                <a:extLst>
                  <a:ext uri="{FF2B5EF4-FFF2-40B4-BE49-F238E27FC236}">
                    <a16:creationId xmlns:a16="http://schemas.microsoft.com/office/drawing/2014/main" id="{FC9EAB54-0E2E-71AC-1956-A2534136B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٥</a:t>
                </a:r>
              </a:p>
            </p:txBody>
          </p:sp>
        </p:grpSp>
      </p:grpSp>
      <p:sp>
        <p:nvSpPr>
          <p:cNvPr id="48" name="DownRibbonSharp">
            <a:extLst>
              <a:ext uri="{FF2B5EF4-FFF2-40B4-BE49-F238E27FC236}">
                <a16:creationId xmlns:a16="http://schemas.microsoft.com/office/drawing/2014/main" id="{F0E6B164-7100-403F-05B5-843748E6868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98825" y="5080000"/>
            <a:ext cx="8424862" cy="140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020 w 21600"/>
              <a:gd name="T13" fmla="*/ 2700 h 21600"/>
              <a:gd name="T14" fmla="*/ 1858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5720" y="0"/>
                </a:lnTo>
                <a:lnTo>
                  <a:pt x="5720" y="2700"/>
                </a:lnTo>
                <a:lnTo>
                  <a:pt x="15880" y="2700"/>
                </a:lnTo>
                <a:lnTo>
                  <a:pt x="1588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8580" y="18900"/>
                </a:lnTo>
                <a:lnTo>
                  <a:pt x="18580" y="21600"/>
                </a:lnTo>
                <a:lnTo>
                  <a:pt x="3020" y="21600"/>
                </a:lnTo>
                <a:lnTo>
                  <a:pt x="302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720" y="2700"/>
                </a:moveTo>
                <a:lnTo>
                  <a:pt x="3020" y="2700"/>
                </a:lnTo>
                <a:lnTo>
                  <a:pt x="3020" y="18900"/>
                </a:lnTo>
              </a:path>
              <a:path w="21600" h="21600" fill="none" extrusionOk="0">
                <a:moveTo>
                  <a:pt x="3020" y="2700"/>
                </a:moveTo>
                <a:lnTo>
                  <a:pt x="5720" y="0"/>
                </a:lnTo>
              </a:path>
              <a:path w="21600" h="21600" fill="none" extrusionOk="0">
                <a:moveTo>
                  <a:pt x="15880" y="2700"/>
                </a:moveTo>
                <a:lnTo>
                  <a:pt x="18580" y="2700"/>
                </a:lnTo>
                <a:lnTo>
                  <a:pt x="18580" y="18900"/>
                </a:lnTo>
              </a:path>
              <a:path w="21600" h="21600" fill="none" extrusionOk="0">
                <a:moveTo>
                  <a:pt x="18580" y="2700"/>
                </a:moveTo>
                <a:lnTo>
                  <a:pt x="15880" y="0"/>
                </a:lnTo>
              </a:path>
            </a:pathLst>
          </a:cu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49" name="Text Box 82">
            <a:extLst>
              <a:ext uri="{FF2B5EF4-FFF2-40B4-BE49-F238E27FC236}">
                <a16:creationId xmlns:a16="http://schemas.microsoft.com/office/drawing/2014/main" id="{D2B1E752-A400-BCEE-E7EA-C1520FFE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025" y="5980112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الزاويتين المتبادلتان داخليا</a:t>
            </a:r>
          </a:p>
        </p:txBody>
      </p:sp>
      <p:sp>
        <p:nvSpPr>
          <p:cNvPr id="50" name="Text Box 83">
            <a:extLst>
              <a:ext uri="{FF2B5EF4-FFF2-40B4-BE49-F238E27FC236}">
                <a16:creationId xmlns:a16="http://schemas.microsoft.com/office/drawing/2014/main" id="{03939B53-67B2-56B5-5809-304E4E21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012" y="5980112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متطابقتان</a:t>
            </a:r>
          </a:p>
        </p:txBody>
      </p:sp>
      <p:grpSp>
        <p:nvGrpSpPr>
          <p:cNvPr id="51" name="Group 92">
            <a:extLst>
              <a:ext uri="{FF2B5EF4-FFF2-40B4-BE49-F238E27FC236}">
                <a16:creationId xmlns:a16="http://schemas.microsoft.com/office/drawing/2014/main" id="{C462FF6E-205F-0C19-3616-91A0A745969C}"/>
              </a:ext>
            </a:extLst>
          </p:cNvPr>
          <p:cNvGrpSpPr>
            <a:grpSpLocks/>
          </p:cNvGrpSpPr>
          <p:nvPr/>
        </p:nvGrpSpPr>
        <p:grpSpPr bwMode="auto">
          <a:xfrm>
            <a:off x="3214837" y="5865812"/>
            <a:ext cx="1911350" cy="762000"/>
            <a:chOff x="1995" y="2723"/>
            <a:chExt cx="1204" cy="480"/>
          </a:xfrm>
        </p:grpSpPr>
        <p:sp>
          <p:nvSpPr>
            <p:cNvPr id="52" name="Text Box 79">
              <a:extLst>
                <a:ext uri="{FF2B5EF4-FFF2-40B4-BE49-F238E27FC236}">
                  <a16:creationId xmlns:a16="http://schemas.microsoft.com/office/drawing/2014/main" id="{16ED9568-859B-BE7E-7917-0986F5003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2723"/>
              <a:ext cx="3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>
                  <a:latin typeface="MS Mincho" panose="02020609040205080304" pitchFamily="49" charset="-128"/>
                  <a:ea typeface="MS Mincho" panose="02020609040205080304" pitchFamily="49" charset="-128"/>
                </a:rPr>
                <a:t>≅</a:t>
              </a:r>
            </a:p>
          </p:txBody>
        </p:sp>
        <p:grpSp>
          <p:nvGrpSpPr>
            <p:cNvPr id="53" name="Group 85">
              <a:extLst>
                <a:ext uri="{FF2B5EF4-FFF2-40B4-BE49-F238E27FC236}">
                  <a16:creationId xmlns:a16="http://schemas.microsoft.com/office/drawing/2014/main" id="{91962361-19C6-F564-3B5A-5861D1149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2800"/>
              <a:ext cx="477" cy="332"/>
              <a:chOff x="5080" y="1933"/>
              <a:chExt cx="477" cy="332"/>
            </a:xfrm>
          </p:grpSpPr>
          <p:pic>
            <p:nvPicPr>
              <p:cNvPr id="57" name="Picture 86">
                <a:extLst>
                  <a:ext uri="{FF2B5EF4-FFF2-40B4-BE49-F238E27FC236}">
                    <a16:creationId xmlns:a16="http://schemas.microsoft.com/office/drawing/2014/main" id="{1451C920-EEDC-F4BD-1E38-04FCECE17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C40E8202-0981-9442-E06B-C79087E3D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٤</a:t>
                </a:r>
              </a:p>
            </p:txBody>
          </p:sp>
        </p:grpSp>
        <p:grpSp>
          <p:nvGrpSpPr>
            <p:cNvPr id="54" name="Group 89">
              <a:extLst>
                <a:ext uri="{FF2B5EF4-FFF2-40B4-BE49-F238E27FC236}">
                  <a16:creationId xmlns:a16="http://schemas.microsoft.com/office/drawing/2014/main" id="{9761A40B-4CD6-EE49-388B-E1E38FD90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805"/>
              <a:ext cx="477" cy="332"/>
              <a:chOff x="5080" y="1933"/>
              <a:chExt cx="477" cy="332"/>
            </a:xfrm>
          </p:grpSpPr>
          <p:pic>
            <p:nvPicPr>
              <p:cNvPr id="55" name="Picture 90">
                <a:extLst>
                  <a:ext uri="{FF2B5EF4-FFF2-40B4-BE49-F238E27FC236}">
                    <a16:creationId xmlns:a16="http://schemas.microsoft.com/office/drawing/2014/main" id="{57A5F1C7-51FD-24F0-F371-CB5230F0D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91">
                <a:extLst>
                  <a:ext uri="{FF2B5EF4-FFF2-40B4-BE49-F238E27FC236}">
                    <a16:creationId xmlns:a16="http://schemas.microsoft.com/office/drawing/2014/main" id="{79BE4247-F3CF-042E-74D0-E321B6089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٦</a:t>
                </a:r>
              </a:p>
            </p:txBody>
          </p:sp>
        </p:grpSp>
      </p:grpSp>
      <p:sp>
        <p:nvSpPr>
          <p:cNvPr id="59" name="Text Box 93">
            <a:extLst>
              <a:ext uri="{FF2B5EF4-FFF2-40B4-BE49-F238E27FC236}">
                <a16:creationId xmlns:a16="http://schemas.microsoft.com/office/drawing/2014/main" id="{80784738-4567-0A6F-04B4-C8D513FC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875" y="5330825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إذا قطع </a:t>
            </a:r>
            <a:r>
              <a:rPr lang="ar-SA" altLang="ar-SA" sz="2400" b="1">
                <a:solidFill>
                  <a:srgbClr val="FF0000"/>
                </a:solidFill>
              </a:rPr>
              <a:t>قاطع</a:t>
            </a:r>
            <a:r>
              <a:rPr lang="ar-SA" altLang="ar-SA" sz="2400" b="1"/>
              <a:t> مستقيمين متوازيين فإن :</a:t>
            </a:r>
          </a:p>
        </p:txBody>
      </p:sp>
    </p:spTree>
    <p:extLst>
      <p:ext uri="{BB962C8B-B14F-4D97-AF65-F5344CB8AC3E}">
        <p14:creationId xmlns:p14="http://schemas.microsoft.com/office/powerpoint/2010/main" val="162971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37" grpId="0"/>
      <p:bldP spid="38" grpId="0"/>
      <p:bldP spid="39" grpId="0"/>
      <p:bldP spid="48" grpId="0" animBg="1"/>
      <p:bldP spid="49" grpId="0"/>
      <p:bldP spid="50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2">
            <a:extLst>
              <a:ext uri="{FF2B5EF4-FFF2-40B4-BE49-F238E27FC236}">
                <a16:creationId xmlns:a16="http://schemas.microsoft.com/office/drawing/2014/main" id="{81190E02-2FE6-B8BB-D9DE-54E13A6D9083}"/>
              </a:ext>
            </a:extLst>
          </p:cNvPr>
          <p:cNvGrpSpPr>
            <a:grpSpLocks/>
          </p:cNvGrpSpPr>
          <p:nvPr/>
        </p:nvGrpSpPr>
        <p:grpSpPr bwMode="auto">
          <a:xfrm>
            <a:off x="3262190" y="230188"/>
            <a:ext cx="3852863" cy="579437"/>
            <a:chOff x="1669" y="452"/>
            <a:chExt cx="1996" cy="365"/>
          </a:xfrm>
        </p:grpSpPr>
        <p:sp>
          <p:nvSpPr>
            <p:cNvPr id="61" name="AutoShape 3">
              <a:extLst>
                <a:ext uri="{FF2B5EF4-FFF2-40B4-BE49-F238E27FC236}">
                  <a16:creationId xmlns:a16="http://schemas.microsoft.com/office/drawing/2014/main" id="{BBA20EE4-785A-E880-AD16-8ECF4A35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A77F03DB-D222-45C6-1B84-AF908E096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63" name="Text Box 5">
            <a:extLst>
              <a:ext uri="{FF2B5EF4-FFF2-40B4-BE49-F238E27FC236}">
                <a16:creationId xmlns:a16="http://schemas.microsoft.com/office/drawing/2014/main" id="{6B2E77C9-26A2-4460-9B3D-973D3EBB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765" y="1060450"/>
            <a:ext cx="331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u="sng"/>
              <a:t>الزاويتان المتبادلتان خارجيا </a:t>
            </a:r>
            <a:r>
              <a:rPr lang="ar-SA" altLang="ar-SA" sz="2200" b="1"/>
              <a:t>هما :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62C44AC1-524F-B1DB-CB7D-B1B012EE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753" y="1677988"/>
            <a:ext cx="2305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١- زاويتان خارجيتان .</a:t>
            </a:r>
          </a:p>
        </p:txBody>
      </p:sp>
      <p:sp>
        <p:nvSpPr>
          <p:cNvPr id="65" name="Text Box 15">
            <a:extLst>
              <a:ext uri="{FF2B5EF4-FFF2-40B4-BE49-F238E27FC236}">
                <a16:creationId xmlns:a16="http://schemas.microsoft.com/office/drawing/2014/main" id="{5AF0900C-AA0F-0A6E-0C8B-E088482D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890" y="3775075"/>
            <a:ext cx="1800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خارجيا</a:t>
            </a:r>
          </a:p>
        </p:txBody>
      </p:sp>
      <p:grpSp>
        <p:nvGrpSpPr>
          <p:cNvPr id="66" name="Group 16">
            <a:extLst>
              <a:ext uri="{FF2B5EF4-FFF2-40B4-BE49-F238E27FC236}">
                <a16:creationId xmlns:a16="http://schemas.microsoft.com/office/drawing/2014/main" id="{8C71A187-2BBA-A936-14B7-1EBC5F3102FF}"/>
              </a:ext>
            </a:extLst>
          </p:cNvPr>
          <p:cNvGrpSpPr>
            <a:grpSpLocks/>
          </p:cNvGrpSpPr>
          <p:nvPr/>
        </p:nvGrpSpPr>
        <p:grpSpPr bwMode="auto">
          <a:xfrm>
            <a:off x="8123115" y="3695700"/>
            <a:ext cx="1801813" cy="641350"/>
            <a:chOff x="4422" y="2391"/>
            <a:chExt cx="1135" cy="404"/>
          </a:xfrm>
        </p:grpSpPr>
        <p:grpSp>
          <p:nvGrpSpPr>
            <p:cNvPr id="67" name="Group 17">
              <a:extLst>
                <a:ext uri="{FF2B5EF4-FFF2-40B4-BE49-F238E27FC236}">
                  <a16:creationId xmlns:a16="http://schemas.microsoft.com/office/drawing/2014/main" id="{4A5CD145-D77D-E796-B555-D3E81EEF4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72" name="Picture 18">
                <a:extLst>
                  <a:ext uri="{FF2B5EF4-FFF2-40B4-BE49-F238E27FC236}">
                    <a16:creationId xmlns:a16="http://schemas.microsoft.com/office/drawing/2014/main" id="{5012A332-27CB-464A-C322-85245E884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 Box 19">
                <a:extLst>
                  <a:ext uri="{FF2B5EF4-FFF2-40B4-BE49-F238E27FC236}">
                    <a16:creationId xmlns:a16="http://schemas.microsoft.com/office/drawing/2014/main" id="{33862019-AE4C-1CE1-1CEE-D8AC42C81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sp>
          <p:nvSpPr>
            <p:cNvPr id="68" name="Text Box 20">
              <a:extLst>
                <a:ext uri="{FF2B5EF4-FFF2-40B4-BE49-F238E27FC236}">
                  <a16:creationId xmlns:a16="http://schemas.microsoft.com/office/drawing/2014/main" id="{CD43E6F0-91D7-BBF0-CE9C-FC3173324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69" name="Group 21">
              <a:extLst>
                <a:ext uri="{FF2B5EF4-FFF2-40B4-BE49-F238E27FC236}">
                  <a16:creationId xmlns:a16="http://schemas.microsoft.com/office/drawing/2014/main" id="{DECAE640-2C2B-1E5C-A470-4C1190EF1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70" name="Picture 22">
                <a:extLst>
                  <a:ext uri="{FF2B5EF4-FFF2-40B4-BE49-F238E27FC236}">
                    <a16:creationId xmlns:a16="http://schemas.microsoft.com/office/drawing/2014/main" id="{20F96E5D-02D1-7747-4AA6-72B4CA0B10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23">
                <a:extLst>
                  <a:ext uri="{FF2B5EF4-FFF2-40B4-BE49-F238E27FC236}">
                    <a16:creationId xmlns:a16="http://schemas.microsoft.com/office/drawing/2014/main" id="{E1ADD04F-D22C-86C0-126D-72F591FFE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٧</a:t>
                </a:r>
              </a:p>
            </p:txBody>
          </p:sp>
        </p:grp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id="{35269DBB-798D-1D75-528F-82A1B57B0DDB}"/>
              </a:ext>
            </a:extLst>
          </p:cNvPr>
          <p:cNvGrpSpPr>
            <a:grpSpLocks/>
          </p:cNvGrpSpPr>
          <p:nvPr/>
        </p:nvGrpSpPr>
        <p:grpSpPr bwMode="auto">
          <a:xfrm>
            <a:off x="2147765" y="898525"/>
            <a:ext cx="2411413" cy="3397250"/>
            <a:chOff x="658" y="470"/>
            <a:chExt cx="1519" cy="2140"/>
          </a:xfrm>
        </p:grpSpPr>
        <p:sp>
          <p:nvSpPr>
            <p:cNvPr id="75" name="Text Box 6">
              <a:extLst>
                <a:ext uri="{FF2B5EF4-FFF2-40B4-BE49-F238E27FC236}">
                  <a16:creationId xmlns:a16="http://schemas.microsoft.com/office/drawing/2014/main" id="{DED52805-A26A-C5D2-3DB8-356B538D3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07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٢</a:t>
              </a:r>
            </a:p>
          </p:txBody>
        </p:sp>
        <p:sp>
          <p:nvSpPr>
            <p:cNvPr id="76" name="Text Box 8">
              <a:extLst>
                <a:ext uri="{FF2B5EF4-FFF2-40B4-BE49-F238E27FC236}">
                  <a16:creationId xmlns:a16="http://schemas.microsoft.com/office/drawing/2014/main" id="{3B279B5D-BCB2-6063-CC25-757E99804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06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١</a:t>
              </a:r>
            </a:p>
          </p:txBody>
        </p:sp>
        <p:sp>
          <p:nvSpPr>
            <p:cNvPr id="77" name="Text Box 13">
              <a:extLst>
                <a:ext uri="{FF2B5EF4-FFF2-40B4-BE49-F238E27FC236}">
                  <a16:creationId xmlns:a16="http://schemas.microsoft.com/office/drawing/2014/main" id="{1D62C07D-726E-C79F-3FFF-C175B3779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2065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٧</a:t>
              </a:r>
            </a:p>
          </p:txBody>
        </p:sp>
        <p:sp>
          <p:nvSpPr>
            <p:cNvPr id="78" name="Text Box 14">
              <a:extLst>
                <a:ext uri="{FF2B5EF4-FFF2-40B4-BE49-F238E27FC236}">
                  <a16:creationId xmlns:a16="http://schemas.microsoft.com/office/drawing/2014/main" id="{373AD828-A645-418E-9B97-563545EAE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" y="209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٨</a:t>
              </a:r>
            </a:p>
          </p:txBody>
        </p:sp>
        <p:grpSp>
          <p:nvGrpSpPr>
            <p:cNvPr id="79" name="Group 24">
              <a:extLst>
                <a:ext uri="{FF2B5EF4-FFF2-40B4-BE49-F238E27FC236}">
                  <a16:creationId xmlns:a16="http://schemas.microsoft.com/office/drawing/2014/main" id="{55B718F2-304C-EAAF-DEFB-B243A2DB9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" y="470"/>
              <a:ext cx="1519" cy="2140"/>
              <a:chOff x="249" y="946"/>
              <a:chExt cx="1519" cy="2140"/>
            </a:xfrm>
          </p:grpSpPr>
          <p:sp>
            <p:nvSpPr>
              <p:cNvPr id="80" name="Line 25">
                <a:extLst>
                  <a:ext uri="{FF2B5EF4-FFF2-40B4-BE49-F238E27FC236}">
                    <a16:creationId xmlns:a16="http://schemas.microsoft.com/office/drawing/2014/main" id="{B03BC7DF-F44F-8757-59F5-F202B974F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1820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Line 26">
                <a:extLst>
                  <a:ext uri="{FF2B5EF4-FFF2-40B4-BE49-F238E27FC236}">
                    <a16:creationId xmlns:a16="http://schemas.microsoft.com/office/drawing/2014/main" id="{1AA8AB5F-ED17-13E3-4361-DD3FFC054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" y="1203"/>
                <a:ext cx="597" cy="188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" name="Text Box 27">
                <a:extLst>
                  <a:ext uri="{FF2B5EF4-FFF2-40B4-BE49-F238E27FC236}">
                    <a16:creationId xmlns:a16="http://schemas.microsoft.com/office/drawing/2014/main" id="{08A2B0AB-7BBE-8D2A-232F-36DAD8294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94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83" name="Text Box 28">
                <a:extLst>
                  <a:ext uri="{FF2B5EF4-FFF2-40B4-BE49-F238E27FC236}">
                    <a16:creationId xmlns:a16="http://schemas.microsoft.com/office/drawing/2014/main" id="{EFBDF119-B50A-EB17-A655-5DC9BC7EE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50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ع</a:t>
                </a:r>
              </a:p>
            </p:txBody>
          </p:sp>
          <p:sp>
            <p:nvSpPr>
              <p:cNvPr id="84" name="Text Box 29">
                <a:extLst>
                  <a:ext uri="{FF2B5EF4-FFF2-40B4-BE49-F238E27FC236}">
                    <a16:creationId xmlns:a16="http://schemas.microsoft.com/office/drawing/2014/main" id="{C1DEA4DD-C491-301E-B616-68E05694D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32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ط</a:t>
                </a:r>
              </a:p>
            </p:txBody>
          </p:sp>
          <p:sp>
            <p:nvSpPr>
              <p:cNvPr id="85" name="Line 30">
                <a:extLst>
                  <a:ext uri="{FF2B5EF4-FFF2-40B4-BE49-F238E27FC236}">
                    <a16:creationId xmlns:a16="http://schemas.microsoft.com/office/drawing/2014/main" id="{1EDB2C93-7B91-C930-3F80-C9D833EE5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2591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6" name="AutoShape 31">
                <a:extLst>
                  <a:ext uri="{FF2B5EF4-FFF2-40B4-BE49-F238E27FC236}">
                    <a16:creationId xmlns:a16="http://schemas.microsoft.com/office/drawing/2014/main" id="{D384BD04-6F9D-0884-3172-B1D473181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8" y="2537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7" name="AutoShape 32">
                <a:extLst>
                  <a:ext uri="{FF2B5EF4-FFF2-40B4-BE49-F238E27FC236}">
                    <a16:creationId xmlns:a16="http://schemas.microsoft.com/office/drawing/2014/main" id="{9AB5DB37-E3EB-F70E-70BB-BE5B2D513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9" y="1770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sp>
        <p:nvSpPr>
          <p:cNvPr id="88" name="Text Box 33">
            <a:extLst>
              <a:ext uri="{FF2B5EF4-FFF2-40B4-BE49-F238E27FC236}">
                <a16:creationId xmlns:a16="http://schemas.microsoft.com/office/drawing/2014/main" id="{3DBB484E-05F1-08D2-1C7C-3C20CED8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303" y="2398713"/>
            <a:ext cx="3492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٢- في </a:t>
            </a:r>
            <a:r>
              <a:rPr lang="ar-SA" altLang="ar-SA" sz="2200" b="1" u="sng">
                <a:solidFill>
                  <a:srgbClr val="FF0000"/>
                </a:solidFill>
              </a:rPr>
              <a:t>جهتين مختلفتين </a:t>
            </a:r>
            <a:r>
              <a:rPr lang="ar-SA" altLang="ar-SA" sz="2200" b="1">
                <a:solidFill>
                  <a:srgbClr val="0000FF"/>
                </a:solidFill>
              </a:rPr>
              <a:t>من القاطع .</a:t>
            </a: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7FCA0E87-CDDD-1F47-48B9-A0A2CFE3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78" y="3081338"/>
            <a:ext cx="2232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١- غير متجاورتين .</a:t>
            </a:r>
          </a:p>
        </p:txBody>
      </p:sp>
      <p:sp>
        <p:nvSpPr>
          <p:cNvPr id="90" name="Text Box 35">
            <a:extLst>
              <a:ext uri="{FF2B5EF4-FFF2-40B4-BE49-F238E27FC236}">
                <a16:creationId xmlns:a16="http://schemas.microsoft.com/office/drawing/2014/main" id="{CAE0A78F-6912-FD5C-A6F1-4416DA9B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890" y="4459288"/>
            <a:ext cx="1800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خارجيا</a:t>
            </a:r>
          </a:p>
        </p:txBody>
      </p:sp>
      <p:grpSp>
        <p:nvGrpSpPr>
          <p:cNvPr id="91" name="Group 36">
            <a:extLst>
              <a:ext uri="{FF2B5EF4-FFF2-40B4-BE49-F238E27FC236}">
                <a16:creationId xmlns:a16="http://schemas.microsoft.com/office/drawing/2014/main" id="{BF842553-6CD2-DFD0-CAB1-1E0B43919363}"/>
              </a:ext>
            </a:extLst>
          </p:cNvPr>
          <p:cNvGrpSpPr>
            <a:grpSpLocks/>
          </p:cNvGrpSpPr>
          <p:nvPr/>
        </p:nvGrpSpPr>
        <p:grpSpPr bwMode="auto">
          <a:xfrm>
            <a:off x="8123115" y="4379913"/>
            <a:ext cx="1801813" cy="641350"/>
            <a:chOff x="4422" y="2391"/>
            <a:chExt cx="1135" cy="404"/>
          </a:xfrm>
        </p:grpSpPr>
        <p:grpSp>
          <p:nvGrpSpPr>
            <p:cNvPr id="92" name="Group 37">
              <a:extLst>
                <a:ext uri="{FF2B5EF4-FFF2-40B4-BE49-F238E27FC236}">
                  <a16:creationId xmlns:a16="http://schemas.microsoft.com/office/drawing/2014/main" id="{8A44EA0E-4E84-4F10-E527-1E77592E0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97" name="Picture 38">
                <a:extLst>
                  <a:ext uri="{FF2B5EF4-FFF2-40B4-BE49-F238E27FC236}">
                    <a16:creationId xmlns:a16="http://schemas.microsoft.com/office/drawing/2014/main" id="{A669F9C5-F226-A194-4B92-1EF1D96E50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39">
                <a:extLst>
                  <a:ext uri="{FF2B5EF4-FFF2-40B4-BE49-F238E27FC236}">
                    <a16:creationId xmlns:a16="http://schemas.microsoft.com/office/drawing/2014/main" id="{F423E0F2-2761-581E-4D1E-BC4207875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٢</a:t>
                </a:r>
              </a:p>
            </p:txBody>
          </p:sp>
        </p:grpSp>
        <p:sp>
          <p:nvSpPr>
            <p:cNvPr id="93" name="Text Box 40">
              <a:extLst>
                <a:ext uri="{FF2B5EF4-FFF2-40B4-BE49-F238E27FC236}">
                  <a16:creationId xmlns:a16="http://schemas.microsoft.com/office/drawing/2014/main" id="{08B1036B-23E3-3293-1D20-9B93FCCD7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94" name="Group 41">
              <a:extLst>
                <a:ext uri="{FF2B5EF4-FFF2-40B4-BE49-F238E27FC236}">
                  <a16:creationId xmlns:a16="http://schemas.microsoft.com/office/drawing/2014/main" id="{64339B0C-53CA-62C9-6C42-C37318B9C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95" name="Picture 42">
                <a:extLst>
                  <a:ext uri="{FF2B5EF4-FFF2-40B4-BE49-F238E27FC236}">
                    <a16:creationId xmlns:a16="http://schemas.microsoft.com/office/drawing/2014/main" id="{3CD3B0E4-A38A-E125-B263-F174A3D42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Text Box 43">
                <a:extLst>
                  <a:ext uri="{FF2B5EF4-FFF2-40B4-BE49-F238E27FC236}">
                    <a16:creationId xmlns:a16="http://schemas.microsoft.com/office/drawing/2014/main" id="{7B9E8E34-A49B-9EB4-B181-BA1AC7214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99" name="DownRibbonSharp">
            <a:extLst>
              <a:ext uri="{FF2B5EF4-FFF2-40B4-BE49-F238E27FC236}">
                <a16:creationId xmlns:a16="http://schemas.microsoft.com/office/drawing/2014/main" id="{60DA33C2-51F3-660C-C7DA-6A22075ECF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71503" y="5310188"/>
            <a:ext cx="8424862" cy="140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020 w 21600"/>
              <a:gd name="T13" fmla="*/ 2700 h 21600"/>
              <a:gd name="T14" fmla="*/ 1858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5720" y="0"/>
                </a:lnTo>
                <a:lnTo>
                  <a:pt x="5720" y="2700"/>
                </a:lnTo>
                <a:lnTo>
                  <a:pt x="15880" y="2700"/>
                </a:lnTo>
                <a:lnTo>
                  <a:pt x="1588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8580" y="18900"/>
                </a:lnTo>
                <a:lnTo>
                  <a:pt x="18580" y="21600"/>
                </a:lnTo>
                <a:lnTo>
                  <a:pt x="3020" y="21600"/>
                </a:lnTo>
                <a:lnTo>
                  <a:pt x="302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720" y="2700"/>
                </a:moveTo>
                <a:lnTo>
                  <a:pt x="3020" y="2700"/>
                </a:lnTo>
                <a:lnTo>
                  <a:pt x="3020" y="18900"/>
                </a:lnTo>
              </a:path>
              <a:path w="21600" h="21600" fill="none" extrusionOk="0">
                <a:moveTo>
                  <a:pt x="3020" y="2700"/>
                </a:moveTo>
                <a:lnTo>
                  <a:pt x="5720" y="0"/>
                </a:lnTo>
              </a:path>
              <a:path w="21600" h="21600" fill="none" extrusionOk="0">
                <a:moveTo>
                  <a:pt x="15880" y="2700"/>
                </a:moveTo>
                <a:lnTo>
                  <a:pt x="18580" y="2700"/>
                </a:lnTo>
                <a:lnTo>
                  <a:pt x="18580" y="18900"/>
                </a:lnTo>
              </a:path>
              <a:path w="21600" h="21600" fill="none" extrusionOk="0">
                <a:moveTo>
                  <a:pt x="18580" y="2700"/>
                </a:moveTo>
                <a:lnTo>
                  <a:pt x="15880" y="0"/>
                </a:lnTo>
              </a:path>
            </a:pathLst>
          </a:cu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00" name="Text Box 45">
            <a:extLst>
              <a:ext uri="{FF2B5EF4-FFF2-40B4-BE49-F238E27FC236}">
                <a16:creationId xmlns:a16="http://schemas.microsoft.com/office/drawing/2014/main" id="{01F15B8A-FFB1-B717-E459-FFF54C7A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703" y="6210300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الزاويتين المتبادلتان خارجيا</a:t>
            </a:r>
          </a:p>
        </p:txBody>
      </p:sp>
      <p:sp>
        <p:nvSpPr>
          <p:cNvPr id="101" name="Text Box 46">
            <a:extLst>
              <a:ext uri="{FF2B5EF4-FFF2-40B4-BE49-F238E27FC236}">
                <a16:creationId xmlns:a16="http://schemas.microsoft.com/office/drawing/2014/main" id="{2140DE77-72DD-0215-E220-E7DA8C87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690" y="6210300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متطابقتان</a:t>
            </a:r>
          </a:p>
        </p:txBody>
      </p:sp>
      <p:grpSp>
        <p:nvGrpSpPr>
          <p:cNvPr id="102" name="Group 47">
            <a:extLst>
              <a:ext uri="{FF2B5EF4-FFF2-40B4-BE49-F238E27FC236}">
                <a16:creationId xmlns:a16="http://schemas.microsoft.com/office/drawing/2014/main" id="{5D1A08A8-6DBF-8CCD-8BC7-C7FEB934F874}"/>
              </a:ext>
            </a:extLst>
          </p:cNvPr>
          <p:cNvGrpSpPr>
            <a:grpSpLocks/>
          </p:cNvGrpSpPr>
          <p:nvPr/>
        </p:nvGrpSpPr>
        <p:grpSpPr bwMode="auto">
          <a:xfrm>
            <a:off x="2687515" y="6096000"/>
            <a:ext cx="1911350" cy="762000"/>
            <a:chOff x="1995" y="2723"/>
            <a:chExt cx="1204" cy="480"/>
          </a:xfrm>
        </p:grpSpPr>
        <p:sp>
          <p:nvSpPr>
            <p:cNvPr id="103" name="Text Box 48">
              <a:extLst>
                <a:ext uri="{FF2B5EF4-FFF2-40B4-BE49-F238E27FC236}">
                  <a16:creationId xmlns:a16="http://schemas.microsoft.com/office/drawing/2014/main" id="{0EC06EDD-D58F-9015-0EAD-038D121F4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2723"/>
              <a:ext cx="3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>
                  <a:latin typeface="MS Mincho" panose="02020609040205080304" pitchFamily="49" charset="-128"/>
                  <a:ea typeface="MS Mincho" panose="02020609040205080304" pitchFamily="49" charset="-128"/>
                </a:rPr>
                <a:t>≅</a:t>
              </a:r>
            </a:p>
          </p:txBody>
        </p:sp>
        <p:grpSp>
          <p:nvGrpSpPr>
            <p:cNvPr id="104" name="Group 49">
              <a:extLst>
                <a:ext uri="{FF2B5EF4-FFF2-40B4-BE49-F238E27FC236}">
                  <a16:creationId xmlns:a16="http://schemas.microsoft.com/office/drawing/2014/main" id="{44E98942-A0F5-19D2-88C2-829F7B7D2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2800"/>
              <a:ext cx="477" cy="332"/>
              <a:chOff x="5080" y="1933"/>
              <a:chExt cx="477" cy="332"/>
            </a:xfrm>
          </p:grpSpPr>
          <p:pic>
            <p:nvPicPr>
              <p:cNvPr id="108" name="Picture 50">
                <a:extLst>
                  <a:ext uri="{FF2B5EF4-FFF2-40B4-BE49-F238E27FC236}">
                    <a16:creationId xmlns:a16="http://schemas.microsoft.com/office/drawing/2014/main" id="{36AB01D5-548A-319A-6BAC-FC565790B7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 Box 51">
                <a:extLst>
                  <a:ext uri="{FF2B5EF4-FFF2-40B4-BE49-F238E27FC236}">
                    <a16:creationId xmlns:a16="http://schemas.microsoft.com/office/drawing/2014/main" id="{930419C5-8097-0F61-9535-E78B16B40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٢</a:t>
                </a:r>
              </a:p>
            </p:txBody>
          </p:sp>
        </p:grpSp>
        <p:grpSp>
          <p:nvGrpSpPr>
            <p:cNvPr id="105" name="Group 52">
              <a:extLst>
                <a:ext uri="{FF2B5EF4-FFF2-40B4-BE49-F238E27FC236}">
                  <a16:creationId xmlns:a16="http://schemas.microsoft.com/office/drawing/2014/main" id="{F01D0840-ABEF-4157-FD0C-0EDD1F4E3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805"/>
              <a:ext cx="477" cy="332"/>
              <a:chOff x="5080" y="1933"/>
              <a:chExt cx="477" cy="332"/>
            </a:xfrm>
          </p:grpSpPr>
          <p:pic>
            <p:nvPicPr>
              <p:cNvPr id="106" name="Picture 53">
                <a:extLst>
                  <a:ext uri="{FF2B5EF4-FFF2-40B4-BE49-F238E27FC236}">
                    <a16:creationId xmlns:a16="http://schemas.microsoft.com/office/drawing/2014/main" id="{023D5D62-FB3F-CCF5-4972-65D109EFD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Text Box 54">
                <a:extLst>
                  <a:ext uri="{FF2B5EF4-FFF2-40B4-BE49-F238E27FC236}">
                    <a16:creationId xmlns:a16="http://schemas.microsoft.com/office/drawing/2014/main" id="{B7ADD35B-3FE1-A309-0ECC-D8282203B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110" name="Text Box 55">
            <a:extLst>
              <a:ext uri="{FF2B5EF4-FFF2-40B4-BE49-F238E27FC236}">
                <a16:creationId xmlns:a16="http://schemas.microsoft.com/office/drawing/2014/main" id="{F484A670-8446-9C5E-A5F6-E2A1B65B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53" y="5561013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إذا قطع </a:t>
            </a:r>
            <a:r>
              <a:rPr lang="ar-SA" altLang="ar-SA" sz="2400" b="1">
                <a:solidFill>
                  <a:srgbClr val="FF0000"/>
                </a:solidFill>
              </a:rPr>
              <a:t>قاطع</a:t>
            </a:r>
            <a:r>
              <a:rPr lang="ar-SA" altLang="ar-SA" sz="2400" b="1"/>
              <a:t> مستقيمين متوازيين فإن :</a:t>
            </a:r>
          </a:p>
        </p:txBody>
      </p:sp>
    </p:spTree>
    <p:extLst>
      <p:ext uri="{BB962C8B-B14F-4D97-AF65-F5344CB8AC3E}">
        <p14:creationId xmlns:p14="http://schemas.microsoft.com/office/powerpoint/2010/main" val="427191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88" grpId="0"/>
      <p:bldP spid="89" grpId="0"/>
      <p:bldP spid="90" grpId="0"/>
      <p:bldP spid="99" grpId="0" animBg="1"/>
      <p:bldP spid="100" grpId="0"/>
      <p:bldP spid="101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600593" y="30337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92D9C-5425-DEBC-87A4-C69E67B628FB}"/>
              </a:ext>
            </a:extLst>
          </p:cNvPr>
          <p:cNvGrpSpPr>
            <a:grpSpLocks/>
          </p:cNvGrpSpPr>
          <p:nvPr/>
        </p:nvGrpSpPr>
        <p:grpSpPr bwMode="auto">
          <a:xfrm>
            <a:off x="3162953" y="258394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911838-389E-0D30-9AB8-6B3DCFD38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CAA074A-92C1-ADAE-B2D8-BC9222EBE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B8F2AEEF-7C14-5686-15AB-9B51C2063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78" y="1088656"/>
            <a:ext cx="3205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u="sng"/>
              <a:t>الزاويتان المتناظرتان </a:t>
            </a:r>
            <a:r>
              <a:rPr lang="ar-SA" altLang="ar-SA" sz="2200" b="1"/>
              <a:t>هما :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06056-72BE-0066-650B-EB2907FF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678" y="1706194"/>
            <a:ext cx="3671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١- احداهما </a:t>
            </a:r>
            <a:r>
              <a:rPr lang="ar-SA" altLang="ar-SA" sz="2200" b="1" u="sng">
                <a:solidFill>
                  <a:srgbClr val="FF0000"/>
                </a:solidFill>
              </a:rPr>
              <a:t>داخلية </a:t>
            </a:r>
            <a:r>
              <a:rPr lang="ar-SA" altLang="ar-SA" sz="2200" b="1">
                <a:solidFill>
                  <a:srgbClr val="FF0000"/>
                </a:solidFill>
              </a:rPr>
              <a:t>والأخرى </a:t>
            </a:r>
            <a:r>
              <a:rPr lang="ar-SA" altLang="ar-SA" sz="2200" b="1" u="sng">
                <a:solidFill>
                  <a:srgbClr val="00B050"/>
                </a:solidFill>
              </a:rPr>
              <a:t>خارجية .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625DC202-722D-3D5D-E7B3-08123496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866" y="3803281"/>
            <a:ext cx="11160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C44FD5F-2960-1257-B29C-1D2CA2FAA7C4}"/>
              </a:ext>
            </a:extLst>
          </p:cNvPr>
          <p:cNvGrpSpPr>
            <a:grpSpLocks/>
          </p:cNvGrpSpPr>
          <p:nvPr/>
        </p:nvGrpSpPr>
        <p:grpSpPr bwMode="auto">
          <a:xfrm>
            <a:off x="8023878" y="3723906"/>
            <a:ext cx="1801813" cy="641350"/>
            <a:chOff x="4422" y="2391"/>
            <a:chExt cx="1135" cy="404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6BA39C92-F933-0BC2-0243-A895DA814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21" name="Picture 18">
                <a:extLst>
                  <a:ext uri="{FF2B5EF4-FFF2-40B4-BE49-F238E27FC236}">
                    <a16:creationId xmlns:a16="http://schemas.microsoft.com/office/drawing/2014/main" id="{D9781D07-AAEF-0F60-22AE-53A86575E6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17C412A0-61EF-8AB9-E8E0-105BD96DA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69C43073-5020-E449-6FC4-01FE0716A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CCD33502-2CB7-8E6A-3EC2-65658EAA8B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0D02C585-8544-8E04-7405-87949EE31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23">
                <a:extLst>
                  <a:ext uri="{FF2B5EF4-FFF2-40B4-BE49-F238E27FC236}">
                    <a16:creationId xmlns:a16="http://schemas.microsoft.com/office/drawing/2014/main" id="{9BB44CE4-6CB6-6C2D-0D20-95296CAA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٥</a:t>
                </a:r>
              </a:p>
            </p:txBody>
          </p:sp>
        </p:grpSp>
      </p:grpSp>
      <p:grpSp>
        <p:nvGrpSpPr>
          <p:cNvPr id="23" name="Group 74">
            <a:extLst>
              <a:ext uri="{FF2B5EF4-FFF2-40B4-BE49-F238E27FC236}">
                <a16:creationId xmlns:a16="http://schemas.microsoft.com/office/drawing/2014/main" id="{5E002CAB-AFB2-DE46-F2F9-25B4A83A28A2}"/>
              </a:ext>
            </a:extLst>
          </p:cNvPr>
          <p:cNvGrpSpPr>
            <a:grpSpLocks/>
          </p:cNvGrpSpPr>
          <p:nvPr/>
        </p:nvGrpSpPr>
        <p:grpSpPr bwMode="auto">
          <a:xfrm>
            <a:off x="1615141" y="909269"/>
            <a:ext cx="2411412" cy="2862262"/>
            <a:chOff x="385" y="459"/>
            <a:chExt cx="1519" cy="1803"/>
          </a:xfrm>
        </p:grpSpPr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E12560E1-56AF-5BE2-6CFA-7D2592102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87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C00000"/>
                  </a:solidFill>
                </a:rPr>
                <a:t>١</a:t>
              </a: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A4D0B9E2-C4E4-F134-9FEB-612B803C7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85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٢</a:t>
              </a:r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8A2F9618-615C-4174-5FF8-8C617168F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13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B050"/>
                  </a:solidFill>
                </a:rPr>
                <a:t>٤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D927E9ED-3B4E-EE5E-6771-62C25C62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11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C000"/>
                  </a:solidFill>
                </a:rPr>
                <a:t>٣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DD0892B0-1501-0BF4-993E-179FF9294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" y="166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C00000"/>
                  </a:solidFill>
                </a:rPr>
                <a:t>٥</a:t>
              </a: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ACBB2DB9-EBAF-C2F2-3BCC-3E5F9A4FE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9" y="163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chemeClr val="tx2"/>
                  </a:solidFill>
                </a:rPr>
                <a:t>٦</a:t>
              </a: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E79594C1-21B4-C259-C092-67C683646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" y="190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B050"/>
                  </a:solidFill>
                </a:rPr>
                <a:t>٨</a:t>
              </a: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7A183D9B-A8AD-E0D7-00A7-4B1320E18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9" y="188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C000"/>
                  </a:solidFill>
                </a:rPr>
                <a:t>٧</a:t>
              </a:r>
            </a:p>
          </p:txBody>
        </p:sp>
        <p:grpSp>
          <p:nvGrpSpPr>
            <p:cNvPr id="32" name="Group 24">
              <a:extLst>
                <a:ext uri="{FF2B5EF4-FFF2-40B4-BE49-F238E27FC236}">
                  <a16:creationId xmlns:a16="http://schemas.microsoft.com/office/drawing/2014/main" id="{226E9F95-83BB-01F3-1DFD-7D9A14438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459"/>
              <a:ext cx="1519" cy="1803"/>
              <a:chOff x="249" y="1139"/>
              <a:chExt cx="1519" cy="1803"/>
            </a:xfrm>
          </p:grpSpPr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729D0DC8-F8D3-C802-809B-6A2AE4313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1820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2061CB8E-7237-F610-6BE7-19C8A1379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302"/>
                <a:ext cx="521" cy="16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27">
                <a:extLst>
                  <a:ext uri="{FF2B5EF4-FFF2-40B4-BE49-F238E27FC236}">
                    <a16:creationId xmlns:a16="http://schemas.microsoft.com/office/drawing/2014/main" id="{805EE261-9910-5AD3-2D0D-A84579FAD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" y="113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1E5F4696-96A4-FBA1-409B-A93FC1FA4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50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ع</a:t>
                </a:r>
              </a:p>
            </p:txBody>
          </p:sp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79E8B04A-74D5-C4ED-1CAE-04CDF10C9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32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ط</a:t>
                </a:r>
              </a:p>
            </p:txBody>
          </p:sp>
          <p:sp>
            <p:nvSpPr>
              <p:cNvPr id="38" name="Line 30">
                <a:extLst>
                  <a:ext uri="{FF2B5EF4-FFF2-40B4-BE49-F238E27FC236}">
                    <a16:creationId xmlns:a16="http://schemas.microsoft.com/office/drawing/2014/main" id="{413E215C-B731-C07E-2067-558C9CD52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" y="2591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AutoShape 31">
                <a:extLst>
                  <a:ext uri="{FF2B5EF4-FFF2-40B4-BE49-F238E27FC236}">
                    <a16:creationId xmlns:a16="http://schemas.microsoft.com/office/drawing/2014/main" id="{8A77C896-DC47-D662-19E3-02DD80075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8" y="2537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0" name="AutoShape 32">
                <a:extLst>
                  <a:ext uri="{FF2B5EF4-FFF2-40B4-BE49-F238E27FC236}">
                    <a16:creationId xmlns:a16="http://schemas.microsoft.com/office/drawing/2014/main" id="{325D9348-EC5F-0AD5-B2BD-5A6C4C0BC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429" y="1770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sp>
        <p:nvSpPr>
          <p:cNvPr id="41" name="Text Box 33">
            <a:extLst>
              <a:ext uri="{FF2B5EF4-FFF2-40B4-BE49-F238E27FC236}">
                <a16:creationId xmlns:a16="http://schemas.microsoft.com/office/drawing/2014/main" id="{7122F370-10D8-73F2-A7BA-14E5213C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428" y="2426919"/>
            <a:ext cx="3132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٢- </a:t>
            </a:r>
            <a:r>
              <a:rPr lang="ar-SA" altLang="ar-SA" sz="2200" b="1">
                <a:solidFill>
                  <a:srgbClr val="FF0000"/>
                </a:solidFill>
              </a:rPr>
              <a:t>في جهة واحدة </a:t>
            </a:r>
            <a:r>
              <a:rPr lang="ar-SA" altLang="ar-SA" sz="2200" b="1">
                <a:solidFill>
                  <a:srgbClr val="0000FF"/>
                </a:solidFill>
              </a:rPr>
              <a:t>من القاطع .</a:t>
            </a:r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2262EC70-EDF3-E56B-B8BE-1186635B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541" y="3109544"/>
            <a:ext cx="22320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٣- </a:t>
            </a:r>
            <a:r>
              <a:rPr lang="ar-SA" altLang="ar-SA" sz="2200" b="1">
                <a:solidFill>
                  <a:srgbClr val="00B050"/>
                </a:solidFill>
              </a:rPr>
              <a:t>غير متجاورتين </a:t>
            </a:r>
            <a:r>
              <a:rPr lang="ar-SA" altLang="ar-SA" sz="2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EE43F6AE-2667-B2A9-C9DA-D4BF40CD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866" y="4487494"/>
            <a:ext cx="1116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grpSp>
        <p:nvGrpSpPr>
          <p:cNvPr id="44" name="Group 36">
            <a:extLst>
              <a:ext uri="{FF2B5EF4-FFF2-40B4-BE49-F238E27FC236}">
                <a16:creationId xmlns:a16="http://schemas.microsoft.com/office/drawing/2014/main" id="{2DAC00F9-B526-BA9D-B399-0C199969F1A8}"/>
              </a:ext>
            </a:extLst>
          </p:cNvPr>
          <p:cNvGrpSpPr>
            <a:grpSpLocks/>
          </p:cNvGrpSpPr>
          <p:nvPr/>
        </p:nvGrpSpPr>
        <p:grpSpPr bwMode="auto">
          <a:xfrm>
            <a:off x="8023878" y="4408119"/>
            <a:ext cx="1801813" cy="641350"/>
            <a:chOff x="4422" y="2391"/>
            <a:chExt cx="1135" cy="404"/>
          </a:xfrm>
        </p:grpSpPr>
        <p:grpSp>
          <p:nvGrpSpPr>
            <p:cNvPr id="45" name="Group 37">
              <a:extLst>
                <a:ext uri="{FF2B5EF4-FFF2-40B4-BE49-F238E27FC236}">
                  <a16:creationId xmlns:a16="http://schemas.microsoft.com/office/drawing/2014/main" id="{2346F1B8-BAEC-6DA0-5985-0F0E97B53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50" name="Picture 38">
                <a:extLst>
                  <a:ext uri="{FF2B5EF4-FFF2-40B4-BE49-F238E27FC236}">
                    <a16:creationId xmlns:a16="http://schemas.microsoft.com/office/drawing/2014/main" id="{B821E268-42C1-FACC-9699-7FF37832C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39">
                <a:extLst>
                  <a:ext uri="{FF2B5EF4-FFF2-40B4-BE49-F238E27FC236}">
                    <a16:creationId xmlns:a16="http://schemas.microsoft.com/office/drawing/2014/main" id="{497FB6DE-3080-EF13-DE8E-310E331991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٢</a:t>
                </a:r>
              </a:p>
            </p:txBody>
          </p:sp>
        </p:grpSp>
        <p:sp>
          <p:nvSpPr>
            <p:cNvPr id="46" name="Text Box 40">
              <a:extLst>
                <a:ext uri="{FF2B5EF4-FFF2-40B4-BE49-F238E27FC236}">
                  <a16:creationId xmlns:a16="http://schemas.microsoft.com/office/drawing/2014/main" id="{C7AFE34F-C1C2-1A27-45DD-C8B287031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47" name="Group 41">
              <a:extLst>
                <a:ext uri="{FF2B5EF4-FFF2-40B4-BE49-F238E27FC236}">
                  <a16:creationId xmlns:a16="http://schemas.microsoft.com/office/drawing/2014/main" id="{769834E5-22DA-AA60-6A10-C62781B30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48" name="Picture 42">
                <a:extLst>
                  <a:ext uri="{FF2B5EF4-FFF2-40B4-BE49-F238E27FC236}">
                    <a16:creationId xmlns:a16="http://schemas.microsoft.com/office/drawing/2014/main" id="{BDDA57C6-0EAB-5F68-58AC-D2550F7AC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43">
                <a:extLst>
                  <a:ext uri="{FF2B5EF4-FFF2-40B4-BE49-F238E27FC236}">
                    <a16:creationId xmlns:a16="http://schemas.microsoft.com/office/drawing/2014/main" id="{312C9BB6-E6F6-8810-5417-81088A443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٦</a:t>
                </a:r>
              </a:p>
            </p:txBody>
          </p:sp>
        </p:grpSp>
      </p:grpSp>
      <p:sp>
        <p:nvSpPr>
          <p:cNvPr id="52" name="DownRibbonSharp">
            <a:extLst>
              <a:ext uri="{FF2B5EF4-FFF2-40B4-BE49-F238E27FC236}">
                <a16:creationId xmlns:a16="http://schemas.microsoft.com/office/drawing/2014/main" id="{2307CD20-282E-021B-38FF-B6C9A14B80B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472266" y="5338394"/>
            <a:ext cx="8424862" cy="140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020 w 21600"/>
              <a:gd name="T13" fmla="*/ 2700 h 21600"/>
              <a:gd name="T14" fmla="*/ 1858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5720" y="0"/>
                </a:lnTo>
                <a:lnTo>
                  <a:pt x="5720" y="2700"/>
                </a:lnTo>
                <a:lnTo>
                  <a:pt x="15880" y="2700"/>
                </a:lnTo>
                <a:lnTo>
                  <a:pt x="1588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8580" y="18900"/>
                </a:lnTo>
                <a:lnTo>
                  <a:pt x="18580" y="21600"/>
                </a:lnTo>
                <a:lnTo>
                  <a:pt x="3020" y="21600"/>
                </a:lnTo>
                <a:lnTo>
                  <a:pt x="302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5720" y="2700"/>
                </a:moveTo>
                <a:lnTo>
                  <a:pt x="3020" y="2700"/>
                </a:lnTo>
                <a:lnTo>
                  <a:pt x="3020" y="18900"/>
                </a:lnTo>
              </a:path>
              <a:path w="21600" h="21600" fill="none" extrusionOk="0">
                <a:moveTo>
                  <a:pt x="3020" y="2700"/>
                </a:moveTo>
                <a:lnTo>
                  <a:pt x="5720" y="0"/>
                </a:lnTo>
              </a:path>
              <a:path w="21600" h="21600" fill="none" extrusionOk="0">
                <a:moveTo>
                  <a:pt x="15880" y="2700"/>
                </a:moveTo>
                <a:lnTo>
                  <a:pt x="18580" y="2700"/>
                </a:lnTo>
                <a:lnTo>
                  <a:pt x="18580" y="18900"/>
                </a:lnTo>
              </a:path>
              <a:path w="21600" h="21600" fill="none" extrusionOk="0">
                <a:moveTo>
                  <a:pt x="18580" y="2700"/>
                </a:moveTo>
                <a:lnTo>
                  <a:pt x="15880" y="0"/>
                </a:lnTo>
              </a:path>
            </a:pathLst>
          </a:cu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28ADE12D-A657-3839-53D6-05BD2529E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216" y="6238506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الزاويتين المتناظرتان</a:t>
            </a:r>
          </a:p>
        </p:txBody>
      </p:sp>
      <p:sp>
        <p:nvSpPr>
          <p:cNvPr id="54" name="Text Box 46">
            <a:extLst>
              <a:ext uri="{FF2B5EF4-FFF2-40B4-BE49-F238E27FC236}">
                <a16:creationId xmlns:a16="http://schemas.microsoft.com/office/drawing/2014/main" id="{395BB201-F04A-4D82-BE2F-6C2F0B11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203" y="623850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متطابقتان</a:t>
            </a:r>
          </a:p>
        </p:txBody>
      </p:sp>
      <p:grpSp>
        <p:nvGrpSpPr>
          <p:cNvPr id="55" name="Group 47">
            <a:extLst>
              <a:ext uri="{FF2B5EF4-FFF2-40B4-BE49-F238E27FC236}">
                <a16:creationId xmlns:a16="http://schemas.microsoft.com/office/drawing/2014/main" id="{378395E6-9F95-F73F-5051-66FCE557FC56}"/>
              </a:ext>
            </a:extLst>
          </p:cNvPr>
          <p:cNvGrpSpPr>
            <a:grpSpLocks/>
          </p:cNvGrpSpPr>
          <p:nvPr/>
        </p:nvGrpSpPr>
        <p:grpSpPr bwMode="auto">
          <a:xfrm>
            <a:off x="2727978" y="6124206"/>
            <a:ext cx="1911350" cy="762000"/>
            <a:chOff x="1995" y="2723"/>
            <a:chExt cx="1204" cy="480"/>
          </a:xfrm>
        </p:grpSpPr>
        <p:sp>
          <p:nvSpPr>
            <p:cNvPr id="56" name="Text Box 48">
              <a:extLst>
                <a:ext uri="{FF2B5EF4-FFF2-40B4-BE49-F238E27FC236}">
                  <a16:creationId xmlns:a16="http://schemas.microsoft.com/office/drawing/2014/main" id="{9CA21E2C-A385-92BD-F63D-F227A372B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2723"/>
              <a:ext cx="31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4400" b="1">
                  <a:latin typeface="MS Mincho" panose="02020609040205080304" pitchFamily="49" charset="-128"/>
                  <a:ea typeface="MS Mincho" panose="02020609040205080304" pitchFamily="49" charset="-128"/>
                </a:rPr>
                <a:t>≅</a:t>
              </a:r>
            </a:p>
          </p:txBody>
        </p:sp>
        <p:grpSp>
          <p:nvGrpSpPr>
            <p:cNvPr id="57" name="Group 49">
              <a:extLst>
                <a:ext uri="{FF2B5EF4-FFF2-40B4-BE49-F238E27FC236}">
                  <a16:creationId xmlns:a16="http://schemas.microsoft.com/office/drawing/2014/main" id="{A8A5753B-F0C2-F392-1FAE-203CD664B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2800"/>
              <a:ext cx="477" cy="332"/>
              <a:chOff x="5080" y="1933"/>
              <a:chExt cx="477" cy="332"/>
            </a:xfrm>
          </p:grpSpPr>
          <p:pic>
            <p:nvPicPr>
              <p:cNvPr id="61" name="Picture 50">
                <a:extLst>
                  <a:ext uri="{FF2B5EF4-FFF2-40B4-BE49-F238E27FC236}">
                    <a16:creationId xmlns:a16="http://schemas.microsoft.com/office/drawing/2014/main" id="{FFA19B93-9F3F-9300-7A7E-8E4B9DC79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 Box 51">
                <a:extLst>
                  <a:ext uri="{FF2B5EF4-FFF2-40B4-BE49-F238E27FC236}">
                    <a16:creationId xmlns:a16="http://schemas.microsoft.com/office/drawing/2014/main" id="{742C55AA-E284-835D-6C3F-AC560B1FD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grpSp>
          <p:nvGrpSpPr>
            <p:cNvPr id="58" name="Group 52">
              <a:extLst>
                <a:ext uri="{FF2B5EF4-FFF2-40B4-BE49-F238E27FC236}">
                  <a16:creationId xmlns:a16="http://schemas.microsoft.com/office/drawing/2014/main" id="{4D027DC1-81E1-74A9-ACBD-A4885B91D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805"/>
              <a:ext cx="477" cy="332"/>
              <a:chOff x="5080" y="1933"/>
              <a:chExt cx="477" cy="332"/>
            </a:xfrm>
          </p:grpSpPr>
          <p:pic>
            <p:nvPicPr>
              <p:cNvPr id="59" name="Picture 53">
                <a:extLst>
                  <a:ext uri="{FF2B5EF4-FFF2-40B4-BE49-F238E27FC236}">
                    <a16:creationId xmlns:a16="http://schemas.microsoft.com/office/drawing/2014/main" id="{C3CED239-4632-49E1-4FED-1A7A35057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54">
                <a:extLst>
                  <a:ext uri="{FF2B5EF4-FFF2-40B4-BE49-F238E27FC236}">
                    <a16:creationId xmlns:a16="http://schemas.microsoft.com/office/drawing/2014/main" id="{02A5ACD1-74EC-B8D3-6CF6-AF017081A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٥</a:t>
                </a:r>
              </a:p>
            </p:txBody>
          </p:sp>
        </p:grpSp>
      </p:grpSp>
      <p:sp>
        <p:nvSpPr>
          <p:cNvPr id="63" name="Text Box 55">
            <a:extLst>
              <a:ext uri="{FF2B5EF4-FFF2-40B4-BE49-F238E27FC236}">
                <a16:creationId xmlns:a16="http://schemas.microsoft.com/office/drawing/2014/main" id="{0D4DD8A0-0E57-827D-544B-EFF6B19B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316" y="5589219"/>
            <a:ext cx="493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إذا قطع </a:t>
            </a:r>
            <a:r>
              <a:rPr lang="ar-SA" altLang="ar-SA" sz="2400" b="1">
                <a:solidFill>
                  <a:srgbClr val="FF0000"/>
                </a:solidFill>
              </a:rPr>
              <a:t>قاطع</a:t>
            </a:r>
            <a:r>
              <a:rPr lang="ar-SA" altLang="ar-SA" sz="2400" b="1"/>
              <a:t> مستقيمين متوازيين فإن :</a:t>
            </a:r>
          </a:p>
        </p:txBody>
      </p:sp>
      <p:sp>
        <p:nvSpPr>
          <p:cNvPr id="64" name="Text Box 56">
            <a:extLst>
              <a:ext uri="{FF2B5EF4-FFF2-40B4-BE49-F238E27FC236}">
                <a16:creationId xmlns:a16="http://schemas.microsoft.com/office/drawing/2014/main" id="{97797CB2-262C-3718-F461-CDE8433C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78" y="3803281"/>
            <a:ext cx="11525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76B6736F-29B3-5747-32FE-205C967F09D5}"/>
              </a:ext>
            </a:extLst>
          </p:cNvPr>
          <p:cNvGrpSpPr>
            <a:grpSpLocks/>
          </p:cNvGrpSpPr>
          <p:nvPr/>
        </p:nvGrpSpPr>
        <p:grpSpPr bwMode="auto">
          <a:xfrm>
            <a:off x="3956703" y="3723906"/>
            <a:ext cx="1801813" cy="641350"/>
            <a:chOff x="4422" y="2391"/>
            <a:chExt cx="1135" cy="404"/>
          </a:xfrm>
        </p:grpSpPr>
        <p:grpSp>
          <p:nvGrpSpPr>
            <p:cNvPr id="66" name="Group 58">
              <a:extLst>
                <a:ext uri="{FF2B5EF4-FFF2-40B4-BE49-F238E27FC236}">
                  <a16:creationId xmlns:a16="http://schemas.microsoft.com/office/drawing/2014/main" id="{ADDC219A-E253-55C9-7C68-9CC99F4F9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71" name="Picture 59">
                <a:extLst>
                  <a:ext uri="{FF2B5EF4-FFF2-40B4-BE49-F238E27FC236}">
                    <a16:creationId xmlns:a16="http://schemas.microsoft.com/office/drawing/2014/main" id="{8E1D892A-2A11-D97B-8D9A-BE171CB87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Text Box 60">
                <a:extLst>
                  <a:ext uri="{FF2B5EF4-FFF2-40B4-BE49-F238E27FC236}">
                    <a16:creationId xmlns:a16="http://schemas.microsoft.com/office/drawing/2014/main" id="{B0028E9D-C898-9FFC-35D8-8E342F8DE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٤</a:t>
                </a: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92E46B64-E2D4-95A6-6DF6-A041E549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68" name="Group 62">
              <a:extLst>
                <a:ext uri="{FF2B5EF4-FFF2-40B4-BE49-F238E27FC236}">
                  <a16:creationId xmlns:a16="http://schemas.microsoft.com/office/drawing/2014/main" id="{38223869-BFEF-2248-09D9-5B3BD90BA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69" name="Picture 63">
                <a:extLst>
                  <a:ext uri="{FF2B5EF4-FFF2-40B4-BE49-F238E27FC236}">
                    <a16:creationId xmlns:a16="http://schemas.microsoft.com/office/drawing/2014/main" id="{C3CE2DD5-0B37-09E3-1415-3EBFFD014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64">
                <a:extLst>
                  <a:ext uri="{FF2B5EF4-FFF2-40B4-BE49-F238E27FC236}">
                    <a16:creationId xmlns:a16="http://schemas.microsoft.com/office/drawing/2014/main" id="{4215095A-16B4-8EDD-1F83-D26DE7AED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73" name="Text Box 65">
            <a:extLst>
              <a:ext uri="{FF2B5EF4-FFF2-40B4-BE49-F238E27FC236}">
                <a16:creationId xmlns:a16="http://schemas.microsoft.com/office/drawing/2014/main" id="{C58D8523-C87B-E185-6948-B3A8BFF2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78" y="4487494"/>
            <a:ext cx="1152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B2F2BE53-2DFD-2497-D2EC-BD8C6F8FFA57}"/>
              </a:ext>
            </a:extLst>
          </p:cNvPr>
          <p:cNvGrpSpPr>
            <a:grpSpLocks/>
          </p:cNvGrpSpPr>
          <p:nvPr/>
        </p:nvGrpSpPr>
        <p:grpSpPr bwMode="auto">
          <a:xfrm>
            <a:off x="3956703" y="4408119"/>
            <a:ext cx="1801813" cy="641350"/>
            <a:chOff x="4422" y="2391"/>
            <a:chExt cx="1135" cy="404"/>
          </a:xfrm>
        </p:grpSpPr>
        <p:grpSp>
          <p:nvGrpSpPr>
            <p:cNvPr id="75" name="Group 67">
              <a:extLst>
                <a:ext uri="{FF2B5EF4-FFF2-40B4-BE49-F238E27FC236}">
                  <a16:creationId xmlns:a16="http://schemas.microsoft.com/office/drawing/2014/main" id="{6EB844A4-6F95-924B-6F12-59C9A6493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2441"/>
              <a:ext cx="477" cy="332"/>
              <a:chOff x="5080" y="1933"/>
              <a:chExt cx="477" cy="332"/>
            </a:xfrm>
          </p:grpSpPr>
          <p:pic>
            <p:nvPicPr>
              <p:cNvPr id="80" name="Picture 68">
                <a:extLst>
                  <a:ext uri="{FF2B5EF4-FFF2-40B4-BE49-F238E27FC236}">
                    <a16:creationId xmlns:a16="http://schemas.microsoft.com/office/drawing/2014/main" id="{B9D43982-2470-7DB5-A359-CCC51B8307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 Box 69">
                <a:extLst>
                  <a:ext uri="{FF2B5EF4-FFF2-40B4-BE49-F238E27FC236}">
                    <a16:creationId xmlns:a16="http://schemas.microsoft.com/office/drawing/2014/main" id="{F73783E0-D8FB-38CB-9126-7B6D0489D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٣</a:t>
                </a:r>
              </a:p>
            </p:txBody>
          </p:sp>
        </p:grpSp>
        <p:sp>
          <p:nvSpPr>
            <p:cNvPr id="76" name="Text Box 70">
              <a:extLst>
                <a:ext uri="{FF2B5EF4-FFF2-40B4-BE49-F238E27FC236}">
                  <a16:creationId xmlns:a16="http://schemas.microsoft.com/office/drawing/2014/main" id="{469ABA04-AA91-5FBF-4ED5-8DD81537E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391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77" name="Group 71">
              <a:extLst>
                <a:ext uri="{FF2B5EF4-FFF2-40B4-BE49-F238E27FC236}">
                  <a16:creationId xmlns:a16="http://schemas.microsoft.com/office/drawing/2014/main" id="{CA904BA6-4301-F79B-9A7B-835894E1C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437"/>
              <a:ext cx="477" cy="332"/>
              <a:chOff x="5080" y="1933"/>
              <a:chExt cx="477" cy="332"/>
            </a:xfrm>
          </p:grpSpPr>
          <p:pic>
            <p:nvPicPr>
              <p:cNvPr id="78" name="Picture 72">
                <a:extLst>
                  <a:ext uri="{FF2B5EF4-FFF2-40B4-BE49-F238E27FC236}">
                    <a16:creationId xmlns:a16="http://schemas.microsoft.com/office/drawing/2014/main" id="{61BE7AB2-C8CF-3A9D-B19D-87DE9F37D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Text Box 73">
                <a:extLst>
                  <a:ext uri="{FF2B5EF4-FFF2-40B4-BE49-F238E27FC236}">
                    <a16:creationId xmlns:a16="http://schemas.microsoft.com/office/drawing/2014/main" id="{1205C303-C06C-75B7-66AA-6DC1E22F1C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60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41" grpId="0"/>
      <p:bldP spid="42" grpId="0"/>
      <p:bldP spid="43" grpId="0"/>
      <p:bldP spid="52" grpId="0" animBg="1"/>
      <p:bldP spid="53" grpId="0"/>
      <p:bldP spid="54" grpId="0"/>
      <p:bldP spid="63" grpId="0"/>
      <p:bldP spid="64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E0FC7388-CB54-F4F1-A4B9-EFFD1F66EFB3}"/>
              </a:ext>
            </a:extLst>
          </p:cNvPr>
          <p:cNvSpPr/>
          <p:nvPr/>
        </p:nvSpPr>
        <p:spPr>
          <a:xfrm>
            <a:off x="1764612" y="1317714"/>
            <a:ext cx="8185150" cy="434022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4" name="Google Shape;1719;p43">
            <a:extLst>
              <a:ext uri="{FF2B5EF4-FFF2-40B4-BE49-F238E27FC236}">
                <a16:creationId xmlns:a16="http://schemas.microsoft.com/office/drawing/2014/main" id="{EDA620F8-754A-195E-EA20-B1CE6E5C513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442350" y="5750014"/>
            <a:ext cx="2262187" cy="196850"/>
          </a:xfrm>
          <a:custGeom>
            <a:avLst/>
            <a:gdLst>
              <a:gd name="T0" fmla="*/ 118620992 w 21564"/>
              <a:gd name="T1" fmla="*/ 895494 h 21600"/>
              <a:gd name="T2" fmla="*/ 118620992 w 21564"/>
              <a:gd name="T3" fmla="*/ 895494 h 21600"/>
              <a:gd name="T4" fmla="*/ 118620992 w 21564"/>
              <a:gd name="T5" fmla="*/ 895494 h 21600"/>
              <a:gd name="T6" fmla="*/ 118620992 w 21564"/>
              <a:gd name="T7" fmla="*/ 89549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17635"/>
            <a:headEnd/>
            <a:tailEnd/>
          </a:ln>
        </p:spPr>
        <p:txBody>
          <a:bodyPr lIns="0" tIns="0" rIns="0" bIns="0" anchor="ctr"/>
          <a:lstStyle/>
          <a:p>
            <a:endParaRPr lang="ar-SA"/>
          </a:p>
        </p:txBody>
      </p:sp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0A54644B-BDEC-1A8C-4B38-2FF12D5C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>
            <a:fillRect/>
          </a:stretch>
        </p:blipFill>
        <p:spPr bwMode="auto">
          <a:xfrm>
            <a:off x="2574237" y="1471701"/>
            <a:ext cx="65405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58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BC4F05-2DDF-64E6-7AA2-DA84FB3E4AC3}"/>
              </a:ext>
            </a:extLst>
          </p:cNvPr>
          <p:cNvGrpSpPr>
            <a:grpSpLocks/>
          </p:cNvGrpSpPr>
          <p:nvPr/>
        </p:nvGrpSpPr>
        <p:grpSpPr bwMode="auto">
          <a:xfrm>
            <a:off x="3247337" y="258394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35D54FF-B1CB-FB3F-A255-712B353F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9E39035-66D7-61EB-879B-050E814FB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AutoShape 17">
            <a:extLst>
              <a:ext uri="{FF2B5EF4-FFF2-40B4-BE49-F238E27FC236}">
                <a16:creationId xmlns:a16="http://schemas.microsoft.com/office/drawing/2014/main" id="{4C077528-E4A1-E0D4-B30A-B12306B6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187" y="1196606"/>
            <a:ext cx="8604250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صنف أزواج الزوايا التالية إلى متبادلة داخليا أو متبادلة خارجيا أو متناظرة  :</a:t>
            </a:r>
            <a:r>
              <a:rPr lang="en-US" altLang="ar-SA" sz="2400" b="1"/>
              <a:t> </a:t>
            </a:r>
          </a:p>
        </p:txBody>
      </p:sp>
      <p:graphicFrame>
        <p:nvGraphicFramePr>
          <p:cNvPr id="11" name="Group 18">
            <a:extLst>
              <a:ext uri="{FF2B5EF4-FFF2-40B4-BE49-F238E27FC236}">
                <a16:creationId xmlns:a16="http://schemas.microsoft.com/office/drawing/2014/main" id="{500A2AC5-43D8-E3E8-17AE-4D5C5F07F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05496"/>
              </p:ext>
            </p:extLst>
          </p:nvPr>
        </p:nvGraphicFramePr>
        <p:xfrm>
          <a:off x="4328425" y="2522169"/>
          <a:ext cx="5688012" cy="3787775"/>
        </p:xfrm>
        <a:graphic>
          <a:graphicData uri="http://schemas.openxmlformats.org/drawingml/2006/table">
            <a:tbl>
              <a:tblPr rtl="1"/>
              <a:tblGrid>
                <a:gridCol w="28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الزوايا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التصنيف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38">
            <a:extLst>
              <a:ext uri="{FF2B5EF4-FFF2-40B4-BE49-F238E27FC236}">
                <a16:creationId xmlns:a16="http://schemas.microsoft.com/office/drawing/2014/main" id="{870DBAFF-4F5F-EFFC-CE4E-6BE9764603B3}"/>
              </a:ext>
            </a:extLst>
          </p:cNvPr>
          <p:cNvGrpSpPr>
            <a:grpSpLocks/>
          </p:cNvGrpSpPr>
          <p:nvPr/>
        </p:nvGrpSpPr>
        <p:grpSpPr bwMode="auto">
          <a:xfrm>
            <a:off x="7638362" y="3130181"/>
            <a:ext cx="1873250" cy="641350"/>
            <a:chOff x="4377" y="3026"/>
            <a:chExt cx="1180" cy="404"/>
          </a:xfrm>
        </p:grpSpPr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30B3A356-E41E-0D1B-9D7E-623D9D388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0" name="Picture 40">
                <a:extLst>
                  <a:ext uri="{FF2B5EF4-FFF2-40B4-BE49-F238E27FC236}">
                    <a16:creationId xmlns:a16="http://schemas.microsoft.com/office/drawing/2014/main" id="{66F73D88-97A3-B020-AF23-22AD6EF58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41">
                <a:extLst>
                  <a:ext uri="{FF2B5EF4-FFF2-40B4-BE49-F238E27FC236}">
                    <a16:creationId xmlns:a16="http://schemas.microsoft.com/office/drawing/2014/main" id="{2A854602-DFCA-E1CA-C57B-96E8C6CE8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٤</a:t>
                </a:r>
              </a:p>
            </p:txBody>
          </p:sp>
        </p:grpSp>
        <p:sp>
          <p:nvSpPr>
            <p:cNvPr id="16" name="Text Box 42">
              <a:extLst>
                <a:ext uri="{FF2B5EF4-FFF2-40B4-BE49-F238E27FC236}">
                  <a16:creationId xmlns:a16="http://schemas.microsoft.com/office/drawing/2014/main" id="{EA21B2D5-B682-5BC6-CF2C-A7B00845C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17" name="Group 43">
              <a:extLst>
                <a:ext uri="{FF2B5EF4-FFF2-40B4-BE49-F238E27FC236}">
                  <a16:creationId xmlns:a16="http://schemas.microsoft.com/office/drawing/2014/main" id="{2EA821E1-F085-3E06-1F37-EC0B96832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18" name="Picture 44">
                <a:extLst>
                  <a:ext uri="{FF2B5EF4-FFF2-40B4-BE49-F238E27FC236}">
                    <a16:creationId xmlns:a16="http://schemas.microsoft.com/office/drawing/2014/main" id="{9BA49B5E-DACD-F0EC-8008-082C7F02E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45">
                <a:extLst>
                  <a:ext uri="{FF2B5EF4-FFF2-40B4-BE49-F238E27FC236}">
                    <a16:creationId xmlns:a16="http://schemas.microsoft.com/office/drawing/2014/main" id="{0952B781-3262-60DC-8D69-6836FC863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grpSp>
        <p:nvGrpSpPr>
          <p:cNvPr id="22" name="Group 46">
            <a:extLst>
              <a:ext uri="{FF2B5EF4-FFF2-40B4-BE49-F238E27FC236}">
                <a16:creationId xmlns:a16="http://schemas.microsoft.com/office/drawing/2014/main" id="{0760DBB4-2619-5645-A7E0-860594BF24E6}"/>
              </a:ext>
            </a:extLst>
          </p:cNvPr>
          <p:cNvGrpSpPr>
            <a:grpSpLocks/>
          </p:cNvGrpSpPr>
          <p:nvPr/>
        </p:nvGrpSpPr>
        <p:grpSpPr bwMode="auto">
          <a:xfrm>
            <a:off x="7639950" y="3915994"/>
            <a:ext cx="1873250" cy="641350"/>
            <a:chOff x="4377" y="3026"/>
            <a:chExt cx="1180" cy="404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C507F18-17B5-F705-EC1A-AC1395B61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28" name="Picture 48">
                <a:extLst>
                  <a:ext uri="{FF2B5EF4-FFF2-40B4-BE49-F238E27FC236}">
                    <a16:creationId xmlns:a16="http://schemas.microsoft.com/office/drawing/2014/main" id="{3AA18B36-771C-EADE-0084-EFBABEAC1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49">
                <a:extLst>
                  <a:ext uri="{FF2B5EF4-FFF2-40B4-BE49-F238E27FC236}">
                    <a16:creationId xmlns:a16="http://schemas.microsoft.com/office/drawing/2014/main" id="{58C290BB-1E2A-41CA-5DBC-9A171073B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٥</a:t>
                </a:r>
              </a:p>
            </p:txBody>
          </p:sp>
        </p:grpSp>
        <p:sp>
          <p:nvSpPr>
            <p:cNvPr id="24" name="Text Box 50">
              <a:extLst>
                <a:ext uri="{FF2B5EF4-FFF2-40B4-BE49-F238E27FC236}">
                  <a16:creationId xmlns:a16="http://schemas.microsoft.com/office/drawing/2014/main" id="{4AE37596-90D0-F684-B822-60ACB8711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25" name="Group 51">
              <a:extLst>
                <a:ext uri="{FF2B5EF4-FFF2-40B4-BE49-F238E27FC236}">
                  <a16:creationId xmlns:a16="http://schemas.microsoft.com/office/drawing/2014/main" id="{DB7A3DD5-084F-F250-F341-F14F6BCD9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26" name="Picture 52">
                <a:extLst>
                  <a:ext uri="{FF2B5EF4-FFF2-40B4-BE49-F238E27FC236}">
                    <a16:creationId xmlns:a16="http://schemas.microsoft.com/office/drawing/2014/main" id="{6A860518-A23E-2D31-FC69-9EA4C16F7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53">
                <a:extLst>
                  <a:ext uri="{FF2B5EF4-FFF2-40B4-BE49-F238E27FC236}">
                    <a16:creationId xmlns:a16="http://schemas.microsoft.com/office/drawing/2014/main" id="{3CD5E17D-5E7D-0074-DD2A-5C221F70E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٧</a:t>
                </a:r>
              </a:p>
            </p:txBody>
          </p:sp>
        </p:grp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DAB20C16-FE69-991A-3F1A-BA9A29702DA7}"/>
              </a:ext>
            </a:extLst>
          </p:cNvPr>
          <p:cNvGrpSpPr>
            <a:grpSpLocks/>
          </p:cNvGrpSpPr>
          <p:nvPr/>
        </p:nvGrpSpPr>
        <p:grpSpPr bwMode="auto">
          <a:xfrm>
            <a:off x="7639950" y="4751019"/>
            <a:ext cx="1873250" cy="641350"/>
            <a:chOff x="4377" y="3026"/>
            <a:chExt cx="1180" cy="404"/>
          </a:xfrm>
        </p:grpSpPr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6921EF45-94BC-35C4-498D-6696122E1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36" name="Picture 56">
                <a:extLst>
                  <a:ext uri="{FF2B5EF4-FFF2-40B4-BE49-F238E27FC236}">
                    <a16:creationId xmlns:a16="http://schemas.microsoft.com/office/drawing/2014/main" id="{4AFC3365-C286-8CC0-CE8D-131B9ADB9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 Box 57">
                <a:extLst>
                  <a:ext uri="{FF2B5EF4-FFF2-40B4-BE49-F238E27FC236}">
                    <a16:creationId xmlns:a16="http://schemas.microsoft.com/office/drawing/2014/main" id="{CBE74DA5-2910-F639-5B7D-27C68AE51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٣</a:t>
                </a:r>
              </a:p>
            </p:txBody>
          </p:sp>
        </p:grpSp>
        <p:sp>
          <p:nvSpPr>
            <p:cNvPr id="32" name="Text Box 58">
              <a:extLst>
                <a:ext uri="{FF2B5EF4-FFF2-40B4-BE49-F238E27FC236}">
                  <a16:creationId xmlns:a16="http://schemas.microsoft.com/office/drawing/2014/main" id="{5120534C-E8FD-64FC-C5E6-9E50DC98A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33" name="Group 59">
              <a:extLst>
                <a:ext uri="{FF2B5EF4-FFF2-40B4-BE49-F238E27FC236}">
                  <a16:creationId xmlns:a16="http://schemas.microsoft.com/office/drawing/2014/main" id="{EF61D4D7-9F49-CB72-704F-82231D6BE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34" name="Picture 60">
                <a:extLst>
                  <a:ext uri="{FF2B5EF4-FFF2-40B4-BE49-F238E27FC236}">
                    <a16:creationId xmlns:a16="http://schemas.microsoft.com/office/drawing/2014/main" id="{4BA85CE6-3299-E4D4-F616-77DAE60AAE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 Box 61">
                <a:extLst>
                  <a:ext uri="{FF2B5EF4-FFF2-40B4-BE49-F238E27FC236}">
                    <a16:creationId xmlns:a16="http://schemas.microsoft.com/office/drawing/2014/main" id="{06AE76E9-7886-BA4A-D546-F9C3E8C98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٧</a:t>
                </a:r>
              </a:p>
            </p:txBody>
          </p:sp>
        </p:grpSp>
      </p:grpSp>
      <p:grpSp>
        <p:nvGrpSpPr>
          <p:cNvPr id="38" name="Group 62">
            <a:extLst>
              <a:ext uri="{FF2B5EF4-FFF2-40B4-BE49-F238E27FC236}">
                <a16:creationId xmlns:a16="http://schemas.microsoft.com/office/drawing/2014/main" id="{412C3670-129F-540A-E89A-183DEF7F4176}"/>
              </a:ext>
            </a:extLst>
          </p:cNvPr>
          <p:cNvGrpSpPr>
            <a:grpSpLocks/>
          </p:cNvGrpSpPr>
          <p:nvPr/>
        </p:nvGrpSpPr>
        <p:grpSpPr bwMode="auto">
          <a:xfrm>
            <a:off x="7641537" y="5508256"/>
            <a:ext cx="1873250" cy="641350"/>
            <a:chOff x="4377" y="3026"/>
            <a:chExt cx="1180" cy="404"/>
          </a:xfrm>
        </p:grpSpPr>
        <p:grpSp>
          <p:nvGrpSpPr>
            <p:cNvPr id="39" name="Group 63">
              <a:extLst>
                <a:ext uri="{FF2B5EF4-FFF2-40B4-BE49-F238E27FC236}">
                  <a16:creationId xmlns:a16="http://schemas.microsoft.com/office/drawing/2014/main" id="{3CB66787-124B-080D-A5E3-8D69D32EC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44" name="Picture 64">
                <a:extLst>
                  <a:ext uri="{FF2B5EF4-FFF2-40B4-BE49-F238E27FC236}">
                    <a16:creationId xmlns:a16="http://schemas.microsoft.com/office/drawing/2014/main" id="{DECA94A2-A747-F12B-662B-689EED495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65">
                <a:extLst>
                  <a:ext uri="{FF2B5EF4-FFF2-40B4-BE49-F238E27FC236}">
                    <a16:creationId xmlns:a16="http://schemas.microsoft.com/office/drawing/2014/main" id="{EB577DB8-8FF1-EFD2-8DBE-4C2FC674F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٦</a:t>
                </a:r>
              </a:p>
            </p:txBody>
          </p:sp>
        </p:grpSp>
        <p:sp>
          <p:nvSpPr>
            <p:cNvPr id="40" name="Text Box 66">
              <a:extLst>
                <a:ext uri="{FF2B5EF4-FFF2-40B4-BE49-F238E27FC236}">
                  <a16:creationId xmlns:a16="http://schemas.microsoft.com/office/drawing/2014/main" id="{24869F1B-0BB7-2428-060C-0A7125D8F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BED461A2-DA2D-2792-5EA0-3A6DEBF5F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42" name="Picture 68">
                <a:extLst>
                  <a:ext uri="{FF2B5EF4-FFF2-40B4-BE49-F238E27FC236}">
                    <a16:creationId xmlns:a16="http://schemas.microsoft.com/office/drawing/2014/main" id="{79D932DF-3F84-1FEB-C322-29C0E6E8D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69">
                <a:extLst>
                  <a:ext uri="{FF2B5EF4-FFF2-40B4-BE49-F238E27FC236}">
                    <a16:creationId xmlns:a16="http://schemas.microsoft.com/office/drawing/2014/main" id="{1F85A522-ABFE-F6EA-3B62-29DB12AAE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46" name="Text Box 70">
            <a:extLst>
              <a:ext uri="{FF2B5EF4-FFF2-40B4-BE49-F238E27FC236}">
                <a16:creationId xmlns:a16="http://schemas.microsoft.com/office/drawing/2014/main" id="{34B099AB-3923-D854-1B46-5249A8188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687" y="3246069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خارجيا</a:t>
            </a:r>
          </a:p>
        </p:txBody>
      </p:sp>
      <p:sp>
        <p:nvSpPr>
          <p:cNvPr id="47" name="Text Box 71">
            <a:extLst>
              <a:ext uri="{FF2B5EF4-FFF2-40B4-BE49-F238E27FC236}">
                <a16:creationId xmlns:a16="http://schemas.microsoft.com/office/drawing/2014/main" id="{936CDB5D-FF25-A4F1-14B1-AC48599A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175" y="4052519"/>
            <a:ext cx="1836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sp>
        <p:nvSpPr>
          <p:cNvPr id="48" name="Text Box 72">
            <a:extLst>
              <a:ext uri="{FF2B5EF4-FFF2-40B4-BE49-F238E27FC236}">
                <a16:creationId xmlns:a16="http://schemas.microsoft.com/office/drawing/2014/main" id="{E47B073E-33E6-8376-62EE-3D3D81D0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37" y="5670181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sp>
        <p:nvSpPr>
          <p:cNvPr id="49" name="Text Box 73">
            <a:extLst>
              <a:ext uri="{FF2B5EF4-FFF2-40B4-BE49-F238E27FC236}">
                <a16:creationId xmlns:a16="http://schemas.microsoft.com/office/drawing/2014/main" id="{871B6145-A64A-F1CD-3BA4-A46AF4A1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687" y="4878019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داخليا</a:t>
            </a:r>
          </a:p>
        </p:txBody>
      </p:sp>
      <p:pic>
        <p:nvPicPr>
          <p:cNvPr id="50" name="Picture 78">
            <a:extLst>
              <a:ext uri="{FF2B5EF4-FFF2-40B4-BE49-F238E27FC236}">
                <a16:creationId xmlns:a16="http://schemas.microsoft.com/office/drawing/2014/main" id="{CF8CA11F-6D72-A9B5-6243-557533536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75" y="2925394"/>
            <a:ext cx="2555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08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6" grpId="0"/>
      <p:bldP spid="47" grpId="0"/>
      <p:bldP spid="48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3C1F44-38F1-A7C0-E34B-F3CD6EF9D231}"/>
              </a:ext>
            </a:extLst>
          </p:cNvPr>
          <p:cNvGrpSpPr>
            <a:grpSpLocks/>
          </p:cNvGrpSpPr>
          <p:nvPr/>
        </p:nvGrpSpPr>
        <p:grpSpPr bwMode="auto">
          <a:xfrm>
            <a:off x="2959476" y="176224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FF1BF85-E04D-94DF-BA3F-CF579E503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EAC5856-57FD-8610-6CCA-C7317394B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grpSp>
        <p:nvGrpSpPr>
          <p:cNvPr id="8" name="Group 64">
            <a:extLst>
              <a:ext uri="{FF2B5EF4-FFF2-40B4-BE49-F238E27FC236}">
                <a16:creationId xmlns:a16="http://schemas.microsoft.com/office/drawing/2014/main" id="{F3A48683-E869-6B3A-1A42-A89E46D734C9}"/>
              </a:ext>
            </a:extLst>
          </p:cNvPr>
          <p:cNvGrpSpPr>
            <a:grpSpLocks/>
          </p:cNvGrpSpPr>
          <p:nvPr/>
        </p:nvGrpSpPr>
        <p:grpSpPr bwMode="auto">
          <a:xfrm>
            <a:off x="1051301" y="2244736"/>
            <a:ext cx="2484438" cy="2579688"/>
            <a:chOff x="793" y="1352"/>
            <a:chExt cx="1565" cy="1625"/>
          </a:xfrm>
        </p:grpSpPr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4CB8805-09A4-B3F8-7749-A5159DA7C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1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١</a:t>
              </a: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86772B13-CF23-D5CB-6897-C1B6DA649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" y="1352"/>
              <a:ext cx="318" cy="155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8D7E612B-245A-4A2B-294B-E51D677A3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1" y="1366"/>
              <a:ext cx="249" cy="16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4198218-5B70-ACA1-B208-47AF44798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" y="2024"/>
              <a:ext cx="1565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9F338AE-A128-B93B-434F-23E1BF010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90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٢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CBD15C21-82D1-3A43-D676-7E9DEE6D6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81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٤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5438ED46-6278-3D8D-BF76-693F4B9D4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184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٣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36F7BF05-211A-2F02-6F5F-23EF59A29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2194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٥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D486600D-343A-C299-19F8-98D217B91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219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B050"/>
                  </a:solidFill>
                </a:rPr>
                <a:t>٦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858BDB47-739B-111F-009D-ABC93683D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04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B050"/>
                  </a:solidFill>
                </a:rPr>
                <a:t>٨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6DD7B8C9-F23C-EF13-ADAC-5E98BC9F3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9" y="206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٧</a:t>
              </a:r>
            </a:p>
          </p:txBody>
        </p:sp>
      </p:grpSp>
      <p:sp>
        <p:nvSpPr>
          <p:cNvPr id="24" name="AutoShape 63">
            <a:extLst>
              <a:ext uri="{FF2B5EF4-FFF2-40B4-BE49-F238E27FC236}">
                <a16:creationId xmlns:a16="http://schemas.microsoft.com/office/drawing/2014/main" id="{8E1B8321-8AAD-0A36-E888-9EBA3B19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26" y="1114436"/>
            <a:ext cx="8604250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صنف أزواج الزوايا التالية إلى متبادلة داخليا أو متبادلة خارجيا أو متناظرة  :</a:t>
            </a:r>
            <a:r>
              <a:rPr lang="en-US" altLang="ar-SA" sz="2400" b="1"/>
              <a:t> </a:t>
            </a:r>
          </a:p>
        </p:txBody>
      </p:sp>
      <p:graphicFrame>
        <p:nvGraphicFramePr>
          <p:cNvPr id="25" name="Group 124">
            <a:extLst>
              <a:ext uri="{FF2B5EF4-FFF2-40B4-BE49-F238E27FC236}">
                <a16:creationId xmlns:a16="http://schemas.microsoft.com/office/drawing/2014/main" id="{FB91E751-E8E9-0727-DCDA-06C7693D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28983"/>
              </p:ext>
            </p:extLst>
          </p:nvPr>
        </p:nvGraphicFramePr>
        <p:xfrm>
          <a:off x="4040564" y="2439999"/>
          <a:ext cx="5688012" cy="3787775"/>
        </p:xfrm>
        <a:graphic>
          <a:graphicData uri="http://schemas.openxmlformats.org/drawingml/2006/table">
            <a:tbl>
              <a:tblPr rtl="1"/>
              <a:tblGrid>
                <a:gridCol w="284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الزوايا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التصنيف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Group 88">
            <a:extLst>
              <a:ext uri="{FF2B5EF4-FFF2-40B4-BE49-F238E27FC236}">
                <a16:creationId xmlns:a16="http://schemas.microsoft.com/office/drawing/2014/main" id="{8FC89027-F1C9-377F-A136-E96C165C3456}"/>
              </a:ext>
            </a:extLst>
          </p:cNvPr>
          <p:cNvGrpSpPr>
            <a:grpSpLocks/>
          </p:cNvGrpSpPr>
          <p:nvPr/>
        </p:nvGrpSpPr>
        <p:grpSpPr bwMode="auto">
          <a:xfrm>
            <a:off x="7350501" y="3048011"/>
            <a:ext cx="1873250" cy="641350"/>
            <a:chOff x="4377" y="3026"/>
            <a:chExt cx="1180" cy="404"/>
          </a:xfrm>
        </p:grpSpPr>
        <p:grpSp>
          <p:nvGrpSpPr>
            <p:cNvPr id="27" name="Group 89">
              <a:extLst>
                <a:ext uri="{FF2B5EF4-FFF2-40B4-BE49-F238E27FC236}">
                  <a16:creationId xmlns:a16="http://schemas.microsoft.com/office/drawing/2014/main" id="{4DDE3CE6-28BE-E883-F93D-4F73B7677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32" name="Picture 90">
                <a:extLst>
                  <a:ext uri="{FF2B5EF4-FFF2-40B4-BE49-F238E27FC236}">
                    <a16:creationId xmlns:a16="http://schemas.microsoft.com/office/drawing/2014/main" id="{1B39ED13-53E3-78B0-A940-61880902A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91">
                <a:extLst>
                  <a:ext uri="{FF2B5EF4-FFF2-40B4-BE49-F238E27FC236}">
                    <a16:creationId xmlns:a16="http://schemas.microsoft.com/office/drawing/2014/main" id="{5DB79322-FE7F-AED9-1096-5B5E5D5A3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٢</a:t>
                </a:r>
              </a:p>
            </p:txBody>
          </p:sp>
        </p:grpSp>
        <p:sp>
          <p:nvSpPr>
            <p:cNvPr id="28" name="Text Box 92">
              <a:extLst>
                <a:ext uri="{FF2B5EF4-FFF2-40B4-BE49-F238E27FC236}">
                  <a16:creationId xmlns:a16="http://schemas.microsoft.com/office/drawing/2014/main" id="{89E54A66-88C3-63E1-F597-8FACD7BA0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29" name="Group 93">
              <a:extLst>
                <a:ext uri="{FF2B5EF4-FFF2-40B4-BE49-F238E27FC236}">
                  <a16:creationId xmlns:a16="http://schemas.microsoft.com/office/drawing/2014/main" id="{F34FB8C1-E022-28EA-04FE-DCCFF9121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30" name="Picture 94">
                <a:extLst>
                  <a:ext uri="{FF2B5EF4-FFF2-40B4-BE49-F238E27FC236}">
                    <a16:creationId xmlns:a16="http://schemas.microsoft.com/office/drawing/2014/main" id="{A4D7719D-023B-769D-8DCC-BA2B85352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95">
                <a:extLst>
                  <a:ext uri="{FF2B5EF4-FFF2-40B4-BE49-F238E27FC236}">
                    <a16:creationId xmlns:a16="http://schemas.microsoft.com/office/drawing/2014/main" id="{2B4AF72A-AAE5-52EE-43AC-BB4AF87AFE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٤</a:t>
                </a:r>
              </a:p>
            </p:txBody>
          </p:sp>
        </p:grpSp>
      </p:grpSp>
      <p:grpSp>
        <p:nvGrpSpPr>
          <p:cNvPr id="34" name="Group 96">
            <a:extLst>
              <a:ext uri="{FF2B5EF4-FFF2-40B4-BE49-F238E27FC236}">
                <a16:creationId xmlns:a16="http://schemas.microsoft.com/office/drawing/2014/main" id="{5B6039D1-2AE8-E67D-5BDD-357F2B1AA1B2}"/>
              </a:ext>
            </a:extLst>
          </p:cNvPr>
          <p:cNvGrpSpPr>
            <a:grpSpLocks/>
          </p:cNvGrpSpPr>
          <p:nvPr/>
        </p:nvGrpSpPr>
        <p:grpSpPr bwMode="auto">
          <a:xfrm>
            <a:off x="7352089" y="3833824"/>
            <a:ext cx="1873250" cy="641350"/>
            <a:chOff x="4377" y="3026"/>
            <a:chExt cx="1180" cy="404"/>
          </a:xfrm>
        </p:grpSpPr>
        <p:grpSp>
          <p:nvGrpSpPr>
            <p:cNvPr id="35" name="Group 97">
              <a:extLst>
                <a:ext uri="{FF2B5EF4-FFF2-40B4-BE49-F238E27FC236}">
                  <a16:creationId xmlns:a16="http://schemas.microsoft.com/office/drawing/2014/main" id="{E4206B28-6CFF-79FF-BC95-3B4EAA3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40" name="Picture 98">
                <a:extLst>
                  <a:ext uri="{FF2B5EF4-FFF2-40B4-BE49-F238E27FC236}">
                    <a16:creationId xmlns:a16="http://schemas.microsoft.com/office/drawing/2014/main" id="{ED0D4226-F3B5-5ED5-DFD8-2F674B070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99">
                <a:extLst>
                  <a:ext uri="{FF2B5EF4-FFF2-40B4-BE49-F238E27FC236}">
                    <a16:creationId xmlns:a16="http://schemas.microsoft.com/office/drawing/2014/main" id="{A49E90E2-07CA-DFAB-3780-F383D11EB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٣</a:t>
                </a:r>
              </a:p>
            </p:txBody>
          </p:sp>
        </p:grpSp>
        <p:sp>
          <p:nvSpPr>
            <p:cNvPr id="36" name="Text Box 100">
              <a:extLst>
                <a:ext uri="{FF2B5EF4-FFF2-40B4-BE49-F238E27FC236}">
                  <a16:creationId xmlns:a16="http://schemas.microsoft.com/office/drawing/2014/main" id="{2F2990DC-D32B-0F05-ABF9-83ED788A1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37" name="Group 101">
              <a:extLst>
                <a:ext uri="{FF2B5EF4-FFF2-40B4-BE49-F238E27FC236}">
                  <a16:creationId xmlns:a16="http://schemas.microsoft.com/office/drawing/2014/main" id="{6FA44245-02E1-55C4-3DE8-C3307D7E2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38" name="Picture 102">
                <a:extLst>
                  <a:ext uri="{FF2B5EF4-FFF2-40B4-BE49-F238E27FC236}">
                    <a16:creationId xmlns:a16="http://schemas.microsoft.com/office/drawing/2014/main" id="{413092A4-342C-BC2E-D74B-E4C0E45914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103">
                <a:extLst>
                  <a:ext uri="{FF2B5EF4-FFF2-40B4-BE49-F238E27FC236}">
                    <a16:creationId xmlns:a16="http://schemas.microsoft.com/office/drawing/2014/main" id="{59DBE719-B01E-F34A-3C33-6517B089D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٦</a:t>
                </a:r>
              </a:p>
            </p:txBody>
          </p:sp>
        </p:grpSp>
      </p:grpSp>
      <p:grpSp>
        <p:nvGrpSpPr>
          <p:cNvPr id="42" name="Group 104">
            <a:extLst>
              <a:ext uri="{FF2B5EF4-FFF2-40B4-BE49-F238E27FC236}">
                <a16:creationId xmlns:a16="http://schemas.microsoft.com/office/drawing/2014/main" id="{86C60A48-B6FA-073A-0383-327269809F3A}"/>
              </a:ext>
            </a:extLst>
          </p:cNvPr>
          <p:cNvGrpSpPr>
            <a:grpSpLocks/>
          </p:cNvGrpSpPr>
          <p:nvPr/>
        </p:nvGrpSpPr>
        <p:grpSpPr bwMode="auto">
          <a:xfrm>
            <a:off x="7352089" y="4668849"/>
            <a:ext cx="1873250" cy="641350"/>
            <a:chOff x="4377" y="3026"/>
            <a:chExt cx="1180" cy="404"/>
          </a:xfrm>
        </p:grpSpPr>
        <p:grpSp>
          <p:nvGrpSpPr>
            <p:cNvPr id="43" name="Group 105">
              <a:extLst>
                <a:ext uri="{FF2B5EF4-FFF2-40B4-BE49-F238E27FC236}">
                  <a16:creationId xmlns:a16="http://schemas.microsoft.com/office/drawing/2014/main" id="{D174462E-5125-A37F-794A-1324A87BF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48" name="Picture 106">
                <a:extLst>
                  <a:ext uri="{FF2B5EF4-FFF2-40B4-BE49-F238E27FC236}">
                    <a16:creationId xmlns:a16="http://schemas.microsoft.com/office/drawing/2014/main" id="{4CDD8113-F0F2-BA8F-4614-71A13901E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107">
                <a:extLst>
                  <a:ext uri="{FF2B5EF4-FFF2-40B4-BE49-F238E27FC236}">
                    <a16:creationId xmlns:a16="http://schemas.microsoft.com/office/drawing/2014/main" id="{9E2AD6F2-CAA1-D583-DCF0-6946C23C2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sp>
          <p:nvSpPr>
            <p:cNvPr id="44" name="Text Box 108">
              <a:extLst>
                <a:ext uri="{FF2B5EF4-FFF2-40B4-BE49-F238E27FC236}">
                  <a16:creationId xmlns:a16="http://schemas.microsoft.com/office/drawing/2014/main" id="{5E4AA16A-6963-C353-0ED4-9D3F3D493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45" name="Group 109">
              <a:extLst>
                <a:ext uri="{FF2B5EF4-FFF2-40B4-BE49-F238E27FC236}">
                  <a16:creationId xmlns:a16="http://schemas.microsoft.com/office/drawing/2014/main" id="{21A7E3AF-6F57-C3C5-B270-D4B66741B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46" name="Picture 110">
                <a:extLst>
                  <a:ext uri="{FF2B5EF4-FFF2-40B4-BE49-F238E27FC236}">
                    <a16:creationId xmlns:a16="http://schemas.microsoft.com/office/drawing/2014/main" id="{F3F8F268-621F-F642-C7C2-B9D7914CA0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111">
                <a:extLst>
                  <a:ext uri="{FF2B5EF4-FFF2-40B4-BE49-F238E27FC236}">
                    <a16:creationId xmlns:a16="http://schemas.microsoft.com/office/drawing/2014/main" id="{FD685503-AA16-8C7D-A846-13E877717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٣</a:t>
                </a:r>
              </a:p>
            </p:txBody>
          </p:sp>
        </p:grpSp>
      </p:grpSp>
      <p:grpSp>
        <p:nvGrpSpPr>
          <p:cNvPr id="50" name="Group 112">
            <a:extLst>
              <a:ext uri="{FF2B5EF4-FFF2-40B4-BE49-F238E27FC236}">
                <a16:creationId xmlns:a16="http://schemas.microsoft.com/office/drawing/2014/main" id="{403892E8-6106-9F5D-6F0D-D253BFD28557}"/>
              </a:ext>
            </a:extLst>
          </p:cNvPr>
          <p:cNvGrpSpPr>
            <a:grpSpLocks/>
          </p:cNvGrpSpPr>
          <p:nvPr/>
        </p:nvGrpSpPr>
        <p:grpSpPr bwMode="auto">
          <a:xfrm>
            <a:off x="7353676" y="5426086"/>
            <a:ext cx="1873250" cy="641350"/>
            <a:chOff x="4377" y="3026"/>
            <a:chExt cx="1180" cy="404"/>
          </a:xfrm>
        </p:grpSpPr>
        <p:grpSp>
          <p:nvGrpSpPr>
            <p:cNvPr id="51" name="Group 113">
              <a:extLst>
                <a:ext uri="{FF2B5EF4-FFF2-40B4-BE49-F238E27FC236}">
                  <a16:creationId xmlns:a16="http://schemas.microsoft.com/office/drawing/2014/main" id="{F1F3DCCA-8E2A-3376-364D-4810D6CCC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" y="3076"/>
              <a:ext cx="477" cy="332"/>
              <a:chOff x="5080" y="1933"/>
              <a:chExt cx="477" cy="332"/>
            </a:xfrm>
          </p:grpSpPr>
          <p:pic>
            <p:nvPicPr>
              <p:cNvPr id="56" name="Picture 114">
                <a:extLst>
                  <a:ext uri="{FF2B5EF4-FFF2-40B4-BE49-F238E27FC236}">
                    <a16:creationId xmlns:a16="http://schemas.microsoft.com/office/drawing/2014/main" id="{2D3B7B19-8B59-17CD-1CD5-678F3FABD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 Box 115">
                <a:extLst>
                  <a:ext uri="{FF2B5EF4-FFF2-40B4-BE49-F238E27FC236}">
                    <a16:creationId xmlns:a16="http://schemas.microsoft.com/office/drawing/2014/main" id="{673A74B7-3844-53BE-E931-795135EF9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١</a:t>
                </a:r>
              </a:p>
            </p:txBody>
          </p:sp>
        </p:grpSp>
        <p:sp>
          <p:nvSpPr>
            <p:cNvPr id="52" name="Text Box 116">
              <a:extLst>
                <a:ext uri="{FF2B5EF4-FFF2-40B4-BE49-F238E27FC236}">
                  <a16:creationId xmlns:a16="http://schemas.microsoft.com/office/drawing/2014/main" id="{3B9A3E30-65DC-CD75-CC95-869FB6952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026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53" name="Group 117">
              <a:extLst>
                <a:ext uri="{FF2B5EF4-FFF2-40B4-BE49-F238E27FC236}">
                  <a16:creationId xmlns:a16="http://schemas.microsoft.com/office/drawing/2014/main" id="{42D27335-36DB-CF5E-C97B-EC69D79FD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72"/>
              <a:ext cx="477" cy="332"/>
              <a:chOff x="5080" y="1933"/>
              <a:chExt cx="477" cy="332"/>
            </a:xfrm>
          </p:grpSpPr>
          <p:pic>
            <p:nvPicPr>
              <p:cNvPr id="54" name="Picture 118">
                <a:extLst>
                  <a:ext uri="{FF2B5EF4-FFF2-40B4-BE49-F238E27FC236}">
                    <a16:creationId xmlns:a16="http://schemas.microsoft.com/office/drawing/2014/main" id="{4201D5E5-8BE5-D4A4-07CC-A442DF054C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9" y="1933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119">
                <a:extLst>
                  <a:ext uri="{FF2B5EF4-FFF2-40B4-BE49-F238E27FC236}">
                    <a16:creationId xmlns:a16="http://schemas.microsoft.com/office/drawing/2014/main" id="{C10DFDCE-A86A-CA10-99FF-A3D894A39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0" y="193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/>
                  <a:t>٨</a:t>
                </a:r>
              </a:p>
            </p:txBody>
          </p:sp>
        </p:grpSp>
      </p:grpSp>
      <p:sp>
        <p:nvSpPr>
          <p:cNvPr id="58" name="Text Box 120">
            <a:extLst>
              <a:ext uri="{FF2B5EF4-FFF2-40B4-BE49-F238E27FC236}">
                <a16:creationId xmlns:a16="http://schemas.microsoft.com/office/drawing/2014/main" id="{6C18A8D9-228F-7C2A-42C0-21FF66C0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26" y="3163899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sp>
        <p:nvSpPr>
          <p:cNvPr id="59" name="Text Box 121">
            <a:extLst>
              <a:ext uri="{FF2B5EF4-FFF2-40B4-BE49-F238E27FC236}">
                <a16:creationId xmlns:a16="http://schemas.microsoft.com/office/drawing/2014/main" id="{793D7CAB-5CFE-42EF-8B5D-A734C147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14" y="3970349"/>
            <a:ext cx="1836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داخليا</a:t>
            </a:r>
          </a:p>
        </p:txBody>
      </p:sp>
      <p:sp>
        <p:nvSpPr>
          <p:cNvPr id="60" name="Text Box 122">
            <a:extLst>
              <a:ext uri="{FF2B5EF4-FFF2-40B4-BE49-F238E27FC236}">
                <a16:creationId xmlns:a16="http://schemas.microsoft.com/office/drawing/2014/main" id="{82BBCFD5-B54F-D34D-8018-F87DC561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176" y="5588011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خارجيا</a:t>
            </a:r>
          </a:p>
        </p:txBody>
      </p:sp>
      <p:sp>
        <p:nvSpPr>
          <p:cNvPr id="61" name="Text Box 62">
            <a:extLst>
              <a:ext uri="{FF2B5EF4-FFF2-40B4-BE49-F238E27FC236}">
                <a16:creationId xmlns:a16="http://schemas.microsoft.com/office/drawing/2014/main" id="{1532E383-F85C-9C06-6F13-C5E66F26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26" y="4795849"/>
            <a:ext cx="18367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</p:spTree>
    <p:extLst>
      <p:ext uri="{BB962C8B-B14F-4D97-AF65-F5344CB8AC3E}">
        <p14:creationId xmlns:p14="http://schemas.microsoft.com/office/powerpoint/2010/main" val="279788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8" grpId="0"/>
      <p:bldP spid="59" grpId="0"/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F0F96833-B071-3832-2989-79DA3A5453C8}"/>
              </a:ext>
            </a:extLst>
          </p:cNvPr>
          <p:cNvSpPr/>
          <p:nvPr/>
        </p:nvSpPr>
        <p:spPr>
          <a:xfrm>
            <a:off x="1603481" y="1317714"/>
            <a:ext cx="8185150" cy="434022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pic>
        <p:nvPicPr>
          <p:cNvPr id="4" name="صورة" descr="صورة">
            <a:extLst>
              <a:ext uri="{FF2B5EF4-FFF2-40B4-BE49-F238E27FC236}">
                <a16:creationId xmlns:a16="http://schemas.microsoft.com/office/drawing/2014/main" id="{291A7478-4C97-2DC0-CBA6-FC5812D6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50" b="20386"/>
          <a:stretch>
            <a:fillRect/>
          </a:stretch>
        </p:blipFill>
        <p:spPr bwMode="auto">
          <a:xfrm>
            <a:off x="1778106" y="1611401"/>
            <a:ext cx="358616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0FBCE767-B163-24FD-7E2D-4B4CA3E3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0" r="6914" b="55824"/>
          <a:stretch>
            <a:fillRect/>
          </a:stretch>
        </p:blipFill>
        <p:spPr bwMode="auto">
          <a:xfrm>
            <a:off x="4895956" y="1459001"/>
            <a:ext cx="4673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صورة" descr="صورة">
            <a:extLst>
              <a:ext uri="{FF2B5EF4-FFF2-40B4-BE49-F238E27FC236}">
                <a16:creationId xmlns:a16="http://schemas.microsoft.com/office/drawing/2014/main" id="{77CACADB-1B7B-E189-3103-91D7DF9C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0" t="41811" r="6914" b="44798"/>
          <a:stretch>
            <a:fillRect/>
          </a:stretch>
        </p:blipFill>
        <p:spPr bwMode="auto">
          <a:xfrm>
            <a:off x="4895956" y="3935501"/>
            <a:ext cx="467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78471B72-D2EA-BCB9-4FF3-9B1CF81FF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219" y="3038564"/>
            <a:ext cx="11160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sp>
        <p:nvSpPr>
          <p:cNvPr id="13" name="Text Box 122">
            <a:extLst>
              <a:ext uri="{FF2B5EF4-FFF2-40B4-BE49-F238E27FC236}">
                <a16:creationId xmlns:a16="http://schemas.microsoft.com/office/drawing/2014/main" id="{4E51C476-1BBB-7299-4B9A-0957C1E6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344" y="4441914"/>
            <a:ext cx="1836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خارجيا</a:t>
            </a:r>
          </a:p>
        </p:txBody>
      </p:sp>
    </p:spTree>
    <p:extLst>
      <p:ext uri="{BB962C8B-B14F-4D97-AF65-F5344CB8AC3E}">
        <p14:creationId xmlns:p14="http://schemas.microsoft.com/office/powerpoint/2010/main" val="204084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علاقات الزوايا والمستقيمات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E7585779-B7B2-DDE0-6ECB-5C6587968F05}"/>
              </a:ext>
            </a:extLst>
          </p:cNvPr>
          <p:cNvSpPr/>
          <p:nvPr/>
        </p:nvSpPr>
        <p:spPr>
          <a:xfrm>
            <a:off x="1416423" y="1406459"/>
            <a:ext cx="8185150" cy="434022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pic>
        <p:nvPicPr>
          <p:cNvPr id="4" name="صورة" descr="صورة">
            <a:extLst>
              <a:ext uri="{FF2B5EF4-FFF2-40B4-BE49-F238E27FC236}">
                <a16:creationId xmlns:a16="http://schemas.microsoft.com/office/drawing/2014/main" id="{BD99F037-A829-7632-03DE-8214A8B72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3104" r="66632" b="20384"/>
          <a:stretch>
            <a:fillRect/>
          </a:stretch>
        </p:blipFill>
        <p:spPr bwMode="auto">
          <a:xfrm>
            <a:off x="1678360" y="2023997"/>
            <a:ext cx="358616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FAB1BDC0-4169-5878-AEDE-F9F17F94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0" r="6914" b="69138"/>
          <a:stretch>
            <a:fillRect/>
          </a:stretch>
        </p:blipFill>
        <p:spPr bwMode="auto">
          <a:xfrm>
            <a:off x="4824785" y="1411222"/>
            <a:ext cx="4673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صورة" descr="صورة">
            <a:extLst>
              <a:ext uri="{FF2B5EF4-FFF2-40B4-BE49-F238E27FC236}">
                <a16:creationId xmlns:a16="http://schemas.microsoft.com/office/drawing/2014/main" id="{76D8A09F-5FF5-6EC1-D5C8-A4B64C8E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0" t="54707" r="6914" b="19005"/>
          <a:stretch>
            <a:fillRect/>
          </a:stretch>
        </p:blipFill>
        <p:spPr bwMode="auto">
          <a:xfrm>
            <a:off x="5194673" y="2479609"/>
            <a:ext cx="43037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Picture 90">
            <a:extLst>
              <a:ext uri="{FF2B5EF4-FFF2-40B4-BE49-F238E27FC236}">
                <a16:creationId xmlns:a16="http://schemas.microsoft.com/office/drawing/2014/main" id="{B14BBFFE-98CD-2FA8-E208-5C8938E7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73" y="4746559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1">
            <a:extLst>
              <a:ext uri="{FF2B5EF4-FFF2-40B4-BE49-F238E27FC236}">
                <a16:creationId xmlns:a16="http://schemas.microsoft.com/office/drawing/2014/main" id="{C5E1AE25-F2C3-D418-FD22-EFF6879F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785" y="3771834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٧</a:t>
            </a:r>
          </a:p>
        </p:txBody>
      </p:sp>
      <p:sp>
        <p:nvSpPr>
          <p:cNvPr id="14" name="Text Box 129">
            <a:extLst>
              <a:ext uri="{FF2B5EF4-FFF2-40B4-BE49-F238E27FC236}">
                <a16:creationId xmlns:a16="http://schemas.microsoft.com/office/drawing/2014/main" id="{72AF5ACF-BD72-2054-DC95-FC2AE11E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285" y="3855972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sp>
        <p:nvSpPr>
          <p:cNvPr id="16" name="Text Box 129">
            <a:extLst>
              <a:ext uri="{FF2B5EF4-FFF2-40B4-BE49-F238E27FC236}">
                <a16:creationId xmlns:a16="http://schemas.microsoft.com/office/drawing/2014/main" id="{382C4333-B213-40C0-E7E4-01F1F0D0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748" y="3854384"/>
            <a:ext cx="6619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baseline="30000">
                <a:solidFill>
                  <a:srgbClr val="0070C0"/>
                </a:solidFill>
              </a:rPr>
              <a:t>٥</a:t>
            </a:r>
            <a:r>
              <a:rPr lang="ar-SA" altLang="ar-SA" sz="2200" b="1">
                <a:solidFill>
                  <a:srgbClr val="0070C0"/>
                </a:solidFill>
              </a:rPr>
              <a:t>٦٣</a:t>
            </a:r>
          </a:p>
        </p:txBody>
      </p:sp>
      <p:sp>
        <p:nvSpPr>
          <p:cNvPr id="17" name="Text Box 91">
            <a:extLst>
              <a:ext uri="{FF2B5EF4-FFF2-40B4-BE49-F238E27FC236}">
                <a16:creationId xmlns:a16="http://schemas.microsoft.com/office/drawing/2014/main" id="{54F23921-FBC5-1E9D-BA88-5D4384B0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298" y="4697347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٤</a:t>
            </a:r>
          </a:p>
        </p:txBody>
      </p:sp>
      <p:sp>
        <p:nvSpPr>
          <p:cNvPr id="18" name="Text Box 129">
            <a:extLst>
              <a:ext uri="{FF2B5EF4-FFF2-40B4-BE49-F238E27FC236}">
                <a16:creationId xmlns:a16="http://schemas.microsoft.com/office/drawing/2014/main" id="{FB97CD9F-9073-9745-53FD-2615B045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848" y="4765609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pic>
        <p:nvPicPr>
          <p:cNvPr id="19" name="Picture 90">
            <a:extLst>
              <a:ext uri="{FF2B5EF4-FFF2-40B4-BE49-F238E27FC236}">
                <a16:creationId xmlns:a16="http://schemas.microsoft.com/office/drawing/2014/main" id="{78CE3837-CC9C-3E71-A39E-3F8B89CB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35" y="3822634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ECFC9E79-33D2-1DC0-6437-84404A88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673" y="4752909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١٨٠ – </a:t>
            </a: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٦٣ =</a:t>
            </a:r>
          </a:p>
        </p:txBody>
      </p:sp>
      <p:sp>
        <p:nvSpPr>
          <p:cNvPr id="21" name="Text Box 129">
            <a:extLst>
              <a:ext uri="{FF2B5EF4-FFF2-40B4-BE49-F238E27FC236}">
                <a16:creationId xmlns:a16="http://schemas.microsoft.com/office/drawing/2014/main" id="{FFA93098-D0CE-4D99-0084-586C43CE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673" y="4800534"/>
            <a:ext cx="7794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baseline="30000">
                <a:solidFill>
                  <a:srgbClr val="0070C0"/>
                </a:solidFill>
              </a:rPr>
              <a:t>٥</a:t>
            </a:r>
            <a:r>
              <a:rPr lang="ar-SA" altLang="ar-SA" sz="2200" b="1">
                <a:solidFill>
                  <a:srgbClr val="0070C0"/>
                </a:solidFill>
              </a:rPr>
              <a:t>١١٧</a:t>
            </a:r>
          </a:p>
        </p:txBody>
      </p:sp>
    </p:spTree>
    <p:extLst>
      <p:ext uri="{BB962C8B-B14F-4D97-AF65-F5344CB8AC3E}">
        <p14:creationId xmlns:p14="http://schemas.microsoft.com/office/powerpoint/2010/main" val="89787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CCC45C8E-0615-28CD-6823-90C5146F7DFA}"/>
              </a:ext>
            </a:extLst>
          </p:cNvPr>
          <p:cNvSpPr/>
          <p:nvPr/>
        </p:nvSpPr>
        <p:spPr>
          <a:xfrm>
            <a:off x="1985506" y="1592090"/>
            <a:ext cx="8185150" cy="434022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satOff val="-15310"/>
                <a:lumOff val="-15176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pic>
        <p:nvPicPr>
          <p:cNvPr id="4" name="صورة" descr="صورة">
            <a:extLst>
              <a:ext uri="{FF2B5EF4-FFF2-40B4-BE49-F238E27FC236}">
                <a16:creationId xmlns:a16="http://schemas.microsoft.com/office/drawing/2014/main" id="{8E11F6D0-86A4-5B96-07C7-98142C6E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67715" b="20384"/>
          <a:stretch>
            <a:fillRect/>
          </a:stretch>
        </p:blipFill>
        <p:spPr bwMode="auto">
          <a:xfrm>
            <a:off x="2644318" y="2489028"/>
            <a:ext cx="30511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2BB982D5-2587-875D-26F1-4F079030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0" r="6914" b="69138"/>
          <a:stretch>
            <a:fillRect/>
          </a:stretch>
        </p:blipFill>
        <p:spPr bwMode="auto">
          <a:xfrm>
            <a:off x="6484481" y="1582565"/>
            <a:ext cx="3349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صورة" descr="صورة">
            <a:extLst>
              <a:ext uri="{FF2B5EF4-FFF2-40B4-BE49-F238E27FC236}">
                <a16:creationId xmlns:a16="http://schemas.microsoft.com/office/drawing/2014/main" id="{5BED2294-2367-334B-17E2-A935F135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79538" r="8076" b="6239"/>
          <a:stretch>
            <a:fillRect/>
          </a:stretch>
        </p:blipFill>
        <p:spPr bwMode="auto">
          <a:xfrm>
            <a:off x="2742743" y="2485853"/>
            <a:ext cx="70707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Picture 90">
            <a:extLst>
              <a:ext uri="{FF2B5EF4-FFF2-40B4-BE49-F238E27FC236}">
                <a16:creationId xmlns:a16="http://schemas.microsoft.com/office/drawing/2014/main" id="{8D7981B8-DBEA-7E83-0E51-5264F577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343" y="3162128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1">
            <a:extLst>
              <a:ext uri="{FF2B5EF4-FFF2-40B4-BE49-F238E27FC236}">
                <a16:creationId xmlns:a16="http://schemas.microsoft.com/office/drawing/2014/main" id="{AA881E15-3F49-B617-003A-0722552E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418" y="308910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٦</a:t>
            </a:r>
          </a:p>
        </p:txBody>
      </p:sp>
      <p:sp>
        <p:nvSpPr>
          <p:cNvPr id="14" name="Text Box 129">
            <a:extLst>
              <a:ext uri="{FF2B5EF4-FFF2-40B4-BE49-F238E27FC236}">
                <a16:creationId xmlns:a16="http://schemas.microsoft.com/office/drawing/2014/main" id="{393B37EF-8C4C-8ADA-1271-13F70E34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443" y="313355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pic>
        <p:nvPicPr>
          <p:cNvPr id="16" name="Picture 90">
            <a:extLst>
              <a:ext uri="{FF2B5EF4-FFF2-40B4-BE49-F238E27FC236}">
                <a16:creationId xmlns:a16="http://schemas.microsoft.com/office/drawing/2014/main" id="{82CF1543-61F4-5D6E-DB87-71BC9C66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31" y="3147840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1">
            <a:extLst>
              <a:ext uri="{FF2B5EF4-FFF2-40B4-BE49-F238E27FC236}">
                <a16:creationId xmlns:a16="http://schemas.microsoft.com/office/drawing/2014/main" id="{97AF4A2C-0F63-A5F2-1177-4641EF70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118" y="314149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18" name="Text Box 121">
            <a:extLst>
              <a:ext uri="{FF2B5EF4-FFF2-40B4-BE49-F238E27FC236}">
                <a16:creationId xmlns:a16="http://schemas.microsoft.com/office/drawing/2014/main" id="{EA1CE935-07E5-E4A8-9D79-90B60E2D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893" y="3224040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متبادلتان داخليا</a:t>
            </a:r>
          </a:p>
        </p:txBody>
      </p:sp>
      <p:pic>
        <p:nvPicPr>
          <p:cNvPr id="19" name="Picture 90">
            <a:extLst>
              <a:ext uri="{FF2B5EF4-FFF2-40B4-BE49-F238E27FC236}">
                <a16:creationId xmlns:a16="http://schemas.microsoft.com/office/drawing/2014/main" id="{47EC0064-93C9-BEC1-6D50-905C99C7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81" y="3816178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1">
            <a:extLst>
              <a:ext uri="{FF2B5EF4-FFF2-40B4-BE49-F238E27FC236}">
                <a16:creationId xmlns:a16="http://schemas.microsoft.com/office/drawing/2014/main" id="{59F602F3-3BAE-D2F8-E17E-ABA9769C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981" y="376220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٨</a:t>
            </a:r>
          </a:p>
        </p:txBody>
      </p:sp>
      <p:sp>
        <p:nvSpPr>
          <p:cNvPr id="21" name="Text Box 129">
            <a:extLst>
              <a:ext uri="{FF2B5EF4-FFF2-40B4-BE49-F238E27FC236}">
                <a16:creationId xmlns:a16="http://schemas.microsoft.com/office/drawing/2014/main" id="{1BFA33A8-C0E7-3C2E-1A07-841AE2FB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481" y="378919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sp>
        <p:nvSpPr>
          <p:cNvPr id="22" name="Text Box 91">
            <a:extLst>
              <a:ext uri="{FF2B5EF4-FFF2-40B4-BE49-F238E27FC236}">
                <a16:creationId xmlns:a16="http://schemas.microsoft.com/office/drawing/2014/main" id="{A9EB7E67-8441-EB19-659E-C1188D08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843" y="3786015"/>
            <a:ext cx="10683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30000"/>
              <a:t>٥</a:t>
            </a:r>
            <a:r>
              <a:rPr lang="ar-SA" altLang="ar-SA" sz="2800" b="1"/>
              <a:t>١٢٢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E6B38E04-7992-7534-7E37-9F9A3D21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018" y="453372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١٨٠ – </a:t>
            </a: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١٢٢ =</a:t>
            </a:r>
          </a:p>
        </p:txBody>
      </p:sp>
      <p:grpSp>
        <p:nvGrpSpPr>
          <p:cNvPr id="24" name="Group 130">
            <a:extLst>
              <a:ext uri="{FF2B5EF4-FFF2-40B4-BE49-F238E27FC236}">
                <a16:creationId xmlns:a16="http://schemas.microsoft.com/office/drawing/2014/main" id="{3AB45072-559C-15FF-FC16-AAAC28A11830}"/>
              </a:ext>
            </a:extLst>
          </p:cNvPr>
          <p:cNvGrpSpPr>
            <a:grpSpLocks/>
          </p:cNvGrpSpPr>
          <p:nvPr/>
        </p:nvGrpSpPr>
        <p:grpSpPr bwMode="auto">
          <a:xfrm>
            <a:off x="8430756" y="4465465"/>
            <a:ext cx="1260475" cy="527050"/>
            <a:chOff x="4808" y="2546"/>
            <a:chExt cx="794" cy="332"/>
          </a:xfrm>
        </p:grpSpPr>
        <p:grpSp>
          <p:nvGrpSpPr>
            <p:cNvPr id="25" name="Group 128">
              <a:extLst>
                <a:ext uri="{FF2B5EF4-FFF2-40B4-BE49-F238E27FC236}">
                  <a16:creationId xmlns:a16="http://schemas.microsoft.com/office/drawing/2014/main" id="{30444766-E554-2D70-7F3D-E78683D47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7" name="Text Box 36">
                <a:extLst>
                  <a:ext uri="{FF2B5EF4-FFF2-40B4-BE49-F238E27FC236}">
                    <a16:creationId xmlns:a16="http://schemas.microsoft.com/office/drawing/2014/main" id="{F12BE0C4-5F29-6CC1-E3F9-D9C8C5039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28" name="Group 124">
                <a:extLst>
                  <a:ext uri="{FF2B5EF4-FFF2-40B4-BE49-F238E27FC236}">
                    <a16:creationId xmlns:a16="http://schemas.microsoft.com/office/drawing/2014/main" id="{5B51522D-9C72-3269-AD30-6BA85D307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9" name="Picture 125">
                  <a:extLst>
                    <a:ext uri="{FF2B5EF4-FFF2-40B4-BE49-F238E27FC236}">
                      <a16:creationId xmlns:a16="http://schemas.microsoft.com/office/drawing/2014/main" id="{AE191A79-C43E-96BC-EECA-D0C334B03B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 Box 126">
                  <a:extLst>
                    <a:ext uri="{FF2B5EF4-FFF2-40B4-BE49-F238E27FC236}">
                      <a16:creationId xmlns:a16="http://schemas.microsoft.com/office/drawing/2014/main" id="{457EE665-7FD7-59D6-0A80-D22938A540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٢</a:t>
                  </a:r>
                </a:p>
              </p:txBody>
            </p:sp>
          </p:grpSp>
        </p:grpSp>
        <p:sp>
          <p:nvSpPr>
            <p:cNvPr id="26" name="Text Box 129">
              <a:extLst>
                <a:ext uri="{FF2B5EF4-FFF2-40B4-BE49-F238E27FC236}">
                  <a16:creationId xmlns:a16="http://schemas.microsoft.com/office/drawing/2014/main" id="{850DCA28-3CED-C90D-C245-2DA4B108C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31" name="Text Box 131">
            <a:extLst>
              <a:ext uri="{FF2B5EF4-FFF2-40B4-BE49-F238E27FC236}">
                <a16:creationId xmlns:a16="http://schemas.microsoft.com/office/drawing/2014/main" id="{6478FF29-9463-6977-6B65-85D0A7D54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93" y="453372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٥٨ </a:t>
            </a:r>
          </a:p>
        </p:txBody>
      </p:sp>
      <p:pic>
        <p:nvPicPr>
          <p:cNvPr id="32" name="Picture 90">
            <a:extLst>
              <a:ext uri="{FF2B5EF4-FFF2-40B4-BE49-F238E27FC236}">
                <a16:creationId xmlns:a16="http://schemas.microsoft.com/office/drawing/2014/main" id="{BE46CE4C-9A0F-F315-17ED-AAE9999E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56" y="5086178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91">
            <a:extLst>
              <a:ext uri="{FF2B5EF4-FFF2-40B4-BE49-F238E27FC236}">
                <a16:creationId xmlns:a16="http://schemas.microsoft.com/office/drawing/2014/main" id="{FE026289-6F94-B902-7D48-8C6088F4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031" y="505760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٦</a:t>
            </a:r>
          </a:p>
        </p:txBody>
      </p:sp>
      <p:sp>
        <p:nvSpPr>
          <p:cNvPr id="34" name="Text Box 129">
            <a:extLst>
              <a:ext uri="{FF2B5EF4-FFF2-40B4-BE49-F238E27FC236}">
                <a16:creationId xmlns:a16="http://schemas.microsoft.com/office/drawing/2014/main" id="{50BD6CD1-8844-1BB5-C6DF-89C2EAC35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68" y="508300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sp>
        <p:nvSpPr>
          <p:cNvPr id="35" name="Text Box 131">
            <a:extLst>
              <a:ext uri="{FF2B5EF4-FFF2-40B4-BE49-F238E27FC236}">
                <a16:creationId xmlns:a16="http://schemas.microsoft.com/office/drawing/2014/main" id="{10080B08-50B4-249B-1222-BE74DAA4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493" y="507824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٥٨ </a:t>
            </a:r>
          </a:p>
        </p:txBody>
      </p:sp>
      <p:pic>
        <p:nvPicPr>
          <p:cNvPr id="36" name="Picture 90">
            <a:extLst>
              <a:ext uri="{FF2B5EF4-FFF2-40B4-BE49-F238E27FC236}">
                <a16:creationId xmlns:a16="http://schemas.microsoft.com/office/drawing/2014/main" id="{F4BF8594-DFC4-6AF7-671F-188E9C4D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31" y="4981403"/>
            <a:ext cx="346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91">
            <a:extLst>
              <a:ext uri="{FF2B5EF4-FFF2-40B4-BE49-F238E27FC236}">
                <a16:creationId xmlns:a16="http://schemas.microsoft.com/office/drawing/2014/main" id="{88EA0C98-FCD7-4F97-E27A-1B627BF4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306" y="499251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١</a:t>
            </a:r>
          </a:p>
        </p:txBody>
      </p:sp>
      <p:sp>
        <p:nvSpPr>
          <p:cNvPr id="38" name="Text Box 129">
            <a:extLst>
              <a:ext uri="{FF2B5EF4-FFF2-40B4-BE49-F238E27FC236}">
                <a16:creationId xmlns:a16="http://schemas.microsoft.com/office/drawing/2014/main" id="{85D36E6D-6C6D-54F4-C3B3-7F1333AD6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731" y="511475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sp>
        <p:nvSpPr>
          <p:cNvPr id="39" name="Text Box 727">
            <a:extLst>
              <a:ext uri="{FF2B5EF4-FFF2-40B4-BE49-F238E27FC236}">
                <a16:creationId xmlns:a16="http://schemas.microsoft.com/office/drawing/2014/main" id="{F0B8FF16-B519-EBC3-14A2-97D048D6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831" y="5368753"/>
            <a:ext cx="424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الزاويتان المتقابلتان بالرأس </a:t>
            </a:r>
            <a:r>
              <a:rPr lang="ar-SA" altLang="ar-SA" sz="2400" b="1">
                <a:solidFill>
                  <a:srgbClr val="006600"/>
                </a:solidFill>
              </a:rPr>
              <a:t>متطابقتان</a:t>
            </a:r>
          </a:p>
        </p:txBody>
      </p:sp>
    </p:spTree>
    <p:extLst>
      <p:ext uri="{BB962C8B-B14F-4D97-AF65-F5344CB8AC3E}">
        <p14:creationId xmlns:p14="http://schemas.microsoft.com/office/powerpoint/2010/main" val="2841745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  <p:bldP spid="22" grpId="0"/>
      <p:bldP spid="23" grpId="0"/>
      <p:bldP spid="31" grpId="0"/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9E25AF1-F212-91AF-7D67-AF374AC5554D}"/>
              </a:ext>
            </a:extLst>
          </p:cNvPr>
          <p:cNvSpPr txBox="1"/>
          <p:nvPr/>
        </p:nvSpPr>
        <p:spPr>
          <a:xfrm>
            <a:off x="4918898" y="-956930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50" name="Group 2">
            <a:extLst>
              <a:ext uri="{FF2B5EF4-FFF2-40B4-BE49-F238E27FC236}">
                <a16:creationId xmlns:a16="http://schemas.microsoft.com/office/drawing/2014/main" id="{E58B4B05-EB72-4D31-F472-AAE321A3764C}"/>
              </a:ext>
            </a:extLst>
          </p:cNvPr>
          <p:cNvGrpSpPr>
            <a:grpSpLocks/>
          </p:cNvGrpSpPr>
          <p:nvPr/>
        </p:nvGrpSpPr>
        <p:grpSpPr bwMode="auto">
          <a:xfrm>
            <a:off x="3177196" y="143165"/>
            <a:ext cx="3852863" cy="579437"/>
            <a:chOff x="1669" y="452"/>
            <a:chExt cx="1996" cy="365"/>
          </a:xfrm>
        </p:grpSpPr>
        <p:sp>
          <p:nvSpPr>
            <p:cNvPr id="51" name="AutoShape 3">
              <a:extLst>
                <a:ext uri="{FF2B5EF4-FFF2-40B4-BE49-F238E27FC236}">
                  <a16:creationId xmlns:a16="http://schemas.microsoft.com/office/drawing/2014/main" id="{F946E6E5-76CE-B664-EB3A-2E9A1204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2" name="Text Box 4">
              <a:extLst>
                <a:ext uri="{FF2B5EF4-FFF2-40B4-BE49-F238E27FC236}">
                  <a16:creationId xmlns:a16="http://schemas.microsoft.com/office/drawing/2014/main" id="{D95D78F4-7A65-8704-D134-16CEA6527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53" name="AutoShape 5">
            <a:extLst>
              <a:ext uri="{FF2B5EF4-FFF2-40B4-BE49-F238E27FC236}">
                <a16:creationId xmlns:a16="http://schemas.microsoft.com/office/drawing/2014/main" id="{04BA93F5-9BB6-80EC-1BCB-DFD74AE3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234" y="1081377"/>
            <a:ext cx="5580062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استعمل الشكل المجاور في حل الأسئلة الواردة في الجدول :</a:t>
            </a:r>
            <a:r>
              <a:rPr lang="ar-SA" altLang="ar-SA" sz="2200"/>
              <a:t> </a:t>
            </a:r>
          </a:p>
        </p:txBody>
      </p:sp>
      <p:graphicFrame>
        <p:nvGraphicFramePr>
          <p:cNvPr id="54" name="Group 64">
            <a:extLst>
              <a:ext uri="{FF2B5EF4-FFF2-40B4-BE49-F238E27FC236}">
                <a16:creationId xmlns:a16="http://schemas.microsoft.com/office/drawing/2014/main" id="{D095669B-10B1-FBC1-5DE3-F2BDEDA6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2471"/>
              </p:ext>
            </p:extLst>
          </p:nvPr>
        </p:nvGraphicFramePr>
        <p:xfrm>
          <a:off x="1376971" y="3543590"/>
          <a:ext cx="8569325" cy="2974975"/>
        </p:xfrm>
        <a:graphic>
          <a:graphicData uri="http://schemas.openxmlformats.org/drawingml/2006/table">
            <a:tbl>
              <a:tblPr rtl="1"/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السؤال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الإجابة</a:t>
                      </a:r>
                      <a:endParaRPr kumimoji="0" lang="en" altLang="ar-S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" name="Picture 65">
            <a:extLst>
              <a:ext uri="{FF2B5EF4-FFF2-40B4-BE49-F238E27FC236}">
                <a16:creationId xmlns:a16="http://schemas.microsoft.com/office/drawing/2014/main" id="{65748973-9D94-070A-B05F-0BF8C65E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59" y="4142077"/>
            <a:ext cx="36417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6">
            <a:extLst>
              <a:ext uri="{FF2B5EF4-FFF2-40B4-BE49-F238E27FC236}">
                <a16:creationId xmlns:a16="http://schemas.microsoft.com/office/drawing/2014/main" id="{2728A251-4FBC-4F09-EEAC-665B517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84" y="4934240"/>
            <a:ext cx="3754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7">
            <a:extLst>
              <a:ext uri="{FF2B5EF4-FFF2-40B4-BE49-F238E27FC236}">
                <a16:creationId xmlns:a16="http://schemas.microsoft.com/office/drawing/2014/main" id="{B9691160-E026-98A0-BACE-91A885A6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96" y="5761327"/>
            <a:ext cx="37544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8">
            <a:extLst>
              <a:ext uri="{FF2B5EF4-FFF2-40B4-BE49-F238E27FC236}">
                <a16:creationId xmlns:a16="http://schemas.microsoft.com/office/drawing/2014/main" id="{98494616-BEF5-E022-BA54-97758697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34" y="722602"/>
            <a:ext cx="28082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78">
            <a:extLst>
              <a:ext uri="{FF2B5EF4-FFF2-40B4-BE49-F238E27FC236}">
                <a16:creationId xmlns:a16="http://schemas.microsoft.com/office/drawing/2014/main" id="{941D9AAA-F102-E5DE-D322-5D30D85F5472}"/>
              </a:ext>
            </a:extLst>
          </p:cNvPr>
          <p:cNvGrpSpPr>
            <a:grpSpLocks/>
          </p:cNvGrpSpPr>
          <p:nvPr/>
        </p:nvGrpSpPr>
        <p:grpSpPr bwMode="auto">
          <a:xfrm>
            <a:off x="4007459" y="4250027"/>
            <a:ext cx="1549400" cy="527050"/>
            <a:chOff x="3923" y="1502"/>
            <a:chExt cx="976" cy="332"/>
          </a:xfrm>
        </p:grpSpPr>
        <p:grpSp>
          <p:nvGrpSpPr>
            <p:cNvPr id="60" name="Group 77">
              <a:extLst>
                <a:ext uri="{FF2B5EF4-FFF2-40B4-BE49-F238E27FC236}">
                  <a16:creationId xmlns:a16="http://schemas.microsoft.com/office/drawing/2014/main" id="{3F63FDA3-BDF1-4178-4F01-AB3A4D0AF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1502"/>
              <a:ext cx="704" cy="332"/>
              <a:chOff x="4195" y="1502"/>
              <a:chExt cx="704" cy="332"/>
            </a:xfrm>
          </p:grpSpPr>
          <p:pic>
            <p:nvPicPr>
              <p:cNvPr id="62" name="Picture 70">
                <a:extLst>
                  <a:ext uri="{FF2B5EF4-FFF2-40B4-BE49-F238E27FC236}">
                    <a16:creationId xmlns:a16="http://schemas.microsoft.com/office/drawing/2014/main" id="{79E289D8-26A4-3406-BF4F-C3F9A9ACC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71">
                <a:extLst>
                  <a:ext uri="{FF2B5EF4-FFF2-40B4-BE49-F238E27FC236}">
                    <a16:creationId xmlns:a16="http://schemas.microsoft.com/office/drawing/2014/main" id="{61A1E1FE-38A4-0B96-0F19-2060A0886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00FF"/>
                    </a:solidFill>
                  </a:rPr>
                  <a:t>٤ =</a:t>
                </a:r>
              </a:p>
            </p:txBody>
          </p:sp>
        </p:grpSp>
        <p:sp>
          <p:nvSpPr>
            <p:cNvPr id="61" name="Text Box 72">
              <a:extLst>
                <a:ext uri="{FF2B5EF4-FFF2-40B4-BE49-F238E27FC236}">
                  <a16:creationId xmlns:a16="http://schemas.microsoft.com/office/drawing/2014/main" id="{F53C3D06-EDA3-D50D-A9E8-804C3E25C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548"/>
              <a:ext cx="4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50000">
                  <a:solidFill>
                    <a:srgbClr val="0000FF"/>
                  </a:solidFill>
                </a:rPr>
                <a:t>٥</a:t>
              </a:r>
              <a:r>
                <a:rPr lang="ar-SA" altLang="ar-SA" sz="2200" b="1">
                  <a:solidFill>
                    <a:srgbClr val="0000FF"/>
                  </a:solidFill>
                </a:rPr>
                <a:t>٤٣</a:t>
              </a:r>
            </a:p>
          </p:txBody>
        </p:sp>
      </p:grpSp>
      <p:grpSp>
        <p:nvGrpSpPr>
          <p:cNvPr id="64" name="Group 80">
            <a:extLst>
              <a:ext uri="{FF2B5EF4-FFF2-40B4-BE49-F238E27FC236}">
                <a16:creationId xmlns:a16="http://schemas.microsoft.com/office/drawing/2014/main" id="{E8A6D5F6-D087-FE71-B015-DF115229CD39}"/>
              </a:ext>
            </a:extLst>
          </p:cNvPr>
          <p:cNvGrpSpPr>
            <a:grpSpLocks/>
          </p:cNvGrpSpPr>
          <p:nvPr/>
        </p:nvGrpSpPr>
        <p:grpSpPr bwMode="auto">
          <a:xfrm>
            <a:off x="1629384" y="4250027"/>
            <a:ext cx="1816100" cy="555625"/>
            <a:chOff x="2349" y="1629"/>
            <a:chExt cx="1144" cy="350"/>
          </a:xfrm>
        </p:grpSpPr>
        <p:sp>
          <p:nvSpPr>
            <p:cNvPr id="65" name="Text Box 81">
              <a:extLst>
                <a:ext uri="{FF2B5EF4-FFF2-40B4-BE49-F238E27FC236}">
                  <a16:creationId xmlns:a16="http://schemas.microsoft.com/office/drawing/2014/main" id="{F5D7A040-8D96-24D1-579E-50295C887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1" y="1661"/>
              <a:ext cx="7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FF0000"/>
                  </a:solidFill>
                </a:rPr>
                <a:t>متناظرة مع</a:t>
              </a:r>
            </a:p>
          </p:txBody>
        </p:sp>
        <p:grpSp>
          <p:nvGrpSpPr>
            <p:cNvPr id="66" name="Group 82">
              <a:extLst>
                <a:ext uri="{FF2B5EF4-FFF2-40B4-BE49-F238E27FC236}">
                  <a16:creationId xmlns:a16="http://schemas.microsoft.com/office/drawing/2014/main" id="{4870062C-73BC-9BAE-8DD9-CC99E64BA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" y="1629"/>
              <a:ext cx="427" cy="350"/>
              <a:chOff x="934" y="2881"/>
              <a:chExt cx="427" cy="350"/>
            </a:xfrm>
          </p:grpSpPr>
          <p:pic>
            <p:nvPicPr>
              <p:cNvPr id="67" name="Picture 83">
                <a:extLst>
                  <a:ext uri="{FF2B5EF4-FFF2-40B4-BE49-F238E27FC236}">
                    <a16:creationId xmlns:a16="http://schemas.microsoft.com/office/drawing/2014/main" id="{9D48DF64-C4BB-06B2-E4E1-37667F49D1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 Box 84">
                <a:extLst>
                  <a:ext uri="{FF2B5EF4-FFF2-40B4-BE49-F238E27FC236}">
                    <a16:creationId xmlns:a16="http://schemas.microsoft.com/office/drawing/2014/main" id="{1FFBA0B8-840E-A7E4-7815-A82112C04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٥</a:t>
                </a:r>
              </a:p>
            </p:txBody>
          </p:sp>
        </p:grpSp>
      </p:grpSp>
      <p:grpSp>
        <p:nvGrpSpPr>
          <p:cNvPr id="69" name="Group 95">
            <a:extLst>
              <a:ext uri="{FF2B5EF4-FFF2-40B4-BE49-F238E27FC236}">
                <a16:creationId xmlns:a16="http://schemas.microsoft.com/office/drawing/2014/main" id="{D9628101-5269-2023-C393-1FD570ADF9B7}"/>
              </a:ext>
            </a:extLst>
          </p:cNvPr>
          <p:cNvGrpSpPr>
            <a:grpSpLocks/>
          </p:cNvGrpSpPr>
          <p:nvPr/>
        </p:nvGrpSpPr>
        <p:grpSpPr bwMode="auto">
          <a:xfrm>
            <a:off x="3934434" y="5062827"/>
            <a:ext cx="1622425" cy="527050"/>
            <a:chOff x="1995" y="3148"/>
            <a:chExt cx="1022" cy="332"/>
          </a:xfrm>
        </p:grpSpPr>
        <p:grpSp>
          <p:nvGrpSpPr>
            <p:cNvPr id="70" name="Group 86">
              <a:extLst>
                <a:ext uri="{FF2B5EF4-FFF2-40B4-BE49-F238E27FC236}">
                  <a16:creationId xmlns:a16="http://schemas.microsoft.com/office/drawing/2014/main" id="{6BA77B09-780F-BB9D-F0C3-E0910F82C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3" y="3148"/>
              <a:ext cx="704" cy="332"/>
              <a:chOff x="4195" y="1502"/>
              <a:chExt cx="704" cy="332"/>
            </a:xfrm>
          </p:grpSpPr>
          <p:pic>
            <p:nvPicPr>
              <p:cNvPr id="72" name="Picture 87">
                <a:extLst>
                  <a:ext uri="{FF2B5EF4-FFF2-40B4-BE49-F238E27FC236}">
                    <a16:creationId xmlns:a16="http://schemas.microsoft.com/office/drawing/2014/main" id="{807BE4D4-4277-D17E-C0DE-278358179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 Box 88">
                <a:extLst>
                  <a:ext uri="{FF2B5EF4-FFF2-40B4-BE49-F238E27FC236}">
                    <a16:creationId xmlns:a16="http://schemas.microsoft.com/office/drawing/2014/main" id="{3AD32358-D93D-7AAA-0340-0470A13D2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00FF"/>
                    </a:solidFill>
                  </a:rPr>
                  <a:t>١ =</a:t>
                </a:r>
              </a:p>
            </p:txBody>
          </p:sp>
        </p:grpSp>
        <p:sp>
          <p:nvSpPr>
            <p:cNvPr id="71" name="Text Box 89">
              <a:extLst>
                <a:ext uri="{FF2B5EF4-FFF2-40B4-BE49-F238E27FC236}">
                  <a16:creationId xmlns:a16="http://schemas.microsoft.com/office/drawing/2014/main" id="{10E0A44B-2326-0FA3-566F-924059609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3194"/>
              <a:ext cx="5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50000">
                  <a:solidFill>
                    <a:srgbClr val="0000FF"/>
                  </a:solidFill>
                </a:rPr>
                <a:t>٥</a:t>
              </a:r>
              <a:r>
                <a:rPr lang="ar-SA" altLang="ar-SA" sz="2200" b="1">
                  <a:solidFill>
                    <a:srgbClr val="0000FF"/>
                  </a:solidFill>
                </a:rPr>
                <a:t>١٣٥</a:t>
              </a:r>
            </a:p>
          </p:txBody>
        </p:sp>
      </p:grpSp>
      <p:grpSp>
        <p:nvGrpSpPr>
          <p:cNvPr id="74" name="Group 96">
            <a:extLst>
              <a:ext uri="{FF2B5EF4-FFF2-40B4-BE49-F238E27FC236}">
                <a16:creationId xmlns:a16="http://schemas.microsoft.com/office/drawing/2014/main" id="{F4F8CCC1-228F-0F54-08FA-A41BA020B59F}"/>
              </a:ext>
            </a:extLst>
          </p:cNvPr>
          <p:cNvGrpSpPr>
            <a:grpSpLocks/>
          </p:cNvGrpSpPr>
          <p:nvPr/>
        </p:nvGrpSpPr>
        <p:grpSpPr bwMode="auto">
          <a:xfrm>
            <a:off x="1376971" y="5062827"/>
            <a:ext cx="2411413" cy="555625"/>
            <a:chOff x="499" y="3148"/>
            <a:chExt cx="1519" cy="350"/>
          </a:xfrm>
        </p:grpSpPr>
        <p:sp>
          <p:nvSpPr>
            <p:cNvPr id="75" name="Text Box 91">
              <a:extLst>
                <a:ext uri="{FF2B5EF4-FFF2-40B4-BE49-F238E27FC236}">
                  <a16:creationId xmlns:a16="http://schemas.microsoft.com/office/drawing/2014/main" id="{ACE61818-CE44-7EE5-9945-ABBFC94D7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180"/>
              <a:ext cx="10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FF0000"/>
                  </a:solidFill>
                </a:rPr>
                <a:t>متبادلة داخليا مع</a:t>
              </a:r>
            </a:p>
          </p:txBody>
        </p:sp>
        <p:grpSp>
          <p:nvGrpSpPr>
            <p:cNvPr id="76" name="Group 92">
              <a:extLst>
                <a:ext uri="{FF2B5EF4-FFF2-40B4-BE49-F238E27FC236}">
                  <a16:creationId xmlns:a16="http://schemas.microsoft.com/office/drawing/2014/main" id="{28094043-D995-D77E-95AB-D3DDD5A33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" y="3148"/>
              <a:ext cx="427" cy="350"/>
              <a:chOff x="934" y="2881"/>
              <a:chExt cx="427" cy="350"/>
            </a:xfrm>
          </p:grpSpPr>
          <p:pic>
            <p:nvPicPr>
              <p:cNvPr id="77" name="Picture 93">
                <a:extLst>
                  <a:ext uri="{FF2B5EF4-FFF2-40B4-BE49-F238E27FC236}">
                    <a16:creationId xmlns:a16="http://schemas.microsoft.com/office/drawing/2014/main" id="{8C392818-F02D-79F0-5A42-5A24DEA840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Text Box 94">
                <a:extLst>
                  <a:ext uri="{FF2B5EF4-FFF2-40B4-BE49-F238E27FC236}">
                    <a16:creationId xmlns:a16="http://schemas.microsoft.com/office/drawing/2014/main" id="{7FAC049D-83E8-2881-7070-714B8268B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٣</a:t>
                </a:r>
              </a:p>
            </p:txBody>
          </p:sp>
        </p:grpSp>
      </p:grpSp>
      <p:grpSp>
        <p:nvGrpSpPr>
          <p:cNvPr id="79" name="Group 97">
            <a:extLst>
              <a:ext uri="{FF2B5EF4-FFF2-40B4-BE49-F238E27FC236}">
                <a16:creationId xmlns:a16="http://schemas.microsoft.com/office/drawing/2014/main" id="{E9139A72-DCDB-ABDB-AD1D-D325815A8A76}"/>
              </a:ext>
            </a:extLst>
          </p:cNvPr>
          <p:cNvGrpSpPr>
            <a:grpSpLocks/>
          </p:cNvGrpSpPr>
          <p:nvPr/>
        </p:nvGrpSpPr>
        <p:grpSpPr bwMode="auto">
          <a:xfrm>
            <a:off x="3934434" y="5854990"/>
            <a:ext cx="1622425" cy="527050"/>
            <a:chOff x="1995" y="3148"/>
            <a:chExt cx="1022" cy="332"/>
          </a:xfrm>
        </p:grpSpPr>
        <p:grpSp>
          <p:nvGrpSpPr>
            <p:cNvPr id="80" name="Group 98">
              <a:extLst>
                <a:ext uri="{FF2B5EF4-FFF2-40B4-BE49-F238E27FC236}">
                  <a16:creationId xmlns:a16="http://schemas.microsoft.com/office/drawing/2014/main" id="{51C541B1-277A-50F1-94C5-01DB7B04E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3" y="3148"/>
              <a:ext cx="704" cy="332"/>
              <a:chOff x="4195" y="1502"/>
              <a:chExt cx="704" cy="332"/>
            </a:xfrm>
          </p:grpSpPr>
          <p:pic>
            <p:nvPicPr>
              <p:cNvPr id="82" name="Picture 99">
                <a:extLst>
                  <a:ext uri="{FF2B5EF4-FFF2-40B4-BE49-F238E27FC236}">
                    <a16:creationId xmlns:a16="http://schemas.microsoft.com/office/drawing/2014/main" id="{C0ABE704-3DA4-4FBB-26D7-04BBC066B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" y="1502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 Box 100">
                <a:extLst>
                  <a:ext uri="{FF2B5EF4-FFF2-40B4-BE49-F238E27FC236}">
                    <a16:creationId xmlns:a16="http://schemas.microsoft.com/office/drawing/2014/main" id="{81E5DDCA-78B4-CBE7-0540-2ACB9CC06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507"/>
                <a:ext cx="6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0000FF"/>
                    </a:solidFill>
                  </a:rPr>
                  <a:t>٦ =</a:t>
                </a:r>
              </a:p>
            </p:txBody>
          </p:sp>
        </p:grpSp>
        <p:sp>
          <p:nvSpPr>
            <p:cNvPr id="81" name="Text Box 101">
              <a:extLst>
                <a:ext uri="{FF2B5EF4-FFF2-40B4-BE49-F238E27FC236}">
                  <a16:creationId xmlns:a16="http://schemas.microsoft.com/office/drawing/2014/main" id="{2A3CB89A-39D1-213F-8D89-430BF89F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3194"/>
              <a:ext cx="50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50000">
                  <a:solidFill>
                    <a:srgbClr val="0000FF"/>
                  </a:solidFill>
                </a:rPr>
                <a:t>٥</a:t>
              </a:r>
              <a:r>
                <a:rPr lang="ar-SA" altLang="ar-SA" sz="2200" b="1">
                  <a:solidFill>
                    <a:srgbClr val="0000FF"/>
                  </a:solidFill>
                </a:rPr>
                <a:t>١٢٦</a:t>
              </a:r>
            </a:p>
          </p:txBody>
        </p:sp>
      </p:grpSp>
      <p:grpSp>
        <p:nvGrpSpPr>
          <p:cNvPr id="84" name="Group 107">
            <a:extLst>
              <a:ext uri="{FF2B5EF4-FFF2-40B4-BE49-F238E27FC236}">
                <a16:creationId xmlns:a16="http://schemas.microsoft.com/office/drawing/2014/main" id="{E8A79F4D-CAFD-44C6-DEE7-C226D0DAC608}"/>
              </a:ext>
            </a:extLst>
          </p:cNvPr>
          <p:cNvGrpSpPr>
            <a:grpSpLocks/>
          </p:cNvGrpSpPr>
          <p:nvPr/>
        </p:nvGrpSpPr>
        <p:grpSpPr bwMode="auto">
          <a:xfrm>
            <a:off x="1376971" y="5854990"/>
            <a:ext cx="2520950" cy="555625"/>
            <a:chOff x="226" y="3647"/>
            <a:chExt cx="1588" cy="350"/>
          </a:xfrm>
        </p:grpSpPr>
        <p:sp>
          <p:nvSpPr>
            <p:cNvPr id="85" name="Text Box 103">
              <a:extLst>
                <a:ext uri="{FF2B5EF4-FFF2-40B4-BE49-F238E27FC236}">
                  <a16:creationId xmlns:a16="http://schemas.microsoft.com/office/drawing/2014/main" id="{9B2BC360-A38D-0F8D-1585-ABCDA239F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679"/>
              <a:ext cx="115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>
                  <a:solidFill>
                    <a:srgbClr val="FF0000"/>
                  </a:solidFill>
                </a:rPr>
                <a:t>متبادلة خارجيا مع</a:t>
              </a:r>
            </a:p>
          </p:txBody>
        </p:sp>
        <p:grpSp>
          <p:nvGrpSpPr>
            <p:cNvPr id="86" name="Group 104">
              <a:extLst>
                <a:ext uri="{FF2B5EF4-FFF2-40B4-BE49-F238E27FC236}">
                  <a16:creationId xmlns:a16="http://schemas.microsoft.com/office/drawing/2014/main" id="{46344CDA-4356-B77E-E150-4DE9D85D0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3647"/>
              <a:ext cx="427" cy="350"/>
              <a:chOff x="934" y="2881"/>
              <a:chExt cx="427" cy="350"/>
            </a:xfrm>
          </p:grpSpPr>
          <p:pic>
            <p:nvPicPr>
              <p:cNvPr id="87" name="Picture 105">
                <a:extLst>
                  <a:ext uri="{FF2B5EF4-FFF2-40B4-BE49-F238E27FC236}">
                    <a16:creationId xmlns:a16="http://schemas.microsoft.com/office/drawing/2014/main" id="{C88ACDA6-3B1A-DE26-DCAA-8F8906CC27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" y="2881"/>
                <a:ext cx="21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Text Box 106">
                <a:extLst>
                  <a:ext uri="{FF2B5EF4-FFF2-40B4-BE49-F238E27FC236}">
                    <a16:creationId xmlns:a16="http://schemas.microsoft.com/office/drawing/2014/main" id="{F092C194-035A-D2D9-4CA7-6EDEAA6E00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" y="29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800" b="1">
                    <a:solidFill>
                      <a:srgbClr val="FF0000"/>
                    </a:solidFill>
                  </a:rPr>
                  <a:t>٨</a:t>
                </a:r>
              </a:p>
            </p:txBody>
          </p:sp>
        </p:grpSp>
      </p:grpSp>
      <p:sp>
        <p:nvSpPr>
          <p:cNvPr id="89" name="AutoShape 108">
            <a:extLst>
              <a:ext uri="{FF2B5EF4-FFF2-40B4-BE49-F238E27FC236}">
                <a16:creationId xmlns:a16="http://schemas.microsoft.com/office/drawing/2014/main" id="{E64A3CD0-2351-6EB2-D07B-A2B19245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984" y="160627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15280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0D77B265-544D-197B-432D-9C524C9F2B6C}"/>
              </a:ext>
            </a:extLst>
          </p:cNvPr>
          <p:cNvSpPr/>
          <p:nvPr/>
        </p:nvSpPr>
        <p:spPr>
          <a:xfrm>
            <a:off x="1457182" y="1258888"/>
            <a:ext cx="8185150" cy="434022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pic>
        <p:nvPicPr>
          <p:cNvPr id="4" name="صورة" descr="صورة">
            <a:extLst>
              <a:ext uri="{FF2B5EF4-FFF2-40B4-BE49-F238E27FC236}">
                <a16:creationId xmlns:a16="http://schemas.microsoft.com/office/drawing/2014/main" id="{902A0A82-D0C8-B084-9000-D518FDC1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8524" r="71190" b="13521"/>
          <a:stretch>
            <a:fillRect/>
          </a:stretch>
        </p:blipFill>
        <p:spPr bwMode="auto">
          <a:xfrm>
            <a:off x="1693720" y="2198688"/>
            <a:ext cx="2189162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F2E32AC4-5A9B-4B89-E4C1-6D1F3285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5" r="6612" b="35847"/>
          <a:stretch>
            <a:fillRect/>
          </a:stretch>
        </p:blipFill>
        <p:spPr bwMode="auto">
          <a:xfrm>
            <a:off x="4749657" y="1304925"/>
            <a:ext cx="4632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90">
            <a:extLst>
              <a:ext uri="{FF2B5EF4-FFF2-40B4-BE49-F238E27FC236}">
                <a16:creationId xmlns:a16="http://schemas.microsoft.com/office/drawing/2014/main" id="{6196AF44-75EB-FA6C-EE58-46AB3A8A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32" y="3116263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1">
            <a:extLst>
              <a:ext uri="{FF2B5EF4-FFF2-40B4-BE49-F238E27FC236}">
                <a16:creationId xmlns:a16="http://schemas.microsoft.com/office/drawing/2014/main" id="{FF8A858D-61FE-0161-D563-0E862DC6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807" y="30432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١</a:t>
            </a:r>
          </a:p>
        </p:txBody>
      </p:sp>
      <p:sp>
        <p:nvSpPr>
          <p:cNvPr id="13" name="Text Box 129">
            <a:extLst>
              <a:ext uri="{FF2B5EF4-FFF2-40B4-BE49-F238E27FC236}">
                <a16:creationId xmlns:a16="http://schemas.microsoft.com/office/drawing/2014/main" id="{C9389A54-9857-4DB5-DA1E-3DFCF4851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832" y="3087688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pic>
        <p:nvPicPr>
          <p:cNvPr id="14" name="Picture 90">
            <a:extLst>
              <a:ext uri="{FF2B5EF4-FFF2-40B4-BE49-F238E27FC236}">
                <a16:creationId xmlns:a16="http://schemas.microsoft.com/office/drawing/2014/main" id="{1C95AD09-4F16-F5D6-6BAB-7889F3F0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0" y="3101975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1">
            <a:extLst>
              <a:ext uri="{FF2B5EF4-FFF2-40B4-BE49-F238E27FC236}">
                <a16:creationId xmlns:a16="http://schemas.microsoft.com/office/drawing/2014/main" id="{B5278881-0EEE-8CC6-EB61-43BB8943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507" y="30956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17" name="Text Box 121">
            <a:extLst>
              <a:ext uri="{FF2B5EF4-FFF2-40B4-BE49-F238E27FC236}">
                <a16:creationId xmlns:a16="http://schemas.microsoft.com/office/drawing/2014/main" id="{FF77279F-C891-9129-F995-C4AF9ED0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282" y="3178175"/>
            <a:ext cx="18367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00FF"/>
                </a:solidFill>
              </a:rPr>
              <a:t>متناظرتان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F126822F-17DF-82FE-DC6A-E30EB055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20" y="4224338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١٨٠ – </a:t>
            </a: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٤٠ =</a:t>
            </a:r>
          </a:p>
        </p:txBody>
      </p: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F0C7D8C4-17D9-D789-78CD-FCA15ECF0DCD}"/>
              </a:ext>
            </a:extLst>
          </p:cNvPr>
          <p:cNvGrpSpPr>
            <a:grpSpLocks/>
          </p:cNvGrpSpPr>
          <p:nvPr/>
        </p:nvGrpSpPr>
        <p:grpSpPr bwMode="auto">
          <a:xfrm>
            <a:off x="7911957" y="4156075"/>
            <a:ext cx="1260475" cy="527050"/>
            <a:chOff x="4808" y="2546"/>
            <a:chExt cx="794" cy="332"/>
          </a:xfrm>
        </p:grpSpPr>
        <p:grpSp>
          <p:nvGrpSpPr>
            <p:cNvPr id="20" name="Group 128">
              <a:extLst>
                <a:ext uri="{FF2B5EF4-FFF2-40B4-BE49-F238E27FC236}">
                  <a16:creationId xmlns:a16="http://schemas.microsoft.com/office/drawing/2014/main" id="{029C4ED1-1F55-49DB-928C-CC7B0D91C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22" name="Text Box 36">
                <a:extLst>
                  <a:ext uri="{FF2B5EF4-FFF2-40B4-BE49-F238E27FC236}">
                    <a16:creationId xmlns:a16="http://schemas.microsoft.com/office/drawing/2014/main" id="{BA7EFE36-C280-D392-CB1B-98A9FD714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23" name="Group 124">
                <a:extLst>
                  <a:ext uri="{FF2B5EF4-FFF2-40B4-BE49-F238E27FC236}">
                    <a16:creationId xmlns:a16="http://schemas.microsoft.com/office/drawing/2014/main" id="{2DECA015-904D-8230-57D2-5CB2AE955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24" name="Picture 125">
                  <a:extLst>
                    <a:ext uri="{FF2B5EF4-FFF2-40B4-BE49-F238E27FC236}">
                      <a16:creationId xmlns:a16="http://schemas.microsoft.com/office/drawing/2014/main" id="{E32F82CC-2993-68C7-9C1B-CF842D71AA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 Box 126">
                  <a:extLst>
                    <a:ext uri="{FF2B5EF4-FFF2-40B4-BE49-F238E27FC236}">
                      <a16:creationId xmlns:a16="http://schemas.microsoft.com/office/drawing/2014/main" id="{3F430F9B-B488-E953-752A-9536626841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٢</a:t>
                  </a:r>
                </a:p>
              </p:txBody>
            </p:sp>
          </p:grpSp>
        </p:grpSp>
        <p:sp>
          <p:nvSpPr>
            <p:cNvPr id="21" name="Text Box 129">
              <a:extLst>
                <a:ext uri="{FF2B5EF4-FFF2-40B4-BE49-F238E27FC236}">
                  <a16:creationId xmlns:a16="http://schemas.microsoft.com/office/drawing/2014/main" id="{543A2DBB-CC45-4C8A-EBD9-5AFE1F14C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26" name="Text Box 131">
            <a:extLst>
              <a:ext uri="{FF2B5EF4-FFF2-40B4-BE49-F238E27FC236}">
                <a16:creationId xmlns:a16="http://schemas.microsoft.com/office/drawing/2014/main" id="{4D32B5F8-3484-256E-DA6F-5F1E8720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595" y="4224338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١٤٠ </a:t>
            </a:r>
          </a:p>
        </p:txBody>
      </p:sp>
      <p:sp>
        <p:nvSpPr>
          <p:cNvPr id="27" name="Text Box 150">
            <a:extLst>
              <a:ext uri="{FF2B5EF4-FFF2-40B4-BE49-F238E27FC236}">
                <a16:creationId xmlns:a16="http://schemas.microsoft.com/office/drawing/2014/main" id="{5A01D13A-CBAC-7674-0810-D9EBA506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857" y="4183063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متكاملتان</a:t>
            </a:r>
          </a:p>
        </p:txBody>
      </p:sp>
      <p:pic>
        <p:nvPicPr>
          <p:cNvPr id="28" name="Picture 90">
            <a:extLst>
              <a:ext uri="{FF2B5EF4-FFF2-40B4-BE49-F238E27FC236}">
                <a16:creationId xmlns:a16="http://schemas.microsoft.com/office/drawing/2014/main" id="{6B767A6B-31F6-D2D2-4819-18A43A0B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70" y="4911725"/>
            <a:ext cx="34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1">
            <a:extLst>
              <a:ext uri="{FF2B5EF4-FFF2-40B4-BE49-F238E27FC236}">
                <a16:creationId xmlns:a16="http://schemas.microsoft.com/office/drawing/2014/main" id="{83DD4DC3-746C-BFED-94B7-7A05A5FF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357" y="48387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١</a:t>
            </a:r>
          </a:p>
        </p:txBody>
      </p:sp>
      <p:sp>
        <p:nvSpPr>
          <p:cNvPr id="30" name="Text Box 129">
            <a:extLst>
              <a:ext uri="{FF2B5EF4-FFF2-40B4-BE49-F238E27FC236}">
                <a16:creationId xmlns:a16="http://schemas.microsoft.com/office/drawing/2014/main" id="{2DD422D0-2661-CDAA-B2C5-8C83CDE95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970" y="48831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pic>
        <p:nvPicPr>
          <p:cNvPr id="31" name="Picture 90">
            <a:extLst>
              <a:ext uri="{FF2B5EF4-FFF2-40B4-BE49-F238E27FC236}">
                <a16:creationId xmlns:a16="http://schemas.microsoft.com/office/drawing/2014/main" id="{3E8F7C09-6BB1-5D4B-F617-16E7257B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70" y="4897438"/>
            <a:ext cx="34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91">
            <a:extLst>
              <a:ext uri="{FF2B5EF4-FFF2-40B4-BE49-F238E27FC236}">
                <a16:creationId xmlns:a16="http://schemas.microsoft.com/office/drawing/2014/main" id="{55B15923-1192-504F-71C0-6032FAE4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645" y="48910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33" name="Text Box 129">
            <a:extLst>
              <a:ext uri="{FF2B5EF4-FFF2-40B4-BE49-F238E27FC236}">
                <a16:creationId xmlns:a16="http://schemas.microsoft.com/office/drawing/2014/main" id="{8BDBE908-D0E6-565E-7DCB-7CE31469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745" y="4911725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=</a:t>
            </a:r>
          </a:p>
        </p:txBody>
      </p:sp>
      <p:sp>
        <p:nvSpPr>
          <p:cNvPr id="34" name="Text Box 131">
            <a:extLst>
              <a:ext uri="{FF2B5EF4-FFF2-40B4-BE49-F238E27FC236}">
                <a16:creationId xmlns:a16="http://schemas.microsoft.com/office/drawing/2014/main" id="{D74AB445-00DC-F5F8-26CA-21E21933B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120" y="4930775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١٤٠ </a:t>
            </a:r>
          </a:p>
        </p:txBody>
      </p:sp>
    </p:spTree>
    <p:extLst>
      <p:ext uri="{BB962C8B-B14F-4D97-AF65-F5344CB8AC3E}">
        <p14:creationId xmlns:p14="http://schemas.microsoft.com/office/powerpoint/2010/main" val="1435250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  <p:bldP spid="26" grpId="0"/>
      <p:bldP spid="27" grpId="0"/>
      <p:bldP spid="29" grpId="0"/>
      <p:bldP spid="30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44C6E3-6093-2387-8409-0A6808959B66}"/>
              </a:ext>
            </a:extLst>
          </p:cNvPr>
          <p:cNvGrpSpPr>
            <a:grpSpLocks/>
          </p:cNvGrpSpPr>
          <p:nvPr/>
        </p:nvGrpSpPr>
        <p:grpSpPr bwMode="auto">
          <a:xfrm>
            <a:off x="2740261" y="108219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C511095-A822-3CAE-92DB-165ADF9A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584092C-A07E-7C28-0FB9-18552C6BC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7">
            <a:extLst>
              <a:ext uri="{FF2B5EF4-FFF2-40B4-BE49-F238E27FC236}">
                <a16:creationId xmlns:a16="http://schemas.microsoft.com/office/drawing/2014/main" id="{E3AAF4D5-BB1E-EBEF-B4EA-46559967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661" y="2924444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١٨٠ – </a:t>
            </a: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١٢٠ =</a:t>
            </a:r>
          </a:p>
        </p:txBody>
      </p:sp>
      <p:grpSp>
        <p:nvGrpSpPr>
          <p:cNvPr id="11" name="Group 85">
            <a:extLst>
              <a:ext uri="{FF2B5EF4-FFF2-40B4-BE49-F238E27FC236}">
                <a16:creationId xmlns:a16="http://schemas.microsoft.com/office/drawing/2014/main" id="{31C49595-DD6C-3C6C-F7E2-3285DF39FC94}"/>
              </a:ext>
            </a:extLst>
          </p:cNvPr>
          <p:cNvGrpSpPr>
            <a:grpSpLocks/>
          </p:cNvGrpSpPr>
          <p:nvPr/>
        </p:nvGrpSpPr>
        <p:grpSpPr bwMode="auto">
          <a:xfrm>
            <a:off x="1157524" y="2451369"/>
            <a:ext cx="2411412" cy="3636962"/>
            <a:chOff x="385" y="323"/>
            <a:chExt cx="1519" cy="2291"/>
          </a:xfrm>
        </p:grpSpPr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C0D4BE55-4CD3-E763-FDDA-725C16087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86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١</a:t>
              </a: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9F6A0737-0881-C743-B100-3EA812647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863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٢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58551C63-81CD-6639-B588-F5C98A1AF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111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٤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32F5C38-4266-D17B-BD65-3B36F5168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11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٣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F368558D-3F1E-D762-8CDD-9287E671F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163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٥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8C3B3A31-F648-70EC-B117-0725D2C75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" y="166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558F8538-8FD8-CD1F-D150-0159ACD6C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190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٨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E370EC02-6FCA-C200-C773-81BEB62CE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188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٧</a:t>
              </a:r>
            </a:p>
          </p:txBody>
        </p:sp>
        <p:grpSp>
          <p:nvGrpSpPr>
            <p:cNvPr id="22" name="Group 84">
              <a:extLst>
                <a:ext uri="{FF2B5EF4-FFF2-40B4-BE49-F238E27FC236}">
                  <a16:creationId xmlns:a16="http://schemas.microsoft.com/office/drawing/2014/main" id="{6DA97C9F-649E-EA8B-EC8F-477DC9704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323"/>
              <a:ext cx="1519" cy="2291"/>
              <a:chOff x="385" y="323"/>
              <a:chExt cx="1519" cy="2291"/>
            </a:xfrm>
          </p:grpSpPr>
          <p:sp>
            <p:nvSpPr>
              <p:cNvPr id="23" name="Line 26">
                <a:extLst>
                  <a:ext uri="{FF2B5EF4-FFF2-40B4-BE49-F238E27FC236}">
                    <a16:creationId xmlns:a16="http://schemas.microsoft.com/office/drawing/2014/main" id="{5DE60F5E-83D9-3D28-83CD-2B48788D7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" y="1140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27">
                <a:extLst>
                  <a:ext uri="{FF2B5EF4-FFF2-40B4-BE49-F238E27FC236}">
                    <a16:creationId xmlns:a16="http://schemas.microsoft.com/office/drawing/2014/main" id="{1CEB68EE-04EE-EA63-0506-C7F4420BF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" y="323"/>
                <a:ext cx="726" cy="229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4E21ABD0-FCF1-4993-1A0C-DF3E18BD46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45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ل</a:t>
                </a:r>
              </a:p>
            </p:txBody>
          </p:sp>
          <p:sp>
            <p:nvSpPr>
              <p:cNvPr id="26" name="Text Box 29">
                <a:extLst>
                  <a:ext uri="{FF2B5EF4-FFF2-40B4-BE49-F238E27FC236}">
                    <a16:creationId xmlns:a16="http://schemas.microsoft.com/office/drawing/2014/main" id="{0C20BEF9-99E6-EB1D-0915-FB256D8D5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82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ع</a:t>
                </a:r>
              </a:p>
            </p:txBody>
          </p:sp>
          <p:sp>
            <p:nvSpPr>
              <p:cNvPr id="27" name="Text Box 30">
                <a:extLst>
                  <a:ext uri="{FF2B5EF4-FFF2-40B4-BE49-F238E27FC236}">
                    <a16:creationId xmlns:a16="http://schemas.microsoft.com/office/drawing/2014/main" id="{A60921D5-65A8-CF97-F29D-09B57170D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1646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00FF"/>
                    </a:solidFill>
                  </a:rPr>
                  <a:t>ط</a:t>
                </a:r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4D304EDC-2FBC-ACA0-64AF-506699EB9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" y="1911"/>
                <a:ext cx="15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AutoShape 32">
                <a:extLst>
                  <a:ext uri="{FF2B5EF4-FFF2-40B4-BE49-F238E27FC236}">
                    <a16:creationId xmlns:a16="http://schemas.microsoft.com/office/drawing/2014/main" id="{F39DBC96-2431-4C3F-68DE-C1046FC5A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564" y="1857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0" name="AutoShape 33">
                <a:extLst>
                  <a:ext uri="{FF2B5EF4-FFF2-40B4-BE49-F238E27FC236}">
                    <a16:creationId xmlns:a16="http://schemas.microsoft.com/office/drawing/2014/main" id="{7A274B6B-7FA7-7D49-BF46-60541AAF2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0546">
                <a:off x="1565" y="1090"/>
                <a:ext cx="227" cy="113"/>
              </a:xfrm>
              <a:prstGeom prst="notchedRightArrow">
                <a:avLst>
                  <a:gd name="adj1" fmla="val 0"/>
                  <a:gd name="adj2" fmla="val 200885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grpSp>
        <p:nvGrpSpPr>
          <p:cNvPr id="32" name="Group 112">
            <a:extLst>
              <a:ext uri="{FF2B5EF4-FFF2-40B4-BE49-F238E27FC236}">
                <a16:creationId xmlns:a16="http://schemas.microsoft.com/office/drawing/2014/main" id="{C2B7DAAC-AF8C-1826-AC06-1045EDAF6BBD}"/>
              </a:ext>
            </a:extLst>
          </p:cNvPr>
          <p:cNvGrpSpPr>
            <a:grpSpLocks/>
          </p:cNvGrpSpPr>
          <p:nvPr/>
        </p:nvGrpSpPr>
        <p:grpSpPr bwMode="auto">
          <a:xfrm>
            <a:off x="2416411" y="867044"/>
            <a:ext cx="7092950" cy="1368425"/>
            <a:chOff x="1156" y="527"/>
            <a:chExt cx="4468" cy="862"/>
          </a:xfrm>
        </p:grpSpPr>
        <p:sp>
          <p:nvSpPr>
            <p:cNvPr id="33" name="AutoShape 76">
              <a:extLst>
                <a:ext uri="{FF2B5EF4-FFF2-40B4-BE49-F238E27FC236}">
                  <a16:creationId xmlns:a16="http://schemas.microsoft.com/office/drawing/2014/main" id="{6981DEE1-CE38-4E01-043D-6F9A63093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527"/>
              <a:ext cx="4468" cy="862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في الشكل المقابل :               </a:t>
              </a:r>
              <a:r>
                <a:rPr lang="en-US" altLang="ar-SA" sz="2400"/>
                <a:t> </a:t>
              </a:r>
              <a:r>
                <a:rPr lang="ar-SA" altLang="ar-SA" sz="2400"/>
                <a:t>،  </a:t>
              </a:r>
              <a:endParaRPr lang="ar-SA" altLang="ar-SA" sz="2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</p:txBody>
        </p:sp>
        <p:grpSp>
          <p:nvGrpSpPr>
            <p:cNvPr id="34" name="Group 82">
              <a:extLst>
                <a:ext uri="{FF2B5EF4-FFF2-40B4-BE49-F238E27FC236}">
                  <a16:creationId xmlns:a16="http://schemas.microsoft.com/office/drawing/2014/main" id="{8E16B7BF-E810-9FBC-85E7-C119BB076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687"/>
              <a:ext cx="591" cy="317"/>
              <a:chOff x="2699" y="2523"/>
              <a:chExt cx="591" cy="317"/>
            </a:xfrm>
          </p:grpSpPr>
          <p:sp>
            <p:nvSpPr>
              <p:cNvPr id="40" name="Text Box 78">
                <a:extLst>
                  <a:ext uri="{FF2B5EF4-FFF2-40B4-BE49-F238E27FC236}">
                    <a16:creationId xmlns:a16="http://schemas.microsoft.com/office/drawing/2014/main" id="{2E6B4023-677A-3E9A-EAA6-645FB5209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2571"/>
                <a:ext cx="59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>
                    <a:solidFill>
                      <a:srgbClr val="0000FF"/>
                    </a:solidFill>
                  </a:rPr>
                  <a:t>ع     ط</a:t>
                </a:r>
              </a:p>
            </p:txBody>
          </p:sp>
          <p:grpSp>
            <p:nvGrpSpPr>
              <p:cNvPr id="41" name="Group 79">
                <a:extLst>
                  <a:ext uri="{FF2B5EF4-FFF2-40B4-BE49-F238E27FC236}">
                    <a16:creationId xmlns:a16="http://schemas.microsoft.com/office/drawing/2014/main" id="{B4B10015-0031-EF3E-45BA-7021DEA92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8" y="2523"/>
                <a:ext cx="91" cy="249"/>
                <a:chOff x="1905" y="3589"/>
                <a:chExt cx="90" cy="204"/>
              </a:xfrm>
            </p:grpSpPr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FC84593A-027E-1182-1D21-37A7D346C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5" y="3589"/>
                  <a:ext cx="0" cy="20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81">
                  <a:extLst>
                    <a:ext uri="{FF2B5EF4-FFF2-40B4-BE49-F238E27FC236}">
                      <a16:creationId xmlns:a16="http://schemas.microsoft.com/office/drawing/2014/main" id="{51D609D9-C5BD-5E27-DA60-7B1ABA1EF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" y="3589"/>
                  <a:ext cx="0" cy="20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grpSp>
          <p:nvGrpSpPr>
            <p:cNvPr id="35" name="Group 87">
              <a:extLst>
                <a:ext uri="{FF2B5EF4-FFF2-40B4-BE49-F238E27FC236}">
                  <a16:creationId xmlns:a16="http://schemas.microsoft.com/office/drawing/2014/main" id="{A284FE2D-41CF-C984-1874-2AD2A23E6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687"/>
              <a:ext cx="1249" cy="301"/>
              <a:chOff x="1905" y="2652"/>
              <a:chExt cx="1249" cy="301"/>
            </a:xfrm>
          </p:grpSpPr>
          <p:sp>
            <p:nvSpPr>
              <p:cNvPr id="36" name="Text Box 12">
                <a:extLst>
                  <a:ext uri="{FF2B5EF4-FFF2-40B4-BE49-F238E27FC236}">
                    <a16:creationId xmlns:a16="http://schemas.microsoft.com/office/drawing/2014/main" id="{F31B24BE-8FA2-4C85-A3CC-35DABE10D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" y="265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ق</a:t>
                </a:r>
              </a:p>
            </p:txBody>
          </p:sp>
          <p:grpSp>
            <p:nvGrpSpPr>
              <p:cNvPr id="37" name="Group 86">
                <a:extLst>
                  <a:ext uri="{FF2B5EF4-FFF2-40B4-BE49-F238E27FC236}">
                    <a16:creationId xmlns:a16="http://schemas.microsoft.com/office/drawing/2014/main" id="{124D2FFD-AA0B-580F-A723-411DFE058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5" y="2660"/>
                <a:ext cx="1044" cy="293"/>
                <a:chOff x="1905" y="2660"/>
                <a:chExt cx="1044" cy="293"/>
              </a:xfrm>
            </p:grpSpPr>
            <p:pic>
              <p:nvPicPr>
                <p:cNvPr id="38" name="Picture 14">
                  <a:extLst>
                    <a:ext uri="{FF2B5EF4-FFF2-40B4-BE49-F238E27FC236}">
                      <a16:creationId xmlns:a16="http://schemas.microsoft.com/office/drawing/2014/main" id="{59F61250-0F71-9F1A-4C21-E49D740D2F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1" y="2660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639F27E0-C1B4-EAC6-1C55-1E979EB70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5" y="2665"/>
                  <a:ext cx="83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٢ = </a:t>
                  </a:r>
                  <a:r>
                    <a:rPr lang="ar-SA" altLang="ar-SA" sz="2400" b="1" baseline="60000"/>
                    <a:t>٥</a:t>
                  </a:r>
                  <a:r>
                    <a:rPr lang="ar-SA" altLang="ar-SA" sz="2400" b="1"/>
                    <a:t>١٢٠</a:t>
                  </a:r>
                </a:p>
              </p:txBody>
            </p:sp>
          </p:grpSp>
        </p:grpSp>
      </p:grpSp>
      <p:grpSp>
        <p:nvGrpSpPr>
          <p:cNvPr id="44" name="Group 119">
            <a:extLst>
              <a:ext uri="{FF2B5EF4-FFF2-40B4-BE49-F238E27FC236}">
                <a16:creationId xmlns:a16="http://schemas.microsoft.com/office/drawing/2014/main" id="{779AF1C1-85CB-73EF-3FB3-80BE54B70BA8}"/>
              </a:ext>
            </a:extLst>
          </p:cNvPr>
          <p:cNvGrpSpPr>
            <a:grpSpLocks/>
          </p:cNvGrpSpPr>
          <p:nvPr/>
        </p:nvGrpSpPr>
        <p:grpSpPr bwMode="auto">
          <a:xfrm>
            <a:off x="3640374" y="1587769"/>
            <a:ext cx="5546725" cy="649287"/>
            <a:chOff x="1814" y="1597"/>
            <a:chExt cx="3494" cy="409"/>
          </a:xfrm>
        </p:grpSpPr>
        <p:sp>
          <p:nvSpPr>
            <p:cNvPr id="45" name="Text Box 88">
              <a:extLst>
                <a:ext uri="{FF2B5EF4-FFF2-40B4-BE49-F238E27FC236}">
                  <a16:creationId xmlns:a16="http://schemas.microsoft.com/office/drawing/2014/main" id="{06BFB6AB-BF2C-F384-4157-27D92D092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" y="1688"/>
              <a:ext cx="61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احسب :</a:t>
              </a:r>
            </a:p>
          </p:txBody>
        </p:sp>
        <p:grpSp>
          <p:nvGrpSpPr>
            <p:cNvPr id="46" name="Group 100">
              <a:extLst>
                <a:ext uri="{FF2B5EF4-FFF2-40B4-BE49-F238E27FC236}">
                  <a16:creationId xmlns:a16="http://schemas.microsoft.com/office/drawing/2014/main" id="{6B6DA0E2-2E7E-8E17-D1AC-71684BF5A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" y="1647"/>
              <a:ext cx="658" cy="332"/>
              <a:chOff x="3855" y="1598"/>
              <a:chExt cx="658" cy="332"/>
            </a:xfrm>
          </p:grpSpPr>
          <p:sp>
            <p:nvSpPr>
              <p:cNvPr id="65" name="Text Box 5">
                <a:extLst>
                  <a:ext uri="{FF2B5EF4-FFF2-40B4-BE49-F238E27FC236}">
                    <a16:creationId xmlns:a16="http://schemas.microsoft.com/office/drawing/2014/main" id="{BD7D2973-9B43-995D-6CC0-E79033175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66" name="Group 38">
                <a:extLst>
                  <a:ext uri="{FF2B5EF4-FFF2-40B4-BE49-F238E27FC236}">
                    <a16:creationId xmlns:a16="http://schemas.microsoft.com/office/drawing/2014/main" id="{3475224C-1698-EFA0-136F-900A1C196F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67" name="Picture 39">
                  <a:extLst>
                    <a:ext uri="{FF2B5EF4-FFF2-40B4-BE49-F238E27FC236}">
                      <a16:creationId xmlns:a16="http://schemas.microsoft.com/office/drawing/2014/main" id="{0B451264-1DAA-78E9-96EE-BB293F9690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Text Box 40">
                  <a:extLst>
                    <a:ext uri="{FF2B5EF4-FFF2-40B4-BE49-F238E27FC236}">
                      <a16:creationId xmlns:a16="http://schemas.microsoft.com/office/drawing/2014/main" id="{72803CE0-3D9B-9C73-0FF9-FB41E90D02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٣</a:t>
                  </a:r>
                </a:p>
              </p:txBody>
            </p:sp>
          </p:grpSp>
        </p:grp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00002857-D8C9-0D5E-0AE1-17D04BB55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597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sp>
          <p:nvSpPr>
            <p:cNvPr id="48" name="Text Box 93">
              <a:extLst>
                <a:ext uri="{FF2B5EF4-FFF2-40B4-BE49-F238E27FC236}">
                  <a16:creationId xmlns:a16="http://schemas.microsoft.com/office/drawing/2014/main" id="{D78CA6B3-362C-7A27-18C3-B93F5CCD1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597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49" name="Group 101">
              <a:extLst>
                <a:ext uri="{FF2B5EF4-FFF2-40B4-BE49-F238E27FC236}">
                  <a16:creationId xmlns:a16="http://schemas.microsoft.com/office/drawing/2014/main" id="{46B0B4A1-153B-011C-BD2B-58BEC440B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642"/>
              <a:ext cx="658" cy="332"/>
              <a:chOff x="3855" y="1598"/>
              <a:chExt cx="658" cy="332"/>
            </a:xfrm>
          </p:grpSpPr>
          <p:sp>
            <p:nvSpPr>
              <p:cNvPr id="61" name="Text Box 102">
                <a:extLst>
                  <a:ext uri="{FF2B5EF4-FFF2-40B4-BE49-F238E27FC236}">
                    <a16:creationId xmlns:a16="http://schemas.microsoft.com/office/drawing/2014/main" id="{CAC75D2A-CE87-B48F-B3F6-15FB71A0E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62" name="Group 103">
                <a:extLst>
                  <a:ext uri="{FF2B5EF4-FFF2-40B4-BE49-F238E27FC236}">
                    <a16:creationId xmlns:a16="http://schemas.microsoft.com/office/drawing/2014/main" id="{D1C249F5-71D9-71F1-F49D-17EA3731F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63" name="Picture 104">
                  <a:extLst>
                    <a:ext uri="{FF2B5EF4-FFF2-40B4-BE49-F238E27FC236}">
                      <a16:creationId xmlns:a16="http://schemas.microsoft.com/office/drawing/2014/main" id="{EA50BA74-8169-2934-1138-36B0685107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Text Box 105">
                  <a:extLst>
                    <a:ext uri="{FF2B5EF4-FFF2-40B4-BE49-F238E27FC236}">
                      <a16:creationId xmlns:a16="http://schemas.microsoft.com/office/drawing/2014/main" id="{07BE23E2-22A0-892E-90DE-5CB7E92004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٥</a:t>
                  </a:r>
                </a:p>
              </p:txBody>
            </p:sp>
          </p:grpSp>
        </p:grpSp>
        <p:grpSp>
          <p:nvGrpSpPr>
            <p:cNvPr id="50" name="Group 106">
              <a:extLst>
                <a:ext uri="{FF2B5EF4-FFF2-40B4-BE49-F238E27FC236}">
                  <a16:creationId xmlns:a16="http://schemas.microsoft.com/office/drawing/2014/main" id="{F22462CF-FDEF-F274-1014-7D6C2B26B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5" y="1642"/>
              <a:ext cx="658" cy="332"/>
              <a:chOff x="3855" y="1598"/>
              <a:chExt cx="658" cy="332"/>
            </a:xfrm>
          </p:grpSpPr>
          <p:sp>
            <p:nvSpPr>
              <p:cNvPr id="57" name="Text Box 107">
                <a:extLst>
                  <a:ext uri="{FF2B5EF4-FFF2-40B4-BE49-F238E27FC236}">
                    <a16:creationId xmlns:a16="http://schemas.microsoft.com/office/drawing/2014/main" id="{B2C04DD1-66E6-4E82-FB5B-39EE136C3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58" name="Group 108">
                <a:extLst>
                  <a:ext uri="{FF2B5EF4-FFF2-40B4-BE49-F238E27FC236}">
                    <a16:creationId xmlns:a16="http://schemas.microsoft.com/office/drawing/2014/main" id="{CA4E028E-3B72-F89C-D084-149120262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59" name="Picture 109">
                  <a:extLst>
                    <a:ext uri="{FF2B5EF4-FFF2-40B4-BE49-F238E27FC236}">
                      <a16:creationId xmlns:a16="http://schemas.microsoft.com/office/drawing/2014/main" id="{76D09B13-8443-70F8-3227-0A70CC25A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Text Box 110">
                  <a:extLst>
                    <a:ext uri="{FF2B5EF4-FFF2-40B4-BE49-F238E27FC236}">
                      <a16:creationId xmlns:a16="http://schemas.microsoft.com/office/drawing/2014/main" id="{967D1BC7-9B0B-C4F9-B89C-EBCF60BAB9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٦</a:t>
                  </a:r>
                </a:p>
              </p:txBody>
            </p:sp>
          </p:grpSp>
        </p:grpSp>
        <p:sp>
          <p:nvSpPr>
            <p:cNvPr id="51" name="Text Box 113">
              <a:extLst>
                <a:ext uri="{FF2B5EF4-FFF2-40B4-BE49-F238E27FC236}">
                  <a16:creationId xmlns:a16="http://schemas.microsoft.com/office/drawing/2014/main" id="{C5010EFA-B58B-281C-0712-0F21564F2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" y="1602"/>
              <a:ext cx="2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3600" b="1"/>
                <a:t>،</a:t>
              </a:r>
            </a:p>
          </p:txBody>
        </p:sp>
        <p:grpSp>
          <p:nvGrpSpPr>
            <p:cNvPr id="52" name="Group 114">
              <a:extLst>
                <a:ext uri="{FF2B5EF4-FFF2-40B4-BE49-F238E27FC236}">
                  <a16:creationId xmlns:a16="http://schemas.microsoft.com/office/drawing/2014/main" id="{EA903517-A6CB-26AC-1A7E-DC924E922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4" y="1647"/>
              <a:ext cx="658" cy="332"/>
              <a:chOff x="3855" y="1598"/>
              <a:chExt cx="658" cy="332"/>
            </a:xfrm>
          </p:grpSpPr>
          <p:sp>
            <p:nvSpPr>
              <p:cNvPr id="53" name="Text Box 115">
                <a:extLst>
                  <a:ext uri="{FF2B5EF4-FFF2-40B4-BE49-F238E27FC236}">
                    <a16:creationId xmlns:a16="http://schemas.microsoft.com/office/drawing/2014/main" id="{A4C05697-E715-E87A-16A6-C08279CFD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6" y="161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54" name="Group 116">
                <a:extLst>
                  <a:ext uri="{FF2B5EF4-FFF2-40B4-BE49-F238E27FC236}">
                    <a16:creationId xmlns:a16="http://schemas.microsoft.com/office/drawing/2014/main" id="{07B6B01D-6249-A3D4-AB0C-90A3C637DB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1598"/>
                <a:ext cx="477" cy="332"/>
                <a:chOff x="5080" y="1933"/>
                <a:chExt cx="477" cy="332"/>
              </a:xfrm>
            </p:grpSpPr>
            <p:pic>
              <p:nvPicPr>
                <p:cNvPr id="55" name="Picture 117">
                  <a:extLst>
                    <a:ext uri="{FF2B5EF4-FFF2-40B4-BE49-F238E27FC236}">
                      <a16:creationId xmlns:a16="http://schemas.microsoft.com/office/drawing/2014/main" id="{B19266F9-BC25-679B-AA95-14157E139B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Text Box 118">
                  <a:extLst>
                    <a:ext uri="{FF2B5EF4-FFF2-40B4-BE49-F238E27FC236}">
                      <a16:creationId xmlns:a16="http://schemas.microsoft.com/office/drawing/2014/main" id="{DDDFCA6F-9D9C-9454-901D-8FF415AD06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٨</a:t>
                  </a:r>
                </a:p>
              </p:txBody>
            </p:sp>
          </p:grpSp>
        </p:grpSp>
      </p:grpSp>
      <p:grpSp>
        <p:nvGrpSpPr>
          <p:cNvPr id="69" name="Group 130">
            <a:extLst>
              <a:ext uri="{FF2B5EF4-FFF2-40B4-BE49-F238E27FC236}">
                <a16:creationId xmlns:a16="http://schemas.microsoft.com/office/drawing/2014/main" id="{278451D0-8DCE-90DF-3E91-8CE0106F9A10}"/>
              </a:ext>
            </a:extLst>
          </p:cNvPr>
          <p:cNvGrpSpPr>
            <a:grpSpLocks/>
          </p:cNvGrpSpPr>
          <p:nvPr/>
        </p:nvGrpSpPr>
        <p:grpSpPr bwMode="auto">
          <a:xfrm>
            <a:off x="8285399" y="2856181"/>
            <a:ext cx="1260475" cy="527050"/>
            <a:chOff x="4808" y="2546"/>
            <a:chExt cx="794" cy="332"/>
          </a:xfrm>
        </p:grpSpPr>
        <p:grpSp>
          <p:nvGrpSpPr>
            <p:cNvPr id="70" name="Group 128">
              <a:extLst>
                <a:ext uri="{FF2B5EF4-FFF2-40B4-BE49-F238E27FC236}">
                  <a16:creationId xmlns:a16="http://schemas.microsoft.com/office/drawing/2014/main" id="{76966614-B821-070E-2CE4-88D74E4D9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72" name="Text Box 36">
                <a:extLst>
                  <a:ext uri="{FF2B5EF4-FFF2-40B4-BE49-F238E27FC236}">
                    <a16:creationId xmlns:a16="http://schemas.microsoft.com/office/drawing/2014/main" id="{FAD05FEC-7FF5-6E9A-BFDD-7F728D51E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73" name="Group 124">
                <a:extLst>
                  <a:ext uri="{FF2B5EF4-FFF2-40B4-BE49-F238E27FC236}">
                    <a16:creationId xmlns:a16="http://schemas.microsoft.com/office/drawing/2014/main" id="{EDF1A584-C0BD-B118-BA06-C2F9F3D11D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74" name="Picture 125">
                  <a:extLst>
                    <a:ext uri="{FF2B5EF4-FFF2-40B4-BE49-F238E27FC236}">
                      <a16:creationId xmlns:a16="http://schemas.microsoft.com/office/drawing/2014/main" id="{9A591F35-E407-F3C9-FABC-AE4418E393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Text Box 126">
                  <a:extLst>
                    <a:ext uri="{FF2B5EF4-FFF2-40B4-BE49-F238E27FC236}">
                      <a16:creationId xmlns:a16="http://schemas.microsoft.com/office/drawing/2014/main" id="{AB931EE8-B580-96FE-DA03-469490307A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٣</a:t>
                  </a:r>
                </a:p>
              </p:txBody>
            </p:sp>
          </p:grpSp>
        </p:grpSp>
        <p:sp>
          <p:nvSpPr>
            <p:cNvPr id="71" name="Text Box 129">
              <a:extLst>
                <a:ext uri="{FF2B5EF4-FFF2-40B4-BE49-F238E27FC236}">
                  <a16:creationId xmlns:a16="http://schemas.microsoft.com/office/drawing/2014/main" id="{23A08E8C-F94E-03F8-E515-B7D7F1798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76" name="Text Box 131">
            <a:extLst>
              <a:ext uri="{FF2B5EF4-FFF2-40B4-BE49-F238E27FC236}">
                <a16:creationId xmlns:a16="http://schemas.microsoft.com/office/drawing/2014/main" id="{73D5B712-815C-EF3D-6578-7F71476C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036" y="2924444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٦٠ </a:t>
            </a:r>
          </a:p>
        </p:txBody>
      </p:sp>
      <p:grpSp>
        <p:nvGrpSpPr>
          <p:cNvPr id="77" name="Group 134">
            <a:extLst>
              <a:ext uri="{FF2B5EF4-FFF2-40B4-BE49-F238E27FC236}">
                <a16:creationId xmlns:a16="http://schemas.microsoft.com/office/drawing/2014/main" id="{DA5B3E09-F892-0AAC-7230-7015E6363629}"/>
              </a:ext>
            </a:extLst>
          </p:cNvPr>
          <p:cNvGrpSpPr>
            <a:grpSpLocks/>
          </p:cNvGrpSpPr>
          <p:nvPr/>
        </p:nvGrpSpPr>
        <p:grpSpPr bwMode="auto">
          <a:xfrm>
            <a:off x="8213961" y="3688031"/>
            <a:ext cx="1260475" cy="527050"/>
            <a:chOff x="4808" y="2546"/>
            <a:chExt cx="794" cy="332"/>
          </a:xfrm>
        </p:grpSpPr>
        <p:grpSp>
          <p:nvGrpSpPr>
            <p:cNvPr id="78" name="Group 135">
              <a:extLst>
                <a:ext uri="{FF2B5EF4-FFF2-40B4-BE49-F238E27FC236}">
                  <a16:creationId xmlns:a16="http://schemas.microsoft.com/office/drawing/2014/main" id="{FF2159DC-06A7-BBFD-B3D8-15D6B2205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80" name="Text Box 136">
                <a:extLst>
                  <a:ext uri="{FF2B5EF4-FFF2-40B4-BE49-F238E27FC236}">
                    <a16:creationId xmlns:a16="http://schemas.microsoft.com/office/drawing/2014/main" id="{2193064F-5578-4E8B-EFB1-98794CEF7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81" name="Group 137">
                <a:extLst>
                  <a:ext uri="{FF2B5EF4-FFF2-40B4-BE49-F238E27FC236}">
                    <a16:creationId xmlns:a16="http://schemas.microsoft.com/office/drawing/2014/main" id="{59314FD6-23D0-F5A8-F194-E078FBCC7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82" name="Picture 138">
                  <a:extLst>
                    <a:ext uri="{FF2B5EF4-FFF2-40B4-BE49-F238E27FC236}">
                      <a16:creationId xmlns:a16="http://schemas.microsoft.com/office/drawing/2014/main" id="{281D8C2C-CC46-7B5E-77E9-7E3EE0346C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3" name="Text Box 139">
                  <a:extLst>
                    <a:ext uri="{FF2B5EF4-FFF2-40B4-BE49-F238E27FC236}">
                      <a16:creationId xmlns:a16="http://schemas.microsoft.com/office/drawing/2014/main" id="{158D7BE2-614E-63D0-1A79-144BFE6515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٢</a:t>
                  </a:r>
                </a:p>
              </p:txBody>
            </p:sp>
          </p:grpSp>
        </p:grpSp>
        <p:sp>
          <p:nvSpPr>
            <p:cNvPr id="79" name="Text Box 140">
              <a:extLst>
                <a:ext uri="{FF2B5EF4-FFF2-40B4-BE49-F238E27FC236}">
                  <a16:creationId xmlns:a16="http://schemas.microsoft.com/office/drawing/2014/main" id="{99FE2F90-6061-1FC9-7302-1EA8DDB9E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grpSp>
        <p:nvGrpSpPr>
          <p:cNvPr id="84" name="Group 141">
            <a:extLst>
              <a:ext uri="{FF2B5EF4-FFF2-40B4-BE49-F238E27FC236}">
                <a16:creationId xmlns:a16="http://schemas.microsoft.com/office/drawing/2014/main" id="{1A32FB83-CA8A-EB66-6F71-8538E1DF061F}"/>
              </a:ext>
            </a:extLst>
          </p:cNvPr>
          <p:cNvGrpSpPr>
            <a:grpSpLocks/>
          </p:cNvGrpSpPr>
          <p:nvPr/>
        </p:nvGrpSpPr>
        <p:grpSpPr bwMode="auto">
          <a:xfrm>
            <a:off x="6989999" y="3689619"/>
            <a:ext cx="1260475" cy="527050"/>
            <a:chOff x="4808" y="2546"/>
            <a:chExt cx="794" cy="332"/>
          </a:xfrm>
        </p:grpSpPr>
        <p:grpSp>
          <p:nvGrpSpPr>
            <p:cNvPr id="85" name="Group 142">
              <a:extLst>
                <a:ext uri="{FF2B5EF4-FFF2-40B4-BE49-F238E27FC236}">
                  <a16:creationId xmlns:a16="http://schemas.microsoft.com/office/drawing/2014/main" id="{BC74B5BC-7B4C-FBF7-935B-E4DC87536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87" name="Text Box 143">
                <a:extLst>
                  <a:ext uri="{FF2B5EF4-FFF2-40B4-BE49-F238E27FC236}">
                    <a16:creationId xmlns:a16="http://schemas.microsoft.com/office/drawing/2014/main" id="{E90D9E28-AEB2-6BC8-F875-0C1676302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88" name="Group 144">
                <a:extLst>
                  <a:ext uri="{FF2B5EF4-FFF2-40B4-BE49-F238E27FC236}">
                    <a16:creationId xmlns:a16="http://schemas.microsoft.com/office/drawing/2014/main" id="{B707F5F4-FC1C-7F62-2498-5B78AC3D7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89" name="Picture 145">
                  <a:extLst>
                    <a:ext uri="{FF2B5EF4-FFF2-40B4-BE49-F238E27FC236}">
                      <a16:creationId xmlns:a16="http://schemas.microsoft.com/office/drawing/2014/main" id="{2CDB6108-2BEB-8A4B-BEC7-657F097F07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Text Box 146">
                  <a:extLst>
                    <a:ext uri="{FF2B5EF4-FFF2-40B4-BE49-F238E27FC236}">
                      <a16:creationId xmlns:a16="http://schemas.microsoft.com/office/drawing/2014/main" id="{920EF136-1B2B-D0D8-B80D-2A54EEFB7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٥</a:t>
                  </a:r>
                </a:p>
              </p:txBody>
            </p:sp>
          </p:grpSp>
        </p:grpSp>
        <p:sp>
          <p:nvSpPr>
            <p:cNvPr id="86" name="Text Box 147">
              <a:extLst>
                <a:ext uri="{FF2B5EF4-FFF2-40B4-BE49-F238E27FC236}">
                  <a16:creationId xmlns:a16="http://schemas.microsoft.com/office/drawing/2014/main" id="{4F43DCB1-195B-5FBD-02C8-849E0727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91" name="Text Box 148">
            <a:extLst>
              <a:ext uri="{FF2B5EF4-FFF2-40B4-BE49-F238E27FC236}">
                <a16:creationId xmlns:a16="http://schemas.microsoft.com/office/drawing/2014/main" id="{7289CF46-2DAE-ABE8-F4C0-2194AAFA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274" y="3761056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١٢٠ </a:t>
            </a:r>
          </a:p>
        </p:txBody>
      </p:sp>
      <p:sp>
        <p:nvSpPr>
          <p:cNvPr id="92" name="Text Box 149">
            <a:extLst>
              <a:ext uri="{FF2B5EF4-FFF2-40B4-BE49-F238E27FC236}">
                <a16:creationId xmlns:a16="http://schemas.microsoft.com/office/drawing/2014/main" id="{4DC183EE-CA8C-0ED0-E3E6-CA6DBA7D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711" y="3746769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متناظرتان</a:t>
            </a:r>
          </a:p>
        </p:txBody>
      </p:sp>
      <p:sp>
        <p:nvSpPr>
          <p:cNvPr id="93" name="Text Box 150">
            <a:extLst>
              <a:ext uri="{FF2B5EF4-FFF2-40B4-BE49-F238E27FC236}">
                <a16:creationId xmlns:a16="http://schemas.microsoft.com/office/drawing/2014/main" id="{B184D4F2-5D9B-CD89-BA79-0AE4F9DDE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299" y="2883169"/>
            <a:ext cx="169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متكاملتان</a:t>
            </a:r>
          </a:p>
        </p:txBody>
      </p:sp>
      <p:grpSp>
        <p:nvGrpSpPr>
          <p:cNvPr id="94" name="Group 151">
            <a:extLst>
              <a:ext uri="{FF2B5EF4-FFF2-40B4-BE49-F238E27FC236}">
                <a16:creationId xmlns:a16="http://schemas.microsoft.com/office/drawing/2014/main" id="{E5DE5466-A1E2-9BC4-69EA-0333D8BB39B7}"/>
              </a:ext>
            </a:extLst>
          </p:cNvPr>
          <p:cNvGrpSpPr>
            <a:grpSpLocks/>
          </p:cNvGrpSpPr>
          <p:nvPr/>
        </p:nvGrpSpPr>
        <p:grpSpPr bwMode="auto">
          <a:xfrm>
            <a:off x="8213961" y="4584969"/>
            <a:ext cx="1260475" cy="527050"/>
            <a:chOff x="4808" y="2546"/>
            <a:chExt cx="794" cy="332"/>
          </a:xfrm>
        </p:grpSpPr>
        <p:grpSp>
          <p:nvGrpSpPr>
            <p:cNvPr id="95" name="Group 152">
              <a:extLst>
                <a:ext uri="{FF2B5EF4-FFF2-40B4-BE49-F238E27FC236}">
                  <a16:creationId xmlns:a16="http://schemas.microsoft.com/office/drawing/2014/main" id="{5AFD2E7C-74CB-878A-B631-E05F24CE2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97" name="Text Box 153">
                <a:extLst>
                  <a:ext uri="{FF2B5EF4-FFF2-40B4-BE49-F238E27FC236}">
                    <a16:creationId xmlns:a16="http://schemas.microsoft.com/office/drawing/2014/main" id="{32FD17AB-3A23-88BA-BDD0-BFA6404BC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98" name="Group 154">
                <a:extLst>
                  <a:ext uri="{FF2B5EF4-FFF2-40B4-BE49-F238E27FC236}">
                    <a16:creationId xmlns:a16="http://schemas.microsoft.com/office/drawing/2014/main" id="{292CFFFC-29FE-79AB-D50D-652D0ED38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99" name="Picture 155">
                  <a:extLst>
                    <a:ext uri="{FF2B5EF4-FFF2-40B4-BE49-F238E27FC236}">
                      <a16:creationId xmlns:a16="http://schemas.microsoft.com/office/drawing/2014/main" id="{89871281-99B9-906B-3EE8-AC196634DF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Text Box 156">
                  <a:extLst>
                    <a:ext uri="{FF2B5EF4-FFF2-40B4-BE49-F238E27FC236}">
                      <a16:creationId xmlns:a16="http://schemas.microsoft.com/office/drawing/2014/main" id="{F97CE032-D669-2DA5-5115-2FC5EBC878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٣</a:t>
                  </a:r>
                </a:p>
              </p:txBody>
            </p:sp>
          </p:grpSp>
        </p:grpSp>
        <p:sp>
          <p:nvSpPr>
            <p:cNvPr id="96" name="Text Box 157">
              <a:extLst>
                <a:ext uri="{FF2B5EF4-FFF2-40B4-BE49-F238E27FC236}">
                  <a16:creationId xmlns:a16="http://schemas.microsoft.com/office/drawing/2014/main" id="{3DE1221B-07C5-4269-B698-32A2BD540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grpSp>
        <p:nvGrpSpPr>
          <p:cNvPr id="101" name="Group 158">
            <a:extLst>
              <a:ext uri="{FF2B5EF4-FFF2-40B4-BE49-F238E27FC236}">
                <a16:creationId xmlns:a16="http://schemas.microsoft.com/office/drawing/2014/main" id="{B4A99960-AFB0-1FC3-5CD7-F29CAED8A728}"/>
              </a:ext>
            </a:extLst>
          </p:cNvPr>
          <p:cNvGrpSpPr>
            <a:grpSpLocks/>
          </p:cNvGrpSpPr>
          <p:nvPr/>
        </p:nvGrpSpPr>
        <p:grpSpPr bwMode="auto">
          <a:xfrm>
            <a:off x="6989999" y="4586556"/>
            <a:ext cx="1260475" cy="527050"/>
            <a:chOff x="4808" y="2546"/>
            <a:chExt cx="794" cy="332"/>
          </a:xfrm>
        </p:grpSpPr>
        <p:grpSp>
          <p:nvGrpSpPr>
            <p:cNvPr id="102" name="Group 159">
              <a:extLst>
                <a:ext uri="{FF2B5EF4-FFF2-40B4-BE49-F238E27FC236}">
                  <a16:creationId xmlns:a16="http://schemas.microsoft.com/office/drawing/2014/main" id="{5CC48396-7CB0-011A-CC56-7973E5EB0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104" name="Text Box 160">
                <a:extLst>
                  <a:ext uri="{FF2B5EF4-FFF2-40B4-BE49-F238E27FC236}">
                    <a16:creationId xmlns:a16="http://schemas.microsoft.com/office/drawing/2014/main" id="{C0F2C7F2-FEEE-9FFC-DDE4-D5749505A2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105" name="Group 161">
                <a:extLst>
                  <a:ext uri="{FF2B5EF4-FFF2-40B4-BE49-F238E27FC236}">
                    <a16:creationId xmlns:a16="http://schemas.microsoft.com/office/drawing/2014/main" id="{CFE40DF8-1978-CD34-B4A9-B826A571DD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106" name="Picture 162">
                  <a:extLst>
                    <a:ext uri="{FF2B5EF4-FFF2-40B4-BE49-F238E27FC236}">
                      <a16:creationId xmlns:a16="http://schemas.microsoft.com/office/drawing/2014/main" id="{E1EAE50E-C0C2-1904-ABD0-82BF265FBE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Text Box 163">
                  <a:extLst>
                    <a:ext uri="{FF2B5EF4-FFF2-40B4-BE49-F238E27FC236}">
                      <a16:creationId xmlns:a16="http://schemas.microsoft.com/office/drawing/2014/main" id="{D46C876B-DBD3-8004-4616-44758294A6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٦</a:t>
                  </a:r>
                </a:p>
              </p:txBody>
            </p:sp>
          </p:grpSp>
        </p:grpSp>
        <p:sp>
          <p:nvSpPr>
            <p:cNvPr id="103" name="Text Box 164">
              <a:extLst>
                <a:ext uri="{FF2B5EF4-FFF2-40B4-BE49-F238E27FC236}">
                  <a16:creationId xmlns:a16="http://schemas.microsoft.com/office/drawing/2014/main" id="{E40A2FF0-B6D9-E55F-B390-45B46337E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108" name="Text Box 165">
            <a:extLst>
              <a:ext uri="{FF2B5EF4-FFF2-40B4-BE49-F238E27FC236}">
                <a16:creationId xmlns:a16="http://schemas.microsoft.com/office/drawing/2014/main" id="{2D196F5E-CA6D-8625-022E-11812F39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274" y="4657994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٦٠ </a:t>
            </a:r>
          </a:p>
        </p:txBody>
      </p:sp>
      <p:sp>
        <p:nvSpPr>
          <p:cNvPr id="109" name="Text Box 166">
            <a:extLst>
              <a:ext uri="{FF2B5EF4-FFF2-40B4-BE49-F238E27FC236}">
                <a16:creationId xmlns:a16="http://schemas.microsoft.com/office/drawing/2014/main" id="{26834A71-CE8B-3D1D-E37E-00F5532E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711" y="4643706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متبادلتان داخليا</a:t>
            </a:r>
          </a:p>
        </p:txBody>
      </p:sp>
      <p:grpSp>
        <p:nvGrpSpPr>
          <p:cNvPr id="110" name="Group 167">
            <a:extLst>
              <a:ext uri="{FF2B5EF4-FFF2-40B4-BE49-F238E27FC236}">
                <a16:creationId xmlns:a16="http://schemas.microsoft.com/office/drawing/2014/main" id="{412F18D7-BE6A-D9A1-8FB0-398D52B7867F}"/>
              </a:ext>
            </a:extLst>
          </p:cNvPr>
          <p:cNvGrpSpPr>
            <a:grpSpLocks/>
          </p:cNvGrpSpPr>
          <p:nvPr/>
        </p:nvGrpSpPr>
        <p:grpSpPr bwMode="auto">
          <a:xfrm>
            <a:off x="8213961" y="5475556"/>
            <a:ext cx="1260475" cy="527050"/>
            <a:chOff x="4808" y="2546"/>
            <a:chExt cx="794" cy="332"/>
          </a:xfrm>
        </p:grpSpPr>
        <p:grpSp>
          <p:nvGrpSpPr>
            <p:cNvPr id="111" name="Group 168">
              <a:extLst>
                <a:ext uri="{FF2B5EF4-FFF2-40B4-BE49-F238E27FC236}">
                  <a16:creationId xmlns:a16="http://schemas.microsoft.com/office/drawing/2014/main" id="{591598A2-7D5E-B9F1-FD2D-98272721D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113" name="Text Box 169">
                <a:extLst>
                  <a:ext uri="{FF2B5EF4-FFF2-40B4-BE49-F238E27FC236}">
                    <a16:creationId xmlns:a16="http://schemas.microsoft.com/office/drawing/2014/main" id="{22619463-3A36-0525-3508-E86F1BFBC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114" name="Group 170">
                <a:extLst>
                  <a:ext uri="{FF2B5EF4-FFF2-40B4-BE49-F238E27FC236}">
                    <a16:creationId xmlns:a16="http://schemas.microsoft.com/office/drawing/2014/main" id="{EC1089E5-292C-A281-5251-F3CEB85A1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115" name="Picture 171">
                  <a:extLst>
                    <a:ext uri="{FF2B5EF4-FFF2-40B4-BE49-F238E27FC236}">
                      <a16:creationId xmlns:a16="http://schemas.microsoft.com/office/drawing/2014/main" id="{F78BB3F9-B86B-A18E-B108-16C3C9CEF0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Text Box 172">
                  <a:extLst>
                    <a:ext uri="{FF2B5EF4-FFF2-40B4-BE49-F238E27FC236}">
                      <a16:creationId xmlns:a16="http://schemas.microsoft.com/office/drawing/2014/main" id="{1A218D5B-794C-2F87-FB61-9FAECBADF9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٢</a:t>
                  </a:r>
                </a:p>
              </p:txBody>
            </p:sp>
          </p:grpSp>
        </p:grpSp>
        <p:sp>
          <p:nvSpPr>
            <p:cNvPr id="112" name="Text Box 173">
              <a:extLst>
                <a:ext uri="{FF2B5EF4-FFF2-40B4-BE49-F238E27FC236}">
                  <a16:creationId xmlns:a16="http://schemas.microsoft.com/office/drawing/2014/main" id="{4AA5D23E-D318-41F0-9155-993989372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grpSp>
        <p:nvGrpSpPr>
          <p:cNvPr id="117" name="Group 174">
            <a:extLst>
              <a:ext uri="{FF2B5EF4-FFF2-40B4-BE49-F238E27FC236}">
                <a16:creationId xmlns:a16="http://schemas.microsoft.com/office/drawing/2014/main" id="{24959F79-DE04-4E46-7114-7FC9D7E211BF}"/>
              </a:ext>
            </a:extLst>
          </p:cNvPr>
          <p:cNvGrpSpPr>
            <a:grpSpLocks/>
          </p:cNvGrpSpPr>
          <p:nvPr/>
        </p:nvGrpSpPr>
        <p:grpSpPr bwMode="auto">
          <a:xfrm>
            <a:off x="6989999" y="5477144"/>
            <a:ext cx="1260475" cy="527050"/>
            <a:chOff x="4808" y="2546"/>
            <a:chExt cx="794" cy="332"/>
          </a:xfrm>
        </p:grpSpPr>
        <p:grpSp>
          <p:nvGrpSpPr>
            <p:cNvPr id="118" name="Group 175">
              <a:extLst>
                <a:ext uri="{FF2B5EF4-FFF2-40B4-BE49-F238E27FC236}">
                  <a16:creationId xmlns:a16="http://schemas.microsoft.com/office/drawing/2014/main" id="{3E01DEAF-BE04-91A7-300F-C44B2C9A9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546"/>
              <a:ext cx="658" cy="332"/>
              <a:chOff x="4944" y="2546"/>
              <a:chExt cx="658" cy="332"/>
            </a:xfrm>
          </p:grpSpPr>
          <p:sp>
            <p:nvSpPr>
              <p:cNvPr id="120" name="Text Box 176">
                <a:extLst>
                  <a:ext uri="{FF2B5EF4-FFF2-40B4-BE49-F238E27FC236}">
                    <a16:creationId xmlns:a16="http://schemas.microsoft.com/office/drawing/2014/main" id="{A3130B80-484F-103C-9366-6862AF9AB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5" y="2546"/>
                <a:ext cx="22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200" b="1"/>
                  <a:t>ق</a:t>
                </a:r>
              </a:p>
            </p:txBody>
          </p:sp>
          <p:grpSp>
            <p:nvGrpSpPr>
              <p:cNvPr id="121" name="Group 177">
                <a:extLst>
                  <a:ext uri="{FF2B5EF4-FFF2-40B4-BE49-F238E27FC236}">
                    <a16:creationId xmlns:a16="http://schemas.microsoft.com/office/drawing/2014/main" id="{1CDCF62A-7BEF-7221-7358-1F9E6DCE9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546"/>
                <a:ext cx="477" cy="332"/>
                <a:chOff x="5080" y="1933"/>
                <a:chExt cx="477" cy="332"/>
              </a:xfrm>
            </p:grpSpPr>
            <p:pic>
              <p:nvPicPr>
                <p:cNvPr id="122" name="Picture 178">
                  <a:extLst>
                    <a:ext uri="{FF2B5EF4-FFF2-40B4-BE49-F238E27FC236}">
                      <a16:creationId xmlns:a16="http://schemas.microsoft.com/office/drawing/2014/main" id="{B2A901F6-54F3-CF25-06B0-C10402EB9A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9" y="1933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Text Box 179">
                  <a:extLst>
                    <a:ext uri="{FF2B5EF4-FFF2-40B4-BE49-F238E27FC236}">
                      <a16:creationId xmlns:a16="http://schemas.microsoft.com/office/drawing/2014/main" id="{0CA3952C-EAAC-F4EB-45BE-286D7C9CC2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0" y="1938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٨</a:t>
                  </a:r>
                </a:p>
              </p:txBody>
            </p:sp>
          </p:grpSp>
        </p:grpSp>
        <p:sp>
          <p:nvSpPr>
            <p:cNvPr id="119" name="Text Box 180">
              <a:extLst>
                <a:ext uri="{FF2B5EF4-FFF2-40B4-BE49-F238E27FC236}">
                  <a16:creationId xmlns:a16="http://schemas.microsoft.com/office/drawing/2014/main" id="{FCB4D5D3-A491-5192-4673-EB11CCA77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594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=</a:t>
              </a:r>
            </a:p>
          </p:txBody>
        </p:sp>
      </p:grpSp>
      <p:sp>
        <p:nvSpPr>
          <p:cNvPr id="124" name="Text Box 181">
            <a:extLst>
              <a:ext uri="{FF2B5EF4-FFF2-40B4-BE49-F238E27FC236}">
                <a16:creationId xmlns:a16="http://schemas.microsoft.com/office/drawing/2014/main" id="{A25B6274-A444-4813-6412-2AD61107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274" y="5548581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١٢٠ </a:t>
            </a:r>
          </a:p>
        </p:txBody>
      </p:sp>
      <p:sp>
        <p:nvSpPr>
          <p:cNvPr id="125" name="Text Box 182">
            <a:extLst>
              <a:ext uri="{FF2B5EF4-FFF2-40B4-BE49-F238E27FC236}">
                <a16:creationId xmlns:a16="http://schemas.microsoft.com/office/drawing/2014/main" id="{24AD20CA-A73E-70B8-5A0C-E3050C23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49" y="5534294"/>
            <a:ext cx="183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متبادلتان خارجيا</a:t>
            </a:r>
          </a:p>
        </p:txBody>
      </p:sp>
      <p:sp>
        <p:nvSpPr>
          <p:cNvPr id="126" name="AutoShape 184">
            <a:extLst>
              <a:ext uri="{FF2B5EF4-FFF2-40B4-BE49-F238E27FC236}">
                <a16:creationId xmlns:a16="http://schemas.microsoft.com/office/drawing/2014/main" id="{BAD76E43-17E8-ECAC-12E4-32526370C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11" y="1119456"/>
            <a:ext cx="2736850" cy="1871663"/>
          </a:xfrm>
          <a:prstGeom prst="wedgeEllipseCallout">
            <a:avLst>
              <a:gd name="adj1" fmla="val -26278"/>
              <a:gd name="adj2" fmla="val 42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الزاويتان 2 ،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متكاملتان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مجموعهما </a:t>
            </a:r>
            <a:r>
              <a:rPr lang="ar-SA" altLang="ar-SA" sz="2400" b="1" baseline="60000"/>
              <a:t>5</a:t>
            </a:r>
            <a:r>
              <a:rPr lang="ar-SA" altLang="ar-SA" sz="2400" b="1"/>
              <a:t>180</a:t>
            </a:r>
          </a:p>
        </p:txBody>
      </p:sp>
      <p:sp>
        <p:nvSpPr>
          <p:cNvPr id="127" name="AutoShape 185">
            <a:extLst>
              <a:ext uri="{FF2B5EF4-FFF2-40B4-BE49-F238E27FC236}">
                <a16:creationId xmlns:a16="http://schemas.microsoft.com/office/drawing/2014/main" id="{B8452B04-6C2B-17C5-4BC1-B28E23C2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11" y="1119456"/>
            <a:ext cx="2736850" cy="1871663"/>
          </a:xfrm>
          <a:prstGeom prst="wedgeEllipseCallout">
            <a:avLst>
              <a:gd name="adj1" fmla="val -28366"/>
              <a:gd name="adj2" fmla="val 40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الزاويتان 2 ،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متناظرتان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28" name="Text Box 186">
            <a:extLst>
              <a:ext uri="{FF2B5EF4-FFF2-40B4-BE49-F238E27FC236}">
                <a16:creationId xmlns:a16="http://schemas.microsoft.com/office/drawing/2014/main" id="{60CED2B1-F76E-0D4A-AD2D-48BD9BBE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761" y="2343419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متساويتان</a:t>
            </a:r>
          </a:p>
        </p:txBody>
      </p:sp>
      <p:sp>
        <p:nvSpPr>
          <p:cNvPr id="129" name="AutoShape 187">
            <a:extLst>
              <a:ext uri="{FF2B5EF4-FFF2-40B4-BE49-F238E27FC236}">
                <a16:creationId xmlns:a16="http://schemas.microsoft.com/office/drawing/2014/main" id="{E6736439-9A19-EBFC-CD71-C659CB5EE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11" y="1119456"/>
            <a:ext cx="2736850" cy="1871663"/>
          </a:xfrm>
          <a:prstGeom prst="wedgeEllipseCallout">
            <a:avLst>
              <a:gd name="adj1" fmla="val -24190"/>
              <a:gd name="adj2" fmla="val 41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الزاويتان 3 ، 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متبادلتان داخليا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30" name="Text Box 188">
            <a:extLst>
              <a:ext uri="{FF2B5EF4-FFF2-40B4-BE49-F238E27FC236}">
                <a16:creationId xmlns:a16="http://schemas.microsoft.com/office/drawing/2014/main" id="{11FDC7D8-E12F-488B-E72C-7642FD376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761" y="2343419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متساويتان</a:t>
            </a:r>
          </a:p>
        </p:txBody>
      </p:sp>
      <p:sp>
        <p:nvSpPr>
          <p:cNvPr id="131" name="AutoShape 189">
            <a:extLst>
              <a:ext uri="{FF2B5EF4-FFF2-40B4-BE49-F238E27FC236}">
                <a16:creationId xmlns:a16="http://schemas.microsoft.com/office/drawing/2014/main" id="{BCB9FDD8-E1CD-77A5-4E5B-0D9DCB05B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524" y="1119456"/>
            <a:ext cx="2736850" cy="1871663"/>
          </a:xfrm>
          <a:prstGeom prst="wedgeEllipseCallout">
            <a:avLst>
              <a:gd name="adj1" fmla="val -25231"/>
              <a:gd name="adj2" fmla="val 4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الزاويتان ٢ ، 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متبادلتان خارجيا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32" name="Text Box 190">
            <a:extLst>
              <a:ext uri="{FF2B5EF4-FFF2-40B4-BE49-F238E27FC236}">
                <a16:creationId xmlns:a16="http://schemas.microsoft.com/office/drawing/2014/main" id="{DB227047-1A3C-D646-EE64-1B43AF124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174" y="2343419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متساويتان</a:t>
            </a:r>
          </a:p>
        </p:txBody>
      </p:sp>
    </p:spTree>
    <p:extLst>
      <p:ext uri="{BB962C8B-B14F-4D97-AF65-F5344CB8AC3E}">
        <p14:creationId xmlns:p14="http://schemas.microsoft.com/office/powerpoint/2010/main" val="3516956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6" grpId="0"/>
      <p:bldP spid="91" grpId="0"/>
      <p:bldP spid="92" grpId="0"/>
      <p:bldP spid="93" grpId="0"/>
      <p:bldP spid="108" grpId="0"/>
      <p:bldP spid="109" grpId="0"/>
      <p:bldP spid="124" grpId="0"/>
      <p:bldP spid="125" grpId="0"/>
      <p:bldP spid="126" grpId="0" animBg="1"/>
      <p:bldP spid="126" grpId="1" animBg="1"/>
      <p:bldP spid="127" grpId="0" animBg="1"/>
      <p:bldP spid="127" grpId="1" animBg="1"/>
      <p:bldP spid="128" grpId="0"/>
      <p:bldP spid="128" grpId="1"/>
      <p:bldP spid="129" grpId="0" animBg="1"/>
      <p:bldP spid="129" grpId="1" animBg="1"/>
      <p:bldP spid="130" grpId="0"/>
      <p:bldP spid="130" grpId="1"/>
      <p:bldP spid="131" grpId="0" animBg="1"/>
      <p:bldP spid="131" grpId="1" animBg="1"/>
      <p:bldP spid="132" grpId="0"/>
      <p:bldP spid="1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F8C1CE-E11D-B2AD-CDED-EA8228948160}"/>
              </a:ext>
            </a:extLst>
          </p:cNvPr>
          <p:cNvGrpSpPr>
            <a:grpSpLocks/>
          </p:cNvGrpSpPr>
          <p:nvPr/>
        </p:nvGrpSpPr>
        <p:grpSpPr bwMode="auto">
          <a:xfrm>
            <a:off x="2527676" y="616811"/>
            <a:ext cx="385286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540860A-C2AD-3216-9373-A68A193D2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A4D460D-B550-6213-8F0E-B12506A3E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D47329E4-2F58-9324-E9CD-CDD69D4A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613" y="40489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31825D0-3C22-CE50-1B44-53F6BBF93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401" y="3212374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F048D6E-B4F3-99C2-C123-700337EC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251" y="3313974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٧٧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C2A8B505-6BC7-D31C-6A8B-FF8D0443E244}"/>
              </a:ext>
            </a:extLst>
          </p:cNvPr>
          <p:cNvGrpSpPr>
            <a:grpSpLocks/>
          </p:cNvGrpSpPr>
          <p:nvPr/>
        </p:nvGrpSpPr>
        <p:grpSpPr bwMode="auto">
          <a:xfrm>
            <a:off x="6631363" y="3306036"/>
            <a:ext cx="1117600" cy="527050"/>
            <a:chOff x="3900" y="1987"/>
            <a:chExt cx="704" cy="332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4BE17EBA-FA96-8D4B-B262-8F938414B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479B45E1-F6B5-D234-8B9A-22AD491FE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D8F62F40-3AAA-CFA5-9CBB-D12DB2EB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776" y="3340961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متكاملتان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2FE64B83-591E-DC0B-9636-85F73DDC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376" y="1591536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82C2E21B-F5C4-E576-1D9B-6E2428E5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401" y="3972786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5E753D89-A7C1-B142-1789-B5263CA4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951" y="3998186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7FEEF1EF-9FE1-01DB-D21F-6D314CFF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963" y="404898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١٨٠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FBD1801-84A4-B587-D82B-61488F82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738" y="4517299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٧٧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61CC594-FF1C-767E-FE82-2C69D8B7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988" y="444427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٧٧</a:t>
            </a: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678271D1-4074-CBD0-6391-20E22B0BE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6051" y="4012474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19665F85-562F-54BD-FB4B-1094BE3E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438" y="526501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A309E3FA-F880-C999-E4D3-91F09311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613" y="5323749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EE00F700-2D81-61C4-EE42-600FFDF2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251" y="4018824"/>
            <a:ext cx="828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٧٧</a:t>
            </a:r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091A6116-C5D9-FB3F-BDB5-C33159E40D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526" y="5093561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908F0EC6-6493-A351-64C9-303071C6E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601" y="5323749"/>
            <a:ext cx="968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30000"/>
              <a:t>٥</a:t>
            </a:r>
            <a:r>
              <a:rPr lang="ar-SA" altLang="ar-SA" sz="2400" b="1"/>
              <a:t>١٠٣</a:t>
            </a:r>
          </a:p>
        </p:txBody>
      </p:sp>
      <p:pic>
        <p:nvPicPr>
          <p:cNvPr id="31" name="Picture 29">
            <a:extLst>
              <a:ext uri="{FF2B5EF4-FFF2-40B4-BE49-F238E27FC236}">
                <a16:creationId xmlns:a16="http://schemas.microsoft.com/office/drawing/2014/main" id="{C9D2F02A-BC8D-80EF-8066-D4DE15A9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63" y="3428274"/>
            <a:ext cx="24114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rc 23">
            <a:extLst>
              <a:ext uri="{FF2B5EF4-FFF2-40B4-BE49-F238E27FC236}">
                <a16:creationId xmlns:a16="http://schemas.microsoft.com/office/drawing/2014/main" id="{52B472DE-FD34-05B1-9243-69DCD1CE8781}"/>
              </a:ext>
            </a:extLst>
          </p:cNvPr>
          <p:cNvSpPr>
            <a:spLocks/>
          </p:cNvSpPr>
          <p:nvPr/>
        </p:nvSpPr>
        <p:spPr bwMode="auto">
          <a:xfrm rot="1930172">
            <a:off x="2664201" y="3791811"/>
            <a:ext cx="944562" cy="808038"/>
          </a:xfrm>
          <a:custGeom>
            <a:avLst/>
            <a:gdLst>
              <a:gd name="T0" fmla="*/ 2147483646 w 21548"/>
              <a:gd name="T1" fmla="*/ 0 h 20518"/>
              <a:gd name="T2" fmla="*/ 2147483646 w 21548"/>
              <a:gd name="T3" fmla="*/ 2147483646 h 20518"/>
              <a:gd name="T4" fmla="*/ 0 w 21548"/>
              <a:gd name="T5" fmla="*/ 2147483646 h 20518"/>
              <a:gd name="T6" fmla="*/ 0 60000 65536"/>
              <a:gd name="T7" fmla="*/ 0 60000 65536"/>
              <a:gd name="T8" fmla="*/ 0 60000 65536"/>
              <a:gd name="T9" fmla="*/ 0 w 21548"/>
              <a:gd name="T10" fmla="*/ 0 h 20518"/>
              <a:gd name="T11" fmla="*/ 21548 w 21548"/>
              <a:gd name="T12" fmla="*/ 20518 h 20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8" h="20518" fill="none" extrusionOk="0">
                <a:moveTo>
                  <a:pt x="6750" y="0"/>
                </a:moveTo>
                <a:cubicBezTo>
                  <a:pt x="15091" y="2744"/>
                  <a:pt x="20940" y="10263"/>
                  <a:pt x="21548" y="19022"/>
                </a:cubicBezTo>
              </a:path>
              <a:path w="21548" h="20518" stroke="0" extrusionOk="0">
                <a:moveTo>
                  <a:pt x="6750" y="0"/>
                </a:moveTo>
                <a:cubicBezTo>
                  <a:pt x="15091" y="2744"/>
                  <a:pt x="20940" y="10263"/>
                  <a:pt x="21548" y="19022"/>
                </a:cubicBezTo>
                <a:lnTo>
                  <a:pt x="0" y="20518"/>
                </a:lnTo>
                <a:lnTo>
                  <a:pt x="675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baseline="60000"/>
              <a:t>٥</a:t>
            </a:r>
            <a:r>
              <a:rPr lang="ar-SA" altLang="ar-SA" sz="2800" b="1"/>
              <a:t>٧٧</a:t>
            </a:r>
          </a:p>
        </p:txBody>
      </p:sp>
      <p:sp>
        <p:nvSpPr>
          <p:cNvPr id="33" name="Arc 24">
            <a:extLst>
              <a:ext uri="{FF2B5EF4-FFF2-40B4-BE49-F238E27FC236}">
                <a16:creationId xmlns:a16="http://schemas.microsoft.com/office/drawing/2014/main" id="{6C818949-348E-3185-A8CF-ECBAE667C615}"/>
              </a:ext>
            </a:extLst>
          </p:cNvPr>
          <p:cNvSpPr>
            <a:spLocks/>
          </p:cNvSpPr>
          <p:nvPr/>
        </p:nvSpPr>
        <p:spPr bwMode="auto">
          <a:xfrm rot="19301935">
            <a:off x="2048251" y="3633061"/>
            <a:ext cx="1074737" cy="496888"/>
          </a:xfrm>
          <a:custGeom>
            <a:avLst/>
            <a:gdLst>
              <a:gd name="T0" fmla="*/ 0 w 26952"/>
              <a:gd name="T1" fmla="*/ 188469572 h 21600"/>
              <a:gd name="T2" fmla="*/ 2147483646 w 26952"/>
              <a:gd name="T3" fmla="*/ 2147483646 h 21600"/>
              <a:gd name="T4" fmla="*/ 2147483646 w 26952"/>
              <a:gd name="T5" fmla="*/ 2147483646 h 21600"/>
              <a:gd name="T6" fmla="*/ 0 60000 65536"/>
              <a:gd name="T7" fmla="*/ 0 60000 65536"/>
              <a:gd name="T8" fmla="*/ 0 60000 65536"/>
              <a:gd name="T9" fmla="*/ 0 w 26952"/>
              <a:gd name="T10" fmla="*/ 0 h 21600"/>
              <a:gd name="T11" fmla="*/ 26952 w 269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52" h="21600" fill="none" extrusionOk="0">
                <a:moveTo>
                  <a:pt x="0" y="673"/>
                </a:moveTo>
                <a:cubicBezTo>
                  <a:pt x="1748" y="226"/>
                  <a:pt x="3546" y="0"/>
                  <a:pt x="5352" y="0"/>
                </a:cubicBezTo>
                <a:cubicBezTo>
                  <a:pt x="17260" y="0"/>
                  <a:pt x="26922" y="9638"/>
                  <a:pt x="26951" y="21547"/>
                </a:cubicBezTo>
              </a:path>
              <a:path w="26952" h="21600" stroke="0" extrusionOk="0">
                <a:moveTo>
                  <a:pt x="0" y="673"/>
                </a:moveTo>
                <a:cubicBezTo>
                  <a:pt x="1748" y="226"/>
                  <a:pt x="3546" y="0"/>
                  <a:pt x="5352" y="0"/>
                </a:cubicBezTo>
                <a:cubicBezTo>
                  <a:pt x="17260" y="0"/>
                  <a:pt x="26922" y="9638"/>
                  <a:pt x="26951" y="21547"/>
                </a:cubicBezTo>
                <a:lnTo>
                  <a:pt x="5352" y="21600"/>
                </a:lnTo>
                <a:lnTo>
                  <a:pt x="0" y="673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/>
              <a:t>س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714B2C33-88EF-A94D-4A79-1884B904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813" y="5325336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30000"/>
              <a:t>٥</a:t>
            </a:r>
            <a:r>
              <a:rPr lang="ar-SA" altLang="ar-SA" sz="2400" b="1"/>
              <a:t>١٠٣</a:t>
            </a:r>
          </a:p>
        </p:txBody>
      </p:sp>
      <p:sp>
        <p:nvSpPr>
          <p:cNvPr id="35" name="AutoShape 30">
            <a:extLst>
              <a:ext uri="{FF2B5EF4-FFF2-40B4-BE49-F238E27FC236}">
                <a16:creationId xmlns:a16="http://schemas.microsoft.com/office/drawing/2014/main" id="{79D67EF7-0E32-B3DC-D062-E2455C38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901" y="670786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3825022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594 -0.26734 " pathEditMode="relative" ptsTypes="AA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2" grpId="0" animBg="1"/>
      <p:bldP spid="33" grpId="0" animBg="1"/>
      <p:bldP spid="34" grpId="0"/>
      <p:bldP spid="3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6F93F5-8721-D681-03F0-ADBCD3319908}"/>
              </a:ext>
            </a:extLst>
          </p:cNvPr>
          <p:cNvGrpSpPr>
            <a:grpSpLocks/>
          </p:cNvGrpSpPr>
          <p:nvPr/>
        </p:nvGrpSpPr>
        <p:grpSpPr bwMode="auto">
          <a:xfrm>
            <a:off x="2838307" y="906530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2C38D82-33D7-7FB6-EEFB-F66B84EC9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27BB323-F246-4B77-FE00-A0573EA4C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1537E5D5-5530-85B9-D24F-4E968EE5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732" y="454666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C0D1E06-BC5E-F1F5-61D5-03FD36D2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520" y="3502093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72AC8DF-DE35-879B-33FF-223CCB0A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370" y="3603693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FF0000"/>
                </a:solidFill>
              </a:rPr>
              <a:t>٥</a:t>
            </a:r>
            <a:r>
              <a:rPr lang="ar-SA" altLang="ar-SA" sz="2800" b="1">
                <a:solidFill>
                  <a:srgbClr val="FF0000"/>
                </a:solidFill>
              </a:rPr>
              <a:t>٨٨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8300D683-C284-6DA3-8885-F987FFC91298}"/>
              </a:ext>
            </a:extLst>
          </p:cNvPr>
          <p:cNvGrpSpPr>
            <a:grpSpLocks/>
          </p:cNvGrpSpPr>
          <p:nvPr/>
        </p:nvGrpSpPr>
        <p:grpSpPr bwMode="auto">
          <a:xfrm>
            <a:off x="6905482" y="3595755"/>
            <a:ext cx="1117600" cy="527050"/>
            <a:chOff x="3900" y="1987"/>
            <a:chExt cx="704" cy="332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AB5ABD31-AE65-8591-68D2-3D25ADD81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08CC21A-BCF8-CA32-5D9D-A10177163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س</a:t>
              </a:r>
            </a:p>
          </p:txBody>
        </p:sp>
      </p:grpSp>
      <p:sp>
        <p:nvSpPr>
          <p:cNvPr id="18" name="Text Box 11">
            <a:extLst>
              <a:ext uri="{FF2B5EF4-FFF2-40B4-BE49-F238E27FC236}">
                <a16:creationId xmlns:a16="http://schemas.microsoft.com/office/drawing/2014/main" id="{75B113E8-42FD-3444-4193-1692198A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657" y="3630680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7CA83F02-B537-F37E-838C-C6710FBB4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495" y="1881255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094101FB-7ADF-A358-B9A7-982D9134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195" y="4495868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0000FF"/>
                </a:solidFill>
              </a:rPr>
              <a:t>س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0654835-EAD0-DA82-7574-DF87687E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645" y="4546668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٨٨</a:t>
            </a: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A9D819BC-AD5C-72E6-33E6-0A5B67EB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45" y="3106805"/>
            <a:ext cx="226853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c 20">
            <a:extLst>
              <a:ext uri="{FF2B5EF4-FFF2-40B4-BE49-F238E27FC236}">
                <a16:creationId xmlns:a16="http://schemas.microsoft.com/office/drawing/2014/main" id="{1D5D1EF5-52DF-5E9E-CB40-DBB0ADAA73BB}"/>
              </a:ext>
            </a:extLst>
          </p:cNvPr>
          <p:cNvSpPr>
            <a:spLocks/>
          </p:cNvSpPr>
          <p:nvPr/>
        </p:nvSpPr>
        <p:spPr bwMode="auto">
          <a:xfrm rot="16695778">
            <a:off x="2293001" y="3101249"/>
            <a:ext cx="649287" cy="942975"/>
          </a:xfrm>
          <a:custGeom>
            <a:avLst/>
            <a:gdLst>
              <a:gd name="T0" fmla="*/ 1672912424 w 21600"/>
              <a:gd name="T1" fmla="*/ 0 h 24578"/>
              <a:gd name="T2" fmla="*/ 2147483646 w 21600"/>
              <a:gd name="T3" fmla="*/ 2147483646 h 24578"/>
              <a:gd name="T4" fmla="*/ 0 w 21600"/>
              <a:gd name="T5" fmla="*/ 2147483646 h 24578"/>
              <a:gd name="T6" fmla="*/ 0 60000 65536"/>
              <a:gd name="T7" fmla="*/ 0 60000 65536"/>
              <a:gd name="T8" fmla="*/ 0 60000 65536"/>
              <a:gd name="T9" fmla="*/ 0 w 21600"/>
              <a:gd name="T10" fmla="*/ 0 h 24578"/>
              <a:gd name="T11" fmla="*/ 21600 w 21600"/>
              <a:gd name="T12" fmla="*/ 24578 h 24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578" fill="none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531"/>
                  <a:pt x="21526" y="23559"/>
                  <a:pt x="21379" y="24577"/>
                </a:cubicBezTo>
              </a:path>
              <a:path w="21600" h="24578" stroke="0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531"/>
                  <a:pt x="21526" y="23559"/>
                  <a:pt x="21379" y="24577"/>
                </a:cubicBezTo>
                <a:lnTo>
                  <a:pt x="0" y="21503"/>
                </a:lnTo>
                <a:lnTo>
                  <a:pt x="2048" y="0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b="1"/>
              <a:t>س</a:t>
            </a:r>
            <a:endParaRPr lang="en-US" altLang="ar-SA" b="1"/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A4ABEC2D-504D-EDF2-6B7B-6682629F9175}"/>
              </a:ext>
            </a:extLst>
          </p:cNvPr>
          <p:cNvSpPr>
            <a:spLocks/>
          </p:cNvSpPr>
          <p:nvPr/>
        </p:nvSpPr>
        <p:spPr bwMode="auto">
          <a:xfrm rot="5921301">
            <a:off x="2935145" y="3854518"/>
            <a:ext cx="595312" cy="931862"/>
          </a:xfrm>
          <a:custGeom>
            <a:avLst/>
            <a:gdLst>
              <a:gd name="T0" fmla="*/ 1182240353 w 21600"/>
              <a:gd name="T1" fmla="*/ 0 h 24285"/>
              <a:gd name="T2" fmla="*/ 2147483646 w 21600"/>
              <a:gd name="T3" fmla="*/ 2147483646 h 24285"/>
              <a:gd name="T4" fmla="*/ 0 w 21600"/>
              <a:gd name="T5" fmla="*/ 2147483646 h 24285"/>
              <a:gd name="T6" fmla="*/ 0 60000 65536"/>
              <a:gd name="T7" fmla="*/ 0 60000 65536"/>
              <a:gd name="T8" fmla="*/ 0 60000 65536"/>
              <a:gd name="T9" fmla="*/ 0 w 21600"/>
              <a:gd name="T10" fmla="*/ 0 h 24285"/>
              <a:gd name="T11" fmla="*/ 21600 w 21600"/>
              <a:gd name="T12" fmla="*/ 24285 h 24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285" fill="none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433"/>
                  <a:pt x="21539" y="23362"/>
                  <a:pt x="21420" y="24285"/>
                </a:cubicBezTo>
              </a:path>
              <a:path w="21600" h="24285" stroke="0" extrusionOk="0">
                <a:moveTo>
                  <a:pt x="2048" y="0"/>
                </a:moveTo>
                <a:cubicBezTo>
                  <a:pt x="13134" y="1056"/>
                  <a:pt x="21600" y="10367"/>
                  <a:pt x="21600" y="21503"/>
                </a:cubicBezTo>
                <a:cubicBezTo>
                  <a:pt x="21600" y="22433"/>
                  <a:pt x="21539" y="23362"/>
                  <a:pt x="21420" y="24285"/>
                </a:cubicBezTo>
                <a:lnTo>
                  <a:pt x="0" y="21503"/>
                </a:lnTo>
                <a:lnTo>
                  <a:pt x="2048" y="0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 baseline="60000"/>
              <a:t>٥</a:t>
            </a:r>
            <a:r>
              <a:rPr lang="ar-SA" altLang="ar-SA" b="1"/>
              <a:t>٨٨</a:t>
            </a:r>
            <a:endParaRPr lang="en-US" altLang="ar-SA" b="1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1EEE8F55-F2E3-E0B6-93E5-8E318C66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595" y="4546668"/>
            <a:ext cx="971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٨٨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2A168623-3E70-61EB-8CB2-A6BE7F92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020" y="960505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54274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958E-6 L -0.3658 -0.205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-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 animBg="1"/>
      <p:bldP spid="20" grpId="0"/>
      <p:bldP spid="21" grpId="0"/>
      <p:bldP spid="23" grpId="0" animBg="1"/>
      <p:bldP spid="24" grpId="0" animBg="1"/>
      <p:bldP spid="25" grpId="0"/>
      <p:bldP spid="2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9C3C52-CC36-2380-67BB-EFDF719AFF92}"/>
              </a:ext>
            </a:extLst>
          </p:cNvPr>
          <p:cNvGrpSpPr>
            <a:grpSpLocks/>
          </p:cNvGrpSpPr>
          <p:nvPr/>
        </p:nvGrpSpPr>
        <p:grpSpPr bwMode="auto">
          <a:xfrm>
            <a:off x="2645394" y="906530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5306251-CB62-9BD1-61D0-F666C6388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69CCF9-FCB6-F9A0-50DE-ACFF3EF4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E49A3812-4589-F033-C404-55E32FFC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669" y="4078355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FB655316-F910-4FB2-30D9-2F4BE1FAE9C4}"/>
              </a:ext>
            </a:extLst>
          </p:cNvPr>
          <p:cNvGrpSpPr>
            <a:grpSpLocks/>
          </p:cNvGrpSpPr>
          <p:nvPr/>
        </p:nvGrpSpPr>
        <p:grpSpPr bwMode="auto">
          <a:xfrm>
            <a:off x="6822107" y="3235393"/>
            <a:ext cx="1296987" cy="527050"/>
            <a:chOff x="3969" y="1493"/>
            <a:chExt cx="817" cy="332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42E79FD7-F349-0703-D76E-A3C7253CA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EC7724F7-5D7A-ABA1-5BA1-6D460AEEF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١٢٥</a:t>
              </a: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3F1F1922-C27E-1476-FD7B-F2887947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744" y="3270318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متقابلتان بالرأس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31BA3FE-9361-D681-FD6E-58780A0BE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9582" y="1881255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6D17FA4-0DC0-C392-BDF7-5D1B1E9F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519" y="5302318"/>
            <a:ext cx="107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٦٤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336123C0-241A-F76A-72F3-DF5F7E4D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082" y="529755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ــ </a:t>
            </a:r>
            <a:r>
              <a:rPr lang="ar-SA" altLang="ar-SA" sz="2400" b="1" baseline="50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٦٤</a:t>
            </a: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926A5B4A-C277-ABAD-4D67-0AA771148F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5707" y="4870518"/>
            <a:ext cx="215900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09CA3E1-10B4-4B5A-5B4C-DD0A4E50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194" y="605796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B9AFD90-B699-E254-9277-B0CEA850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369" y="6091305"/>
            <a:ext cx="36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0D3D071C-22EF-7744-7C9C-6441E5F82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5732" y="5950018"/>
            <a:ext cx="3851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438061F-2483-0701-0A5C-BFDA79CD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719" y="611670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٦١</a:t>
            </a: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22AB9EB3-1586-D177-CD86-067BBC24FAD3}"/>
              </a:ext>
            </a:extLst>
          </p:cNvPr>
          <p:cNvGrpSpPr>
            <a:grpSpLocks/>
          </p:cNvGrpSpPr>
          <p:nvPr/>
        </p:nvGrpSpPr>
        <p:grpSpPr bwMode="auto">
          <a:xfrm>
            <a:off x="7180882" y="4091055"/>
            <a:ext cx="1117600" cy="527050"/>
            <a:chOff x="3900" y="1987"/>
            <a:chExt cx="704" cy="332"/>
          </a:xfrm>
        </p:grpSpPr>
        <p:pic>
          <p:nvPicPr>
            <p:cNvPr id="26" name="Picture 24">
              <a:extLst>
                <a:ext uri="{FF2B5EF4-FFF2-40B4-BE49-F238E27FC236}">
                  <a16:creationId xmlns:a16="http://schemas.microsoft.com/office/drawing/2014/main" id="{EF0DFA3E-230C-1ADC-E107-62450FCF9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EC87A600-0AD8-FE78-6DC1-89083A508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DC44B2CD-9CBE-2AE4-FDB3-C5024504B7A2}"/>
              </a:ext>
            </a:extLst>
          </p:cNvPr>
          <p:cNvGrpSpPr>
            <a:grpSpLocks/>
          </p:cNvGrpSpPr>
          <p:nvPr/>
        </p:nvGrpSpPr>
        <p:grpSpPr bwMode="auto">
          <a:xfrm>
            <a:off x="8260382" y="3229043"/>
            <a:ext cx="1117600" cy="527050"/>
            <a:chOff x="3900" y="1987"/>
            <a:chExt cx="704" cy="332"/>
          </a:xfrm>
        </p:grpSpPr>
        <p:pic>
          <p:nvPicPr>
            <p:cNvPr id="29" name="Picture 27">
              <a:extLst>
                <a:ext uri="{FF2B5EF4-FFF2-40B4-BE49-F238E27FC236}">
                  <a16:creationId xmlns:a16="http://schemas.microsoft.com/office/drawing/2014/main" id="{D23C3C37-CB60-88CF-3C23-AB8FD66B0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87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3CD61A7E-A076-A37B-301D-56F105392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1992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ل</a:t>
              </a:r>
            </a:p>
          </p:txBody>
        </p:sp>
      </p:grpSp>
      <p:sp>
        <p:nvSpPr>
          <p:cNvPr id="31" name="Text Box 29">
            <a:extLst>
              <a:ext uri="{FF2B5EF4-FFF2-40B4-BE49-F238E27FC236}">
                <a16:creationId xmlns:a16="http://schemas.microsoft.com/office/drawing/2014/main" id="{9E50D416-FC17-3386-ABF4-CA3126EE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082" y="3178243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8C6FA030-36CA-BACA-7CF9-BECF06B7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669" y="4794318"/>
            <a:ext cx="395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=</a:t>
            </a: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4D9E7F41-5287-E14B-D77B-DB2517518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744" y="4841943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00FF"/>
                </a:solidFill>
              </a:rPr>
              <a:t>٥</a:t>
            </a:r>
            <a:r>
              <a:rPr lang="ar-SA" altLang="ar-SA" sz="2800" b="1">
                <a:solidFill>
                  <a:srgbClr val="0000FF"/>
                </a:solidFill>
              </a:rPr>
              <a:t>١٢٥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98D7EA22-CF7B-8630-F321-812736C6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319" y="4848293"/>
            <a:ext cx="1009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60000">
                <a:solidFill>
                  <a:srgbClr val="006600"/>
                </a:solidFill>
              </a:rPr>
              <a:t>٥</a:t>
            </a:r>
            <a:r>
              <a:rPr lang="ar-SA" altLang="ar-SA" sz="2800" b="1">
                <a:solidFill>
                  <a:srgbClr val="006600"/>
                </a:solidFill>
              </a:rPr>
              <a:t>٦٤</a:t>
            </a:r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39C5CB0D-76DE-A4AB-96C2-F3D1F535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807" y="4821305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+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661024AF-50A0-7191-3DEE-9FBB25AE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969" y="4805430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FF0000"/>
                </a:solidFill>
              </a:rPr>
              <a:t>س</a:t>
            </a:r>
          </a:p>
        </p:txBody>
      </p:sp>
      <p:grpSp>
        <p:nvGrpSpPr>
          <p:cNvPr id="37" name="Group 38">
            <a:extLst>
              <a:ext uri="{FF2B5EF4-FFF2-40B4-BE49-F238E27FC236}">
                <a16:creationId xmlns:a16="http://schemas.microsoft.com/office/drawing/2014/main" id="{DC58BACE-2586-D24B-CC88-B3C40A301C07}"/>
              </a:ext>
            </a:extLst>
          </p:cNvPr>
          <p:cNvGrpSpPr>
            <a:grpSpLocks/>
          </p:cNvGrpSpPr>
          <p:nvPr/>
        </p:nvGrpSpPr>
        <p:grpSpPr bwMode="auto">
          <a:xfrm>
            <a:off x="5704507" y="4086293"/>
            <a:ext cx="1296987" cy="527050"/>
            <a:chOff x="3969" y="1493"/>
            <a:chExt cx="817" cy="332"/>
          </a:xfrm>
        </p:grpSpPr>
        <p:pic>
          <p:nvPicPr>
            <p:cNvPr id="38" name="Picture 39">
              <a:extLst>
                <a:ext uri="{FF2B5EF4-FFF2-40B4-BE49-F238E27FC236}">
                  <a16:creationId xmlns:a16="http://schemas.microsoft.com/office/drawing/2014/main" id="{0C3F49C3-4943-07B8-3169-8E0949D49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49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40">
              <a:extLst>
                <a:ext uri="{FF2B5EF4-FFF2-40B4-BE49-F238E27FC236}">
                  <a16:creationId xmlns:a16="http://schemas.microsoft.com/office/drawing/2014/main" id="{EB1D60B6-78CD-1314-0575-2EE539B5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498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baseline="60000">
                  <a:solidFill>
                    <a:srgbClr val="0000FF"/>
                  </a:solidFill>
                </a:rPr>
                <a:t>٥</a:t>
              </a:r>
              <a:r>
                <a:rPr lang="ar-SA" altLang="ar-SA" sz="2800" b="1">
                  <a:solidFill>
                    <a:srgbClr val="0000FF"/>
                  </a:solidFill>
                </a:rPr>
                <a:t>١٢٥</a:t>
              </a:r>
            </a:p>
          </p:txBody>
        </p:sp>
      </p:grpSp>
      <p:pic>
        <p:nvPicPr>
          <p:cNvPr id="40" name="Picture 48">
            <a:extLst>
              <a:ext uri="{FF2B5EF4-FFF2-40B4-BE49-F238E27FC236}">
                <a16:creationId xmlns:a16="http://schemas.microsoft.com/office/drawing/2014/main" id="{07E7CE52-A1DA-8745-1FF6-9A533D80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82" y="3502093"/>
            <a:ext cx="2987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rc 21">
            <a:extLst>
              <a:ext uri="{FF2B5EF4-FFF2-40B4-BE49-F238E27FC236}">
                <a16:creationId xmlns:a16="http://schemas.microsoft.com/office/drawing/2014/main" id="{C78001F2-85EA-1F71-40F8-A5A031536936}"/>
              </a:ext>
            </a:extLst>
          </p:cNvPr>
          <p:cNvSpPr>
            <a:spLocks/>
          </p:cNvSpPr>
          <p:nvPr/>
        </p:nvSpPr>
        <p:spPr bwMode="auto">
          <a:xfrm rot="20761421">
            <a:off x="1888157" y="3427480"/>
            <a:ext cx="1522412" cy="965200"/>
          </a:xfrm>
          <a:custGeom>
            <a:avLst/>
            <a:gdLst>
              <a:gd name="T0" fmla="*/ 0 w 35082"/>
              <a:gd name="T1" fmla="*/ 2147483646 h 21600"/>
              <a:gd name="T2" fmla="*/ 2147483646 w 35082"/>
              <a:gd name="T3" fmla="*/ 2147483646 h 21600"/>
              <a:gd name="T4" fmla="*/ 2147483646 w 35082"/>
              <a:gd name="T5" fmla="*/ 2147483646 h 21600"/>
              <a:gd name="T6" fmla="*/ 0 60000 65536"/>
              <a:gd name="T7" fmla="*/ 0 60000 65536"/>
              <a:gd name="T8" fmla="*/ 0 60000 65536"/>
              <a:gd name="T9" fmla="*/ 0 w 35082"/>
              <a:gd name="T10" fmla="*/ 0 h 21600"/>
              <a:gd name="T11" fmla="*/ 35082 w 350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82" h="21600" fill="none" extrusionOk="0">
                <a:moveTo>
                  <a:pt x="0" y="4724"/>
                </a:moveTo>
                <a:cubicBezTo>
                  <a:pt x="3828" y="1665"/>
                  <a:pt x="8582" y="0"/>
                  <a:pt x="13482" y="0"/>
                </a:cubicBezTo>
                <a:cubicBezTo>
                  <a:pt x="25411" y="0"/>
                  <a:pt x="35082" y="9670"/>
                  <a:pt x="35082" y="21600"/>
                </a:cubicBezTo>
              </a:path>
              <a:path w="35082" h="21600" stroke="0" extrusionOk="0">
                <a:moveTo>
                  <a:pt x="0" y="4724"/>
                </a:moveTo>
                <a:cubicBezTo>
                  <a:pt x="3828" y="1665"/>
                  <a:pt x="8582" y="0"/>
                  <a:pt x="13482" y="0"/>
                </a:cubicBezTo>
                <a:cubicBezTo>
                  <a:pt x="25411" y="0"/>
                  <a:pt x="35082" y="9670"/>
                  <a:pt x="35082" y="21600"/>
                </a:cubicBezTo>
                <a:lnTo>
                  <a:pt x="13482" y="21600"/>
                </a:lnTo>
                <a:lnTo>
                  <a:pt x="0" y="4724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baseline="60000"/>
              <a:t>٥</a:t>
            </a:r>
            <a:r>
              <a:rPr lang="ar-SA" altLang="ar-SA" b="1"/>
              <a:t>١٢٥</a:t>
            </a:r>
            <a:endParaRPr lang="en-US" altLang="ar-SA" b="1"/>
          </a:p>
        </p:txBody>
      </p:sp>
      <p:sp>
        <p:nvSpPr>
          <p:cNvPr id="42" name="Arc 32">
            <a:extLst>
              <a:ext uri="{FF2B5EF4-FFF2-40B4-BE49-F238E27FC236}">
                <a16:creationId xmlns:a16="http://schemas.microsoft.com/office/drawing/2014/main" id="{446ED524-440B-9EDE-7EAB-781782BFDDA7}"/>
              </a:ext>
            </a:extLst>
          </p:cNvPr>
          <p:cNvSpPr>
            <a:spLocks/>
          </p:cNvSpPr>
          <p:nvPr/>
        </p:nvSpPr>
        <p:spPr bwMode="auto">
          <a:xfrm rot="10140751">
            <a:off x="1738932" y="4495868"/>
            <a:ext cx="1503362" cy="828675"/>
          </a:xfrm>
          <a:custGeom>
            <a:avLst/>
            <a:gdLst>
              <a:gd name="T0" fmla="*/ 0 w 34687"/>
              <a:gd name="T1" fmla="*/ 2147483646 h 21600"/>
              <a:gd name="T2" fmla="*/ 2147483646 w 34687"/>
              <a:gd name="T3" fmla="*/ 2147483646 h 21600"/>
              <a:gd name="T4" fmla="*/ 2147483646 w 34687"/>
              <a:gd name="T5" fmla="*/ 2147483646 h 21600"/>
              <a:gd name="T6" fmla="*/ 0 60000 65536"/>
              <a:gd name="T7" fmla="*/ 0 60000 65536"/>
              <a:gd name="T8" fmla="*/ 0 60000 65536"/>
              <a:gd name="T9" fmla="*/ 0 w 34687"/>
              <a:gd name="T10" fmla="*/ 0 h 21600"/>
              <a:gd name="T11" fmla="*/ 34687 w 346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87" h="21600" fill="none" extrusionOk="0">
                <a:moveTo>
                  <a:pt x="-1" y="4430"/>
                </a:moveTo>
                <a:cubicBezTo>
                  <a:pt x="3764" y="1556"/>
                  <a:pt x="8369" y="0"/>
                  <a:pt x="13106" y="0"/>
                </a:cubicBezTo>
                <a:cubicBezTo>
                  <a:pt x="24685" y="0"/>
                  <a:pt x="34204" y="9130"/>
                  <a:pt x="34687" y="20699"/>
                </a:cubicBezTo>
              </a:path>
              <a:path w="34687" h="21600" stroke="0" extrusionOk="0">
                <a:moveTo>
                  <a:pt x="-1" y="4430"/>
                </a:moveTo>
                <a:cubicBezTo>
                  <a:pt x="3764" y="1556"/>
                  <a:pt x="8369" y="0"/>
                  <a:pt x="13106" y="0"/>
                </a:cubicBezTo>
                <a:cubicBezTo>
                  <a:pt x="24685" y="0"/>
                  <a:pt x="34204" y="9130"/>
                  <a:pt x="34687" y="20699"/>
                </a:cubicBezTo>
                <a:lnTo>
                  <a:pt x="13106" y="21600"/>
                </a:lnTo>
                <a:lnTo>
                  <a:pt x="-1" y="443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b="1"/>
              <a:t>ل</a:t>
            </a:r>
            <a:endParaRPr lang="en-US" altLang="ar-SA" b="1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FAB602F-E3F8-8911-E95B-0E3397C18617}"/>
              </a:ext>
            </a:extLst>
          </p:cNvPr>
          <p:cNvSpPr>
            <a:spLocks/>
          </p:cNvSpPr>
          <p:nvPr/>
        </p:nvSpPr>
        <p:spPr bwMode="auto">
          <a:xfrm rot="5874196">
            <a:off x="2407269" y="4476818"/>
            <a:ext cx="852487" cy="833438"/>
          </a:xfrm>
          <a:custGeom>
            <a:avLst/>
            <a:gdLst>
              <a:gd name="T0" fmla="*/ 2147483646 w 21600"/>
              <a:gd name="T1" fmla="*/ 0 h 19931"/>
              <a:gd name="T2" fmla="*/ 2147483646 w 21600"/>
              <a:gd name="T3" fmla="*/ 2147483646 h 19931"/>
              <a:gd name="T4" fmla="*/ 0 w 21600"/>
              <a:gd name="T5" fmla="*/ 2147483646 h 19931"/>
              <a:gd name="T6" fmla="*/ 0 60000 65536"/>
              <a:gd name="T7" fmla="*/ 0 60000 65536"/>
              <a:gd name="T8" fmla="*/ 0 60000 65536"/>
              <a:gd name="T9" fmla="*/ 0 w 21600"/>
              <a:gd name="T10" fmla="*/ 0 h 19931"/>
              <a:gd name="T11" fmla="*/ 21600 w 21600"/>
              <a:gd name="T12" fmla="*/ 19931 h 199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31" fill="none" extrusionOk="0">
                <a:moveTo>
                  <a:pt x="11617" y="0"/>
                </a:moveTo>
                <a:cubicBezTo>
                  <a:pt x="17836" y="3967"/>
                  <a:pt x="21600" y="10833"/>
                  <a:pt x="21600" y="18210"/>
                </a:cubicBezTo>
                <a:cubicBezTo>
                  <a:pt x="21600" y="18784"/>
                  <a:pt x="21577" y="19358"/>
                  <a:pt x="21531" y="19931"/>
                </a:cubicBezTo>
              </a:path>
              <a:path w="21600" h="19931" stroke="0" extrusionOk="0">
                <a:moveTo>
                  <a:pt x="11617" y="0"/>
                </a:moveTo>
                <a:cubicBezTo>
                  <a:pt x="17836" y="3967"/>
                  <a:pt x="21600" y="10833"/>
                  <a:pt x="21600" y="18210"/>
                </a:cubicBezTo>
                <a:cubicBezTo>
                  <a:pt x="21600" y="18784"/>
                  <a:pt x="21577" y="19358"/>
                  <a:pt x="21531" y="19931"/>
                </a:cubicBezTo>
                <a:lnTo>
                  <a:pt x="0" y="18210"/>
                </a:lnTo>
                <a:lnTo>
                  <a:pt x="116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/>
              <a:t>س</a:t>
            </a:r>
            <a:endParaRPr lang="en-US" altLang="ar-SA" sz="2800" b="1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48BA1C1B-42C8-5A60-AC18-444857574BE3}"/>
              </a:ext>
            </a:extLst>
          </p:cNvPr>
          <p:cNvSpPr>
            <a:spLocks/>
          </p:cNvSpPr>
          <p:nvPr/>
        </p:nvSpPr>
        <p:spPr bwMode="auto">
          <a:xfrm rot="12923440">
            <a:off x="1700832" y="4294255"/>
            <a:ext cx="1004887" cy="965200"/>
          </a:xfrm>
          <a:custGeom>
            <a:avLst/>
            <a:gdLst>
              <a:gd name="T0" fmla="*/ 0 w 23186"/>
              <a:gd name="T1" fmla="*/ 2147483646 h 21600"/>
              <a:gd name="T2" fmla="*/ 2147483646 w 23186"/>
              <a:gd name="T3" fmla="*/ 2147483646 h 21600"/>
              <a:gd name="T4" fmla="*/ 2147483646 w 23186"/>
              <a:gd name="T5" fmla="*/ 2147483646 h 21600"/>
              <a:gd name="T6" fmla="*/ 0 60000 65536"/>
              <a:gd name="T7" fmla="*/ 0 60000 65536"/>
              <a:gd name="T8" fmla="*/ 0 60000 65536"/>
              <a:gd name="T9" fmla="*/ 0 w 23186"/>
              <a:gd name="T10" fmla="*/ 0 h 21600"/>
              <a:gd name="T11" fmla="*/ 23186 w 231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86" h="21600" fill="none" extrusionOk="0">
                <a:moveTo>
                  <a:pt x="0" y="1832"/>
                </a:moveTo>
                <a:cubicBezTo>
                  <a:pt x="2743" y="623"/>
                  <a:pt x="5708" y="0"/>
                  <a:pt x="8706" y="0"/>
                </a:cubicBezTo>
                <a:cubicBezTo>
                  <a:pt x="14056" y="0"/>
                  <a:pt x="19215" y="1985"/>
                  <a:pt x="23185" y="5572"/>
                </a:cubicBezTo>
              </a:path>
              <a:path w="23186" h="21600" stroke="0" extrusionOk="0">
                <a:moveTo>
                  <a:pt x="0" y="1832"/>
                </a:moveTo>
                <a:cubicBezTo>
                  <a:pt x="2743" y="623"/>
                  <a:pt x="5708" y="0"/>
                  <a:pt x="8706" y="0"/>
                </a:cubicBezTo>
                <a:cubicBezTo>
                  <a:pt x="14056" y="0"/>
                  <a:pt x="19215" y="1985"/>
                  <a:pt x="23185" y="5572"/>
                </a:cubicBezTo>
                <a:lnTo>
                  <a:pt x="8706" y="21600"/>
                </a:lnTo>
                <a:lnTo>
                  <a:pt x="0" y="1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800" b="1" baseline="60000"/>
              <a:t>٥</a:t>
            </a:r>
            <a:r>
              <a:rPr lang="ar-SA" altLang="ar-SA" b="1"/>
              <a:t>٦٤</a:t>
            </a:r>
            <a:endParaRPr lang="en-US" altLang="ar-SA" b="1"/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18714450-B0F4-C6FD-A2BF-F93F6F5E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657" y="6129405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٦١</a:t>
            </a:r>
          </a:p>
        </p:txBody>
      </p:sp>
      <p:sp>
        <p:nvSpPr>
          <p:cNvPr id="46" name="AutoShape 49">
            <a:extLst>
              <a:ext uri="{FF2B5EF4-FFF2-40B4-BE49-F238E27FC236}">
                <a16:creationId xmlns:a16="http://schemas.microsoft.com/office/drawing/2014/main" id="{A826DCA6-2D1E-BA3F-07D9-6B732612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7" y="960505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280660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85754E-6 L -0.42135 -0.1625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8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8" grpId="0"/>
      <p:bldP spid="19" grpId="0"/>
      <p:bldP spid="21" grpId="0"/>
      <p:bldP spid="22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41" grpId="0" animBg="1"/>
      <p:bldP spid="42" grpId="0" animBg="1"/>
      <p:bldP spid="43" grpId="0" animBg="1"/>
      <p:bldP spid="44" grpId="0" animBg="1"/>
      <p:bldP spid="45" grpId="0"/>
      <p:bldP spid="4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232FFB-59A8-095F-FA15-BAC8E3713ECE}"/>
              </a:ext>
            </a:extLst>
          </p:cNvPr>
          <p:cNvGrpSpPr>
            <a:grpSpLocks/>
          </p:cNvGrpSpPr>
          <p:nvPr/>
        </p:nvGrpSpPr>
        <p:grpSpPr bwMode="auto">
          <a:xfrm>
            <a:off x="3217541" y="258394"/>
            <a:ext cx="3852863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0D76D4B-2BCB-7B91-259B-AFD12D41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64BD75B-9A95-F3C8-5821-DC0009EA3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AutoShape 57">
            <a:extLst>
              <a:ext uri="{FF2B5EF4-FFF2-40B4-BE49-F238E27FC236}">
                <a16:creationId xmlns:a16="http://schemas.microsoft.com/office/drawing/2014/main" id="{505935E9-C67A-6D15-9361-3C88E01D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29" y="275856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3ABCFD3D-3359-FA28-CC6D-56E9B72D7613}"/>
              </a:ext>
            </a:extLst>
          </p:cNvPr>
          <p:cNvGrpSpPr>
            <a:grpSpLocks/>
          </p:cNvGrpSpPr>
          <p:nvPr/>
        </p:nvGrpSpPr>
        <p:grpSpPr bwMode="auto">
          <a:xfrm>
            <a:off x="1309366" y="1196606"/>
            <a:ext cx="8677275" cy="900113"/>
            <a:chOff x="158" y="640"/>
            <a:chExt cx="5466" cy="567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A6920450-D250-E156-F702-2B3A5C920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640"/>
              <a:ext cx="5466" cy="567"/>
            </a:xfrm>
            <a:prstGeom prst="plus">
              <a:avLst>
                <a:gd name="adj" fmla="val 1188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يمثل الشكل المجاور متوازي الأضلاع أ ب جـ د ، إذا مد الضلع جـ د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إلى النقطة هـ استنتج العلاقة بين      د أ ب ،      أ د جـ . برر إجابتك .</a:t>
              </a:r>
            </a:p>
          </p:txBody>
        </p:sp>
        <p:pic>
          <p:nvPicPr>
            <p:cNvPr id="14" name="Picture 60">
              <a:extLst>
                <a:ext uri="{FF2B5EF4-FFF2-40B4-BE49-F238E27FC236}">
                  <a16:creationId xmlns:a16="http://schemas.microsoft.com/office/drawing/2014/main" id="{BC3B96FB-A6BC-4D15-814C-06A4E5846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91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3">
              <a:extLst>
                <a:ext uri="{FF2B5EF4-FFF2-40B4-BE49-F238E27FC236}">
                  <a16:creationId xmlns:a16="http://schemas.microsoft.com/office/drawing/2014/main" id="{4940FD70-D7B4-324F-4676-3C981E950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913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65">
            <a:extLst>
              <a:ext uri="{FF2B5EF4-FFF2-40B4-BE49-F238E27FC236}">
                <a16:creationId xmlns:a16="http://schemas.microsoft.com/office/drawing/2014/main" id="{E6CD79C3-7578-F11D-6386-71A4741C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04" y="2709494"/>
            <a:ext cx="3132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6">
            <a:extLst>
              <a:ext uri="{FF2B5EF4-FFF2-40B4-BE49-F238E27FC236}">
                <a16:creationId xmlns:a16="http://schemas.microsoft.com/office/drawing/2014/main" id="{FD4FB7D0-23D1-1342-AA6A-07CCB5FB67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7229" y="3011119"/>
            <a:ext cx="900112" cy="0"/>
          </a:xfrm>
          <a:prstGeom prst="line">
            <a:avLst/>
          </a:prstGeom>
          <a:noFill/>
          <a:ln w="28575">
            <a:solidFill>
              <a:srgbClr val="0099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Line 67">
            <a:extLst>
              <a:ext uri="{FF2B5EF4-FFF2-40B4-BE49-F238E27FC236}">
                <a16:creationId xmlns:a16="http://schemas.microsoft.com/office/drawing/2014/main" id="{56BD742F-33ED-D490-C318-D51AAA592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3054" y="2276106"/>
            <a:ext cx="287337" cy="757238"/>
          </a:xfrm>
          <a:prstGeom prst="line">
            <a:avLst/>
          </a:prstGeom>
          <a:noFill/>
          <a:ln w="28575">
            <a:solidFill>
              <a:srgbClr val="0099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" name="Arc 68">
            <a:extLst>
              <a:ext uri="{FF2B5EF4-FFF2-40B4-BE49-F238E27FC236}">
                <a16:creationId xmlns:a16="http://schemas.microsoft.com/office/drawing/2014/main" id="{B4C53EF1-44E9-E711-7575-069E68D627FA}"/>
              </a:ext>
            </a:extLst>
          </p:cNvPr>
          <p:cNvSpPr>
            <a:spLocks/>
          </p:cNvSpPr>
          <p:nvPr/>
        </p:nvSpPr>
        <p:spPr bwMode="auto">
          <a:xfrm rot="6376336">
            <a:off x="2719067" y="2984131"/>
            <a:ext cx="735012" cy="617537"/>
          </a:xfrm>
          <a:custGeom>
            <a:avLst/>
            <a:gdLst>
              <a:gd name="T0" fmla="*/ 0 w 27274"/>
              <a:gd name="T1" fmla="*/ 372681792 h 23321"/>
              <a:gd name="T2" fmla="*/ 2147483646 w 27274"/>
              <a:gd name="T3" fmla="*/ 2147483646 h 23321"/>
              <a:gd name="T4" fmla="*/ 2147483646 w 27274"/>
              <a:gd name="T5" fmla="*/ 2147483646 h 23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lnTo>
                  <a:pt x="0" y="7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ar-SA"/>
          </a:p>
        </p:txBody>
      </p:sp>
      <p:sp>
        <p:nvSpPr>
          <p:cNvPr id="21" name="Arc 69">
            <a:extLst>
              <a:ext uri="{FF2B5EF4-FFF2-40B4-BE49-F238E27FC236}">
                <a16:creationId xmlns:a16="http://schemas.microsoft.com/office/drawing/2014/main" id="{508B4269-8525-D4DF-D3FF-1A7907F0ED9A}"/>
              </a:ext>
            </a:extLst>
          </p:cNvPr>
          <p:cNvSpPr>
            <a:spLocks/>
          </p:cNvSpPr>
          <p:nvPr/>
        </p:nvSpPr>
        <p:spPr bwMode="auto">
          <a:xfrm rot="17187345">
            <a:off x="1893566" y="3550869"/>
            <a:ext cx="735013" cy="617537"/>
          </a:xfrm>
          <a:custGeom>
            <a:avLst/>
            <a:gdLst>
              <a:gd name="T0" fmla="*/ 0 w 27274"/>
              <a:gd name="T1" fmla="*/ 372681792 h 23321"/>
              <a:gd name="T2" fmla="*/ 2147483646 w 27274"/>
              <a:gd name="T3" fmla="*/ 2147483646 h 23321"/>
              <a:gd name="T4" fmla="*/ 2147483646 w 27274"/>
              <a:gd name="T5" fmla="*/ 2147483646 h 23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lnTo>
                  <a:pt x="0" y="7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22" name="Arc 72">
            <a:extLst>
              <a:ext uri="{FF2B5EF4-FFF2-40B4-BE49-F238E27FC236}">
                <a16:creationId xmlns:a16="http://schemas.microsoft.com/office/drawing/2014/main" id="{4AF4D439-4919-FB46-42B8-BCA8B5351216}"/>
              </a:ext>
            </a:extLst>
          </p:cNvPr>
          <p:cNvSpPr>
            <a:spLocks/>
          </p:cNvSpPr>
          <p:nvPr/>
        </p:nvSpPr>
        <p:spPr bwMode="auto">
          <a:xfrm rot="21371178">
            <a:off x="2457129" y="3592144"/>
            <a:ext cx="582612" cy="571500"/>
          </a:xfrm>
          <a:custGeom>
            <a:avLst/>
            <a:gdLst>
              <a:gd name="T0" fmla="*/ 2147483646 w 21600"/>
              <a:gd name="T1" fmla="*/ 0 h 21559"/>
              <a:gd name="T2" fmla="*/ 2147483646 w 21600"/>
              <a:gd name="T3" fmla="*/ 2147483646 h 21559"/>
              <a:gd name="T4" fmla="*/ 0 w 21600"/>
              <a:gd name="T5" fmla="*/ 2147483646 h 215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9" fill="none" extrusionOk="0">
                <a:moveTo>
                  <a:pt x="8544" y="0"/>
                </a:moveTo>
                <a:cubicBezTo>
                  <a:pt x="16467" y="3412"/>
                  <a:pt x="21600" y="11211"/>
                  <a:pt x="21600" y="19838"/>
                </a:cubicBezTo>
                <a:cubicBezTo>
                  <a:pt x="21600" y="20412"/>
                  <a:pt x="21577" y="20986"/>
                  <a:pt x="21531" y="21559"/>
                </a:cubicBezTo>
              </a:path>
              <a:path w="21600" h="21559" stroke="0" extrusionOk="0">
                <a:moveTo>
                  <a:pt x="8544" y="0"/>
                </a:moveTo>
                <a:cubicBezTo>
                  <a:pt x="16467" y="3412"/>
                  <a:pt x="21600" y="11211"/>
                  <a:pt x="21600" y="19838"/>
                </a:cubicBezTo>
                <a:cubicBezTo>
                  <a:pt x="21600" y="20412"/>
                  <a:pt x="21577" y="20986"/>
                  <a:pt x="21531" y="21559"/>
                </a:cubicBezTo>
                <a:lnTo>
                  <a:pt x="0" y="19838"/>
                </a:lnTo>
                <a:lnTo>
                  <a:pt x="8544" y="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Text Box 81">
            <a:extLst>
              <a:ext uri="{FF2B5EF4-FFF2-40B4-BE49-F238E27FC236}">
                <a16:creationId xmlns:a16="http://schemas.microsoft.com/office/drawing/2014/main" id="{3C0BBCC3-B9E5-A1A1-7AFD-821A4CA9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504" y="4905006"/>
            <a:ext cx="360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=</a:t>
            </a:r>
          </a:p>
        </p:txBody>
      </p:sp>
      <p:sp>
        <p:nvSpPr>
          <p:cNvPr id="24" name="Text Box 82">
            <a:extLst>
              <a:ext uri="{FF2B5EF4-FFF2-40B4-BE49-F238E27FC236}">
                <a16:creationId xmlns:a16="http://schemas.microsoft.com/office/drawing/2014/main" id="{236E440D-D311-BC20-D157-A28A721F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341" y="2314206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grpSp>
        <p:nvGrpSpPr>
          <p:cNvPr id="25" name="Group 83">
            <a:extLst>
              <a:ext uri="{FF2B5EF4-FFF2-40B4-BE49-F238E27FC236}">
                <a16:creationId xmlns:a16="http://schemas.microsoft.com/office/drawing/2014/main" id="{5D99BD2D-35CB-4265-7DA2-E572DE379E64}"/>
              </a:ext>
            </a:extLst>
          </p:cNvPr>
          <p:cNvGrpSpPr>
            <a:grpSpLocks/>
          </p:cNvGrpSpPr>
          <p:nvPr/>
        </p:nvGrpSpPr>
        <p:grpSpPr bwMode="auto">
          <a:xfrm>
            <a:off x="8870629" y="2407869"/>
            <a:ext cx="1152525" cy="527050"/>
            <a:chOff x="4876" y="1924"/>
            <a:chExt cx="726" cy="332"/>
          </a:xfrm>
        </p:grpSpPr>
        <p:pic>
          <p:nvPicPr>
            <p:cNvPr id="26" name="Picture 84">
              <a:extLst>
                <a:ext uri="{FF2B5EF4-FFF2-40B4-BE49-F238E27FC236}">
                  <a16:creationId xmlns:a16="http://schemas.microsoft.com/office/drawing/2014/main" id="{45EDBA0C-5BF2-8C25-B773-7DCB85415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85">
              <a:extLst>
                <a:ext uri="{FF2B5EF4-FFF2-40B4-BE49-F238E27FC236}">
                  <a16:creationId xmlns:a16="http://schemas.microsoft.com/office/drawing/2014/main" id="{8AB287CA-D4CA-1D53-BABC-EBE2A5138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د أ ب</a:t>
              </a:r>
            </a:p>
          </p:txBody>
        </p:sp>
      </p:grpSp>
      <p:grpSp>
        <p:nvGrpSpPr>
          <p:cNvPr id="28" name="Group 86">
            <a:extLst>
              <a:ext uri="{FF2B5EF4-FFF2-40B4-BE49-F238E27FC236}">
                <a16:creationId xmlns:a16="http://schemas.microsoft.com/office/drawing/2014/main" id="{BE88E1AC-2216-E06C-3354-90D9D97E1B5D}"/>
              </a:ext>
            </a:extLst>
          </p:cNvPr>
          <p:cNvGrpSpPr>
            <a:grpSpLocks/>
          </p:cNvGrpSpPr>
          <p:nvPr/>
        </p:nvGrpSpPr>
        <p:grpSpPr bwMode="auto">
          <a:xfrm>
            <a:off x="7141841" y="2407869"/>
            <a:ext cx="1333500" cy="527050"/>
            <a:chOff x="3787" y="1924"/>
            <a:chExt cx="840" cy="332"/>
          </a:xfrm>
        </p:grpSpPr>
        <p:pic>
          <p:nvPicPr>
            <p:cNvPr id="29" name="Picture 87">
              <a:extLst>
                <a:ext uri="{FF2B5EF4-FFF2-40B4-BE49-F238E27FC236}">
                  <a16:creationId xmlns:a16="http://schemas.microsoft.com/office/drawing/2014/main" id="{1F2126D8-2ED5-8FD7-D653-DD6127D90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88">
              <a:extLst>
                <a:ext uri="{FF2B5EF4-FFF2-40B4-BE49-F238E27FC236}">
                  <a16:creationId xmlns:a16="http://schemas.microsoft.com/office/drawing/2014/main" id="{DC573728-EAA4-4F7E-4AFB-50F4823AE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أ د هـ</a:t>
              </a:r>
            </a:p>
          </p:txBody>
        </p:sp>
      </p:grpSp>
      <p:sp>
        <p:nvSpPr>
          <p:cNvPr id="31" name="Text Box 89">
            <a:extLst>
              <a:ext uri="{FF2B5EF4-FFF2-40B4-BE49-F238E27FC236}">
                <a16:creationId xmlns:a16="http://schemas.microsoft.com/office/drawing/2014/main" id="{D5A625D0-DAA9-9973-A983-F2676A50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791" y="2442794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متبادلتان داخليا</a:t>
            </a:r>
          </a:p>
        </p:txBody>
      </p:sp>
      <p:grpSp>
        <p:nvGrpSpPr>
          <p:cNvPr id="32" name="Group 106">
            <a:extLst>
              <a:ext uri="{FF2B5EF4-FFF2-40B4-BE49-F238E27FC236}">
                <a16:creationId xmlns:a16="http://schemas.microsoft.com/office/drawing/2014/main" id="{116DB31A-F937-EC9C-6046-C0DB318CFF94}"/>
              </a:ext>
            </a:extLst>
          </p:cNvPr>
          <p:cNvGrpSpPr>
            <a:grpSpLocks/>
          </p:cNvGrpSpPr>
          <p:nvPr/>
        </p:nvGrpSpPr>
        <p:grpSpPr bwMode="auto">
          <a:xfrm>
            <a:off x="6746554" y="3609606"/>
            <a:ext cx="2881312" cy="914400"/>
            <a:chOff x="3583" y="2160"/>
            <a:chExt cx="1815" cy="576"/>
          </a:xfrm>
        </p:grpSpPr>
        <p:sp>
          <p:nvSpPr>
            <p:cNvPr id="33" name="Text Box 91">
              <a:extLst>
                <a:ext uri="{FF2B5EF4-FFF2-40B4-BE49-F238E27FC236}">
                  <a16:creationId xmlns:a16="http://schemas.microsoft.com/office/drawing/2014/main" id="{51211320-526A-3352-775B-7AB80F9DD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160"/>
              <a:ext cx="295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5400" b="1">
                  <a:solidFill>
                    <a:srgbClr val="006600"/>
                  </a:solidFill>
                </a:rPr>
                <a:t>≅</a:t>
              </a:r>
            </a:p>
          </p:txBody>
        </p:sp>
        <p:grpSp>
          <p:nvGrpSpPr>
            <p:cNvPr id="34" name="Group 105">
              <a:extLst>
                <a:ext uri="{FF2B5EF4-FFF2-40B4-BE49-F238E27FC236}">
                  <a16:creationId xmlns:a16="http://schemas.microsoft.com/office/drawing/2014/main" id="{D329C3A1-D8D0-00F1-BD30-8C525944C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3" y="2305"/>
              <a:ext cx="1815" cy="332"/>
              <a:chOff x="3583" y="2305"/>
              <a:chExt cx="1815" cy="332"/>
            </a:xfrm>
          </p:grpSpPr>
          <p:grpSp>
            <p:nvGrpSpPr>
              <p:cNvPr id="35" name="Group 93">
                <a:extLst>
                  <a:ext uri="{FF2B5EF4-FFF2-40B4-BE49-F238E27FC236}">
                    <a16:creationId xmlns:a16="http://schemas.microsoft.com/office/drawing/2014/main" id="{9C76AC52-B550-74CD-ADA0-E5ED449D7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2" y="2305"/>
                <a:ext cx="726" cy="332"/>
                <a:chOff x="4876" y="1924"/>
                <a:chExt cx="726" cy="332"/>
              </a:xfrm>
            </p:grpSpPr>
            <p:pic>
              <p:nvPicPr>
                <p:cNvPr id="39" name="Picture 94">
                  <a:extLst>
                    <a:ext uri="{FF2B5EF4-FFF2-40B4-BE49-F238E27FC236}">
                      <a16:creationId xmlns:a16="http://schemas.microsoft.com/office/drawing/2014/main" id="{23E93011-8F15-8C7A-C5D7-5AD6291D0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95">
                  <a:extLst>
                    <a:ext uri="{FF2B5EF4-FFF2-40B4-BE49-F238E27FC236}">
                      <a16:creationId xmlns:a16="http://schemas.microsoft.com/office/drawing/2014/main" id="{82C0C823-302F-80C1-B35A-E76A870F8C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د أ ب</a:t>
                  </a:r>
                </a:p>
              </p:txBody>
            </p:sp>
          </p:grpSp>
          <p:grpSp>
            <p:nvGrpSpPr>
              <p:cNvPr id="36" name="Group 96">
                <a:extLst>
                  <a:ext uri="{FF2B5EF4-FFF2-40B4-BE49-F238E27FC236}">
                    <a16:creationId xmlns:a16="http://schemas.microsoft.com/office/drawing/2014/main" id="{A74C372A-8458-6738-8926-3A76B16EE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3" y="2305"/>
                <a:ext cx="840" cy="332"/>
                <a:chOff x="3787" y="1924"/>
                <a:chExt cx="840" cy="332"/>
              </a:xfrm>
            </p:grpSpPr>
            <p:pic>
              <p:nvPicPr>
                <p:cNvPr id="37" name="Picture 97">
                  <a:extLst>
                    <a:ext uri="{FF2B5EF4-FFF2-40B4-BE49-F238E27FC236}">
                      <a16:creationId xmlns:a16="http://schemas.microsoft.com/office/drawing/2014/main" id="{DF9999EF-65E7-3198-ED43-7B9ABF4F59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Text Box 98">
                  <a:extLst>
                    <a:ext uri="{FF2B5EF4-FFF2-40B4-BE49-F238E27FC236}">
                      <a16:creationId xmlns:a16="http://schemas.microsoft.com/office/drawing/2014/main" id="{D82F9534-C372-BEC0-DC2A-4A082F1140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أ د هـ</a:t>
                  </a:r>
                </a:p>
              </p:txBody>
            </p:sp>
          </p:grpSp>
        </p:grpSp>
      </p:grpSp>
      <p:sp>
        <p:nvSpPr>
          <p:cNvPr id="41" name="Text Box 99">
            <a:extLst>
              <a:ext uri="{FF2B5EF4-FFF2-40B4-BE49-F238E27FC236}">
                <a16:creationId xmlns:a16="http://schemas.microsoft.com/office/drawing/2014/main" id="{2357AA32-C22E-EC28-383D-41E516A6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341" y="4884369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baseline="44000"/>
              <a:t>٥</a:t>
            </a:r>
            <a:r>
              <a:rPr lang="ar-SA" altLang="ar-SA" sz="2800" b="1"/>
              <a:t>١٨٠</a:t>
            </a:r>
          </a:p>
        </p:txBody>
      </p:sp>
      <p:sp>
        <p:nvSpPr>
          <p:cNvPr id="42" name="AutoShape 100">
            <a:extLst>
              <a:ext uri="{FF2B5EF4-FFF2-40B4-BE49-F238E27FC236}">
                <a16:creationId xmlns:a16="http://schemas.microsoft.com/office/drawing/2014/main" id="{0F3B2043-C132-4BA1-0413-77F381F513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0517" y="2961906"/>
            <a:ext cx="684212" cy="611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9966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grpSp>
        <p:nvGrpSpPr>
          <p:cNvPr id="43" name="Group 102">
            <a:extLst>
              <a:ext uri="{FF2B5EF4-FFF2-40B4-BE49-F238E27FC236}">
                <a16:creationId xmlns:a16="http://schemas.microsoft.com/office/drawing/2014/main" id="{F08E5B83-4EF0-4B84-2BF9-6B0E6F459BC9}"/>
              </a:ext>
            </a:extLst>
          </p:cNvPr>
          <p:cNvGrpSpPr>
            <a:grpSpLocks/>
          </p:cNvGrpSpPr>
          <p:nvPr/>
        </p:nvGrpSpPr>
        <p:grpSpPr bwMode="auto">
          <a:xfrm>
            <a:off x="8475341" y="3838206"/>
            <a:ext cx="1152525" cy="527050"/>
            <a:chOff x="4876" y="1924"/>
            <a:chExt cx="726" cy="332"/>
          </a:xfrm>
        </p:grpSpPr>
        <p:pic>
          <p:nvPicPr>
            <p:cNvPr id="44" name="Picture 103">
              <a:extLst>
                <a:ext uri="{FF2B5EF4-FFF2-40B4-BE49-F238E27FC236}">
                  <a16:creationId xmlns:a16="http://schemas.microsoft.com/office/drawing/2014/main" id="{E866E40D-71F2-9590-36C7-5B141BBF9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104">
              <a:extLst>
                <a:ext uri="{FF2B5EF4-FFF2-40B4-BE49-F238E27FC236}">
                  <a16:creationId xmlns:a16="http://schemas.microsoft.com/office/drawing/2014/main" id="{68D38C50-B62A-BA0F-1947-A2D6C5F24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د أ ب</a:t>
              </a:r>
            </a:p>
          </p:txBody>
        </p:sp>
      </p:grpSp>
      <p:sp>
        <p:nvSpPr>
          <p:cNvPr id="46" name="Text Box 107">
            <a:extLst>
              <a:ext uri="{FF2B5EF4-FFF2-40B4-BE49-F238E27FC236}">
                <a16:creationId xmlns:a16="http://schemas.microsoft.com/office/drawing/2014/main" id="{AE87A135-CB4A-948B-2FE8-6229B58C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929" y="4830394"/>
            <a:ext cx="395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grpSp>
        <p:nvGrpSpPr>
          <p:cNvPr id="47" name="Group 108">
            <a:extLst>
              <a:ext uri="{FF2B5EF4-FFF2-40B4-BE49-F238E27FC236}">
                <a16:creationId xmlns:a16="http://schemas.microsoft.com/office/drawing/2014/main" id="{77690F5B-8F54-0E05-C291-D8414970D08E}"/>
              </a:ext>
            </a:extLst>
          </p:cNvPr>
          <p:cNvGrpSpPr>
            <a:grpSpLocks/>
          </p:cNvGrpSpPr>
          <p:nvPr/>
        </p:nvGrpSpPr>
        <p:grpSpPr bwMode="auto">
          <a:xfrm>
            <a:off x="8799191" y="4846269"/>
            <a:ext cx="1225550" cy="527050"/>
            <a:chOff x="4876" y="1924"/>
            <a:chExt cx="726" cy="332"/>
          </a:xfrm>
        </p:grpSpPr>
        <p:pic>
          <p:nvPicPr>
            <p:cNvPr id="48" name="Picture 109">
              <a:extLst>
                <a:ext uri="{FF2B5EF4-FFF2-40B4-BE49-F238E27FC236}">
                  <a16:creationId xmlns:a16="http://schemas.microsoft.com/office/drawing/2014/main" id="{3E6D9CE9-3631-5A6E-0F82-9A9ECE56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110">
              <a:extLst>
                <a:ext uri="{FF2B5EF4-FFF2-40B4-BE49-F238E27FC236}">
                  <a16:creationId xmlns:a16="http://schemas.microsoft.com/office/drawing/2014/main" id="{95B0F574-6FE6-3EAB-9C82-1C3612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أ د هـ</a:t>
              </a:r>
            </a:p>
          </p:txBody>
        </p:sp>
      </p:grpSp>
      <p:grpSp>
        <p:nvGrpSpPr>
          <p:cNvPr id="50" name="Group 111">
            <a:extLst>
              <a:ext uri="{FF2B5EF4-FFF2-40B4-BE49-F238E27FC236}">
                <a16:creationId xmlns:a16="http://schemas.microsoft.com/office/drawing/2014/main" id="{798F3DAA-E27B-2C13-31F7-BAE5C9904825}"/>
              </a:ext>
            </a:extLst>
          </p:cNvPr>
          <p:cNvGrpSpPr>
            <a:grpSpLocks/>
          </p:cNvGrpSpPr>
          <p:nvPr/>
        </p:nvGrpSpPr>
        <p:grpSpPr bwMode="auto">
          <a:xfrm>
            <a:off x="7143429" y="4846269"/>
            <a:ext cx="1333500" cy="527050"/>
            <a:chOff x="3787" y="1924"/>
            <a:chExt cx="840" cy="332"/>
          </a:xfrm>
        </p:grpSpPr>
        <p:pic>
          <p:nvPicPr>
            <p:cNvPr id="51" name="Picture 112">
              <a:extLst>
                <a:ext uri="{FF2B5EF4-FFF2-40B4-BE49-F238E27FC236}">
                  <a16:creationId xmlns:a16="http://schemas.microsoft.com/office/drawing/2014/main" id="{64340258-1E41-5C9A-25ED-9A694DCD7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113">
              <a:extLst>
                <a:ext uri="{FF2B5EF4-FFF2-40B4-BE49-F238E27FC236}">
                  <a16:creationId xmlns:a16="http://schemas.microsoft.com/office/drawing/2014/main" id="{1D6CE617-5D57-0795-BC6E-FEF58D37E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أ د جـ</a:t>
              </a:r>
            </a:p>
          </p:txBody>
        </p:sp>
      </p:grpSp>
      <p:sp>
        <p:nvSpPr>
          <p:cNvPr id="53" name="Text Box 114">
            <a:extLst>
              <a:ext uri="{FF2B5EF4-FFF2-40B4-BE49-F238E27FC236}">
                <a16:creationId xmlns:a16="http://schemas.microsoft.com/office/drawing/2014/main" id="{B822DDF6-6E47-E67F-874C-89860958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741" y="4870081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لأنهما تقعان على مستقيم واحد</a:t>
            </a:r>
          </a:p>
        </p:txBody>
      </p:sp>
      <p:sp>
        <p:nvSpPr>
          <p:cNvPr id="54" name="Text Box 115">
            <a:extLst>
              <a:ext uri="{FF2B5EF4-FFF2-40B4-BE49-F238E27FC236}">
                <a16:creationId xmlns:a16="http://schemas.microsoft.com/office/drawing/2014/main" id="{ACB8F187-9FDA-246D-CC73-F19EB7DB1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191" y="6057531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أ ي أن :</a:t>
            </a:r>
          </a:p>
        </p:txBody>
      </p:sp>
      <p:sp>
        <p:nvSpPr>
          <p:cNvPr id="55" name="Text Box 116">
            <a:extLst>
              <a:ext uri="{FF2B5EF4-FFF2-40B4-BE49-F238E27FC236}">
                <a16:creationId xmlns:a16="http://schemas.microsoft.com/office/drawing/2014/main" id="{34D3BEA4-BA81-ECE5-EDD5-2FFB850C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304" y="5943231"/>
            <a:ext cx="395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و</a:t>
            </a:r>
          </a:p>
        </p:txBody>
      </p:sp>
      <p:grpSp>
        <p:nvGrpSpPr>
          <p:cNvPr id="56" name="Group 117">
            <a:extLst>
              <a:ext uri="{FF2B5EF4-FFF2-40B4-BE49-F238E27FC236}">
                <a16:creationId xmlns:a16="http://schemas.microsoft.com/office/drawing/2014/main" id="{FD9C6265-3E1C-987E-1F37-4C8777C63E23}"/>
              </a:ext>
            </a:extLst>
          </p:cNvPr>
          <p:cNvGrpSpPr>
            <a:grpSpLocks/>
          </p:cNvGrpSpPr>
          <p:nvPr/>
        </p:nvGrpSpPr>
        <p:grpSpPr bwMode="auto">
          <a:xfrm>
            <a:off x="7681591" y="6036894"/>
            <a:ext cx="1152525" cy="527050"/>
            <a:chOff x="4876" y="1924"/>
            <a:chExt cx="726" cy="332"/>
          </a:xfrm>
        </p:grpSpPr>
        <p:pic>
          <p:nvPicPr>
            <p:cNvPr id="57" name="Picture 118">
              <a:extLst>
                <a:ext uri="{FF2B5EF4-FFF2-40B4-BE49-F238E27FC236}">
                  <a16:creationId xmlns:a16="http://schemas.microsoft.com/office/drawing/2014/main" id="{8C6F4A8F-3908-2E36-B7C1-B28C0866E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119">
              <a:extLst>
                <a:ext uri="{FF2B5EF4-FFF2-40B4-BE49-F238E27FC236}">
                  <a16:creationId xmlns:a16="http://schemas.microsoft.com/office/drawing/2014/main" id="{CDF1C8E3-AEDB-9389-CD83-A0A91E689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د أ ب</a:t>
              </a:r>
            </a:p>
          </p:txBody>
        </p:sp>
      </p:grpSp>
      <p:grpSp>
        <p:nvGrpSpPr>
          <p:cNvPr id="59" name="Group 120">
            <a:extLst>
              <a:ext uri="{FF2B5EF4-FFF2-40B4-BE49-F238E27FC236}">
                <a16:creationId xmlns:a16="http://schemas.microsoft.com/office/drawing/2014/main" id="{706512CC-EAB4-D25B-2140-FD6AAADCFD24}"/>
              </a:ext>
            </a:extLst>
          </p:cNvPr>
          <p:cNvGrpSpPr>
            <a:grpSpLocks/>
          </p:cNvGrpSpPr>
          <p:nvPr/>
        </p:nvGrpSpPr>
        <p:grpSpPr bwMode="auto">
          <a:xfrm>
            <a:off x="5952804" y="6036894"/>
            <a:ext cx="1333500" cy="527050"/>
            <a:chOff x="3787" y="1924"/>
            <a:chExt cx="840" cy="332"/>
          </a:xfrm>
        </p:grpSpPr>
        <p:pic>
          <p:nvPicPr>
            <p:cNvPr id="60" name="Picture 121">
              <a:extLst>
                <a:ext uri="{FF2B5EF4-FFF2-40B4-BE49-F238E27FC236}">
                  <a16:creationId xmlns:a16="http://schemas.microsoft.com/office/drawing/2014/main" id="{0388F1C0-2C29-3B0F-BE8A-A544AB6A3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122">
              <a:extLst>
                <a:ext uri="{FF2B5EF4-FFF2-40B4-BE49-F238E27FC236}">
                  <a16:creationId xmlns:a16="http://schemas.microsoft.com/office/drawing/2014/main" id="{F4F6C66D-C49E-1BF8-855D-6E601AB5C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أ د جـ</a:t>
              </a:r>
            </a:p>
          </p:txBody>
        </p:sp>
      </p:grpSp>
      <p:sp>
        <p:nvSpPr>
          <p:cNvPr id="62" name="Text Box 123">
            <a:extLst>
              <a:ext uri="{FF2B5EF4-FFF2-40B4-BE49-F238E27FC236}">
                <a16:creationId xmlns:a16="http://schemas.microsoft.com/office/drawing/2014/main" id="{87228B13-061C-3EE7-3AE0-FC6AE12FC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816" y="6068644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متكاملتان</a:t>
            </a:r>
          </a:p>
        </p:txBody>
      </p:sp>
      <p:sp>
        <p:nvSpPr>
          <p:cNvPr id="63" name="Text Box 124">
            <a:extLst>
              <a:ext uri="{FF2B5EF4-FFF2-40B4-BE49-F238E27FC236}">
                <a16:creationId xmlns:a16="http://schemas.microsoft.com/office/drawing/2014/main" id="{E945C33F-62E3-2042-5365-954A00E5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91" y="6057531"/>
            <a:ext cx="266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لأن مجموعهما = </a:t>
            </a:r>
            <a:r>
              <a:rPr lang="ar-SA" altLang="ar-SA" sz="2400" b="1" baseline="60000">
                <a:solidFill>
                  <a:srgbClr val="3333FF"/>
                </a:solidFill>
              </a:rPr>
              <a:t>٥</a:t>
            </a:r>
            <a:r>
              <a:rPr lang="ar-SA" altLang="ar-SA" sz="2400" b="1">
                <a:solidFill>
                  <a:srgbClr val="3333FF"/>
                </a:solidFill>
              </a:rPr>
              <a:t>١٨٠</a:t>
            </a:r>
          </a:p>
        </p:txBody>
      </p:sp>
      <p:sp>
        <p:nvSpPr>
          <p:cNvPr id="64" name="AutoShape 125">
            <a:extLst>
              <a:ext uri="{FF2B5EF4-FFF2-40B4-BE49-F238E27FC236}">
                <a16:creationId xmlns:a16="http://schemas.microsoft.com/office/drawing/2014/main" id="{E6D9A6F5-2CE9-2125-2A23-830FCB5A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466" y="945781"/>
            <a:ext cx="3600450" cy="1944688"/>
          </a:xfrm>
          <a:prstGeom prst="wedgeEllipseCallout">
            <a:avLst>
              <a:gd name="adj1" fmla="val 104630"/>
              <a:gd name="adj2" fmla="val 152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نستبدل </a:t>
            </a:r>
            <a:r>
              <a:rPr lang="ar-SA" altLang="ar-SA" sz="2400" b="1">
                <a:solidFill>
                  <a:srgbClr val="3333FF"/>
                </a:solidFill>
              </a:rPr>
              <a:t>أ د هـ</a:t>
            </a:r>
            <a:r>
              <a:rPr lang="ar-SA" altLang="ar-SA" sz="2400" b="1"/>
              <a:t> بـ </a:t>
            </a:r>
            <a:r>
              <a:rPr lang="ar-SA" altLang="ar-SA" sz="2400" b="1">
                <a:solidFill>
                  <a:srgbClr val="3333FF"/>
                </a:solidFill>
              </a:rPr>
              <a:t>د أ ب</a:t>
            </a:r>
          </a:p>
        </p:txBody>
      </p:sp>
      <p:sp>
        <p:nvSpPr>
          <p:cNvPr id="65" name="Arc 126">
            <a:extLst>
              <a:ext uri="{FF2B5EF4-FFF2-40B4-BE49-F238E27FC236}">
                <a16:creationId xmlns:a16="http://schemas.microsoft.com/office/drawing/2014/main" id="{4BACCB9B-4656-80DD-4248-A95746A6FC94}"/>
              </a:ext>
            </a:extLst>
          </p:cNvPr>
          <p:cNvSpPr>
            <a:spLocks/>
          </p:cNvSpPr>
          <p:nvPr/>
        </p:nvSpPr>
        <p:spPr bwMode="auto">
          <a:xfrm rot="17187345">
            <a:off x="1899916" y="3560394"/>
            <a:ext cx="735013" cy="617537"/>
          </a:xfrm>
          <a:custGeom>
            <a:avLst/>
            <a:gdLst>
              <a:gd name="T0" fmla="*/ 0 w 27274"/>
              <a:gd name="T1" fmla="*/ 372681792 h 23321"/>
              <a:gd name="T2" fmla="*/ 2147483646 w 27274"/>
              <a:gd name="T3" fmla="*/ 2147483646 h 23321"/>
              <a:gd name="T4" fmla="*/ 2147483646 w 27274"/>
              <a:gd name="T5" fmla="*/ 2147483646 h 23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274" h="23321" fill="none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</a:path>
              <a:path w="27274" h="23321" stroke="0" extrusionOk="0">
                <a:moveTo>
                  <a:pt x="0" y="758"/>
                </a:moveTo>
                <a:cubicBezTo>
                  <a:pt x="1849" y="255"/>
                  <a:pt x="3757" y="0"/>
                  <a:pt x="5674" y="0"/>
                </a:cubicBezTo>
                <a:cubicBezTo>
                  <a:pt x="17603" y="0"/>
                  <a:pt x="27274" y="9670"/>
                  <a:pt x="27274" y="21600"/>
                </a:cubicBezTo>
                <a:cubicBezTo>
                  <a:pt x="27274" y="22174"/>
                  <a:pt x="27251" y="22748"/>
                  <a:pt x="27205" y="23321"/>
                </a:cubicBezTo>
                <a:lnTo>
                  <a:pt x="5674" y="21600"/>
                </a:lnTo>
                <a:lnTo>
                  <a:pt x="0" y="7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62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3876E-7 L 0.04723 0.14686 " pathEditMode="relative" ptsTypes="AA">
                                      <p:cBhvr>
                                        <p:cTn id="1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/>
      <p:bldP spid="24" grpId="0"/>
      <p:bldP spid="31" grpId="0"/>
      <p:bldP spid="41" grpId="0"/>
      <p:bldP spid="46" grpId="0"/>
      <p:bldP spid="53" grpId="0"/>
      <p:bldP spid="53" grpId="1"/>
      <p:bldP spid="54" grpId="0"/>
      <p:bldP spid="55" grpId="0"/>
      <p:bldP spid="62" grpId="0"/>
      <p:bldP spid="63" grpId="0"/>
      <p:bldP spid="64" grpId="0" animBg="1"/>
      <p:bldP spid="64" grpId="1" animBg="1"/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349380-3012-225D-E9ED-31B5272282CF}"/>
              </a:ext>
            </a:extLst>
          </p:cNvPr>
          <p:cNvGrpSpPr>
            <a:grpSpLocks/>
          </p:cNvGrpSpPr>
          <p:nvPr/>
        </p:nvGrpSpPr>
        <p:grpSpPr bwMode="auto">
          <a:xfrm>
            <a:off x="2393280" y="541692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B5F9F91-301E-121A-6088-3ACDABC87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1D2B95C-869E-17CF-44C5-BCF9A62CB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sp>
        <p:nvSpPr>
          <p:cNvPr id="8" name="AutoShape 12">
            <a:extLst>
              <a:ext uri="{FF2B5EF4-FFF2-40B4-BE49-F238E27FC236}">
                <a16:creationId xmlns:a16="http://schemas.microsoft.com/office/drawing/2014/main" id="{D7E2C05C-7A5B-C5E9-BBD2-F0F1BA5C7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468" y="1516417"/>
            <a:ext cx="3779837" cy="757238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جد قيمة س في الشكل التالي :</a:t>
            </a:r>
            <a:r>
              <a:rPr lang="en-US" altLang="ar-SA" sz="2400"/>
              <a:t> </a:t>
            </a: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11" name="AutoShape 25">
            <a:extLst>
              <a:ext uri="{FF2B5EF4-FFF2-40B4-BE49-F238E27FC236}">
                <a16:creationId xmlns:a16="http://schemas.microsoft.com/office/drawing/2014/main" id="{B7741E75-75D0-92ED-564F-A4A0A0E1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993" y="595667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على اختبار</a:t>
            </a:r>
            <a:endParaRPr lang="ar-SA" altLang="ar-SA" sz="2800" b="1">
              <a:solidFill>
                <a:schemeClr val="bg1"/>
              </a:solidFill>
            </a:endParaRPr>
          </a:p>
        </p:txBody>
      </p:sp>
      <p:pic>
        <p:nvPicPr>
          <p:cNvPr id="13" name="IMG_2240.jpeg" descr="IMG_2240.jpeg">
            <a:extLst>
              <a:ext uri="{FF2B5EF4-FFF2-40B4-BE49-F238E27FC236}">
                <a16:creationId xmlns:a16="http://schemas.microsoft.com/office/drawing/2014/main" id="{D6260B19-E31C-82DB-DD7C-01E2AC18903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13113" y="1700220"/>
            <a:ext cx="1152838" cy="344942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14" name="IMG_2828.png" descr="IMG_2828.png">
            <a:extLst>
              <a:ext uri="{FF2B5EF4-FFF2-40B4-BE49-F238E27FC236}">
                <a16:creationId xmlns:a16="http://schemas.microsoft.com/office/drawing/2014/main" id="{6577B66E-29E5-B654-59F9-0CDEF705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6" t="17867" r="35934" b="61461"/>
          <a:stretch>
            <a:fillRect/>
          </a:stretch>
        </p:blipFill>
        <p:spPr bwMode="auto">
          <a:xfrm>
            <a:off x="3293393" y="2502255"/>
            <a:ext cx="510698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مستطيل">
            <a:extLst>
              <a:ext uri="{FF2B5EF4-FFF2-40B4-BE49-F238E27FC236}">
                <a16:creationId xmlns:a16="http://schemas.microsoft.com/office/drawing/2014/main" id="{9CC25DCE-27CA-42FE-5A90-993A6264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6668" y="5405792"/>
            <a:ext cx="1069975" cy="3921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3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6" name="Google Shape;385;p7">
            <a:extLst>
              <a:ext uri="{FF2B5EF4-FFF2-40B4-BE49-F238E27FC236}">
                <a16:creationId xmlns:a16="http://schemas.microsoft.com/office/drawing/2014/main" id="{E0183838-7EBB-180C-7FF8-73CDEAEF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1376363"/>
            <a:ext cx="2398713" cy="41878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" name="Google Shape;385;p7">
            <a:extLst>
              <a:ext uri="{FF2B5EF4-FFF2-40B4-BE49-F238E27FC236}">
                <a16:creationId xmlns:a16="http://schemas.microsoft.com/office/drawing/2014/main" id="{A7C1BFA5-5A60-CC4A-4C58-3229F508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2068513"/>
            <a:ext cx="3640137" cy="28035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0000"/>
              </a:solidFill>
            </a:endParaRPr>
          </a:p>
        </p:txBody>
      </p:sp>
      <p:pic>
        <p:nvPicPr>
          <p:cNvPr id="18" name="صورة" descr="صورة">
            <a:extLst>
              <a:ext uri="{FF2B5EF4-FFF2-40B4-BE49-F238E27FC236}">
                <a16:creationId xmlns:a16="http://schemas.microsoft.com/office/drawing/2014/main" id="{4456A113-D20B-6744-3F68-30631D9A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3555" b="71733"/>
          <a:stretch>
            <a:fillRect/>
          </a:stretch>
        </p:blipFill>
        <p:spPr bwMode="auto">
          <a:xfrm>
            <a:off x="4732338" y="2238375"/>
            <a:ext cx="33289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9" name="صورة" descr="صورة">
            <a:extLst>
              <a:ext uri="{FF2B5EF4-FFF2-40B4-BE49-F238E27FC236}">
                <a16:creationId xmlns:a16="http://schemas.microsoft.com/office/drawing/2014/main" id="{1F0D6EA2-B866-CC42-93BC-2C200EE7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26352" r="3581" b="4790"/>
          <a:stretch>
            <a:fillRect/>
          </a:stretch>
        </p:blipFill>
        <p:spPr bwMode="auto">
          <a:xfrm>
            <a:off x="1649413" y="1536700"/>
            <a:ext cx="21542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">
            <a:extLst>
              <a:ext uri="{FF2B5EF4-FFF2-40B4-BE49-F238E27FC236}">
                <a16:creationId xmlns:a16="http://schemas.microsoft.com/office/drawing/2014/main" id="{2BE901E3-5013-E679-05C6-3AF1772A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055" y="1395893"/>
            <a:ext cx="5725088" cy="472309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4" name="صورة" descr="صورة">
            <a:extLst>
              <a:ext uri="{FF2B5EF4-FFF2-40B4-BE49-F238E27FC236}">
                <a16:creationId xmlns:a16="http://schemas.microsoft.com/office/drawing/2014/main" id="{15D08D5B-C08E-86D0-3F75-978ADD8C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305" t="6483" r="9581" b="6480"/>
          <a:stretch>
            <a:fillRect/>
          </a:stretch>
        </p:blipFill>
        <p:spPr>
          <a:xfrm>
            <a:off x="2759688" y="1550811"/>
            <a:ext cx="5813070" cy="4417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0" y="0"/>
                </a:moveTo>
                <a:lnTo>
                  <a:pt x="14" y="6682"/>
                </a:lnTo>
                <a:cubicBezTo>
                  <a:pt x="41" y="19940"/>
                  <a:pt x="52" y="21238"/>
                  <a:pt x="153" y="21600"/>
                </a:cubicBezTo>
                <a:lnTo>
                  <a:pt x="21414" y="21600"/>
                </a:lnTo>
                <a:cubicBezTo>
                  <a:pt x="21465" y="21051"/>
                  <a:pt x="21477" y="19203"/>
                  <a:pt x="21505" y="11799"/>
                </a:cubicBezTo>
                <a:cubicBezTo>
                  <a:pt x="21526" y="6383"/>
                  <a:pt x="21557" y="1563"/>
                  <a:pt x="21576" y="1086"/>
                </a:cubicBezTo>
                <a:cubicBezTo>
                  <a:pt x="21600" y="467"/>
                  <a:pt x="21593" y="188"/>
                  <a:pt x="21546" y="110"/>
                </a:cubicBezTo>
                <a:cubicBezTo>
                  <a:pt x="21490" y="16"/>
                  <a:pt x="19984" y="0"/>
                  <a:pt x="10740" y="0"/>
                </a:cubicBez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955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C2E17E-C9B6-2822-3A81-C03537C5A265}"/>
              </a:ext>
            </a:extLst>
          </p:cNvPr>
          <p:cNvGrpSpPr>
            <a:grpSpLocks/>
          </p:cNvGrpSpPr>
          <p:nvPr/>
        </p:nvGrpSpPr>
        <p:grpSpPr bwMode="auto">
          <a:xfrm>
            <a:off x="3045628" y="616811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31DC894-1D8F-8668-0DDB-1D45D1D4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6F36E39-F928-C056-656C-D93E4E664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grpSp>
        <p:nvGrpSpPr>
          <p:cNvPr id="8" name="Group 728">
            <a:extLst>
              <a:ext uri="{FF2B5EF4-FFF2-40B4-BE49-F238E27FC236}">
                <a16:creationId xmlns:a16="http://schemas.microsoft.com/office/drawing/2014/main" id="{8D01F52F-99F4-95D9-A431-965790A75BCA}"/>
              </a:ext>
            </a:extLst>
          </p:cNvPr>
          <p:cNvGrpSpPr>
            <a:grpSpLocks/>
          </p:cNvGrpSpPr>
          <p:nvPr/>
        </p:nvGrpSpPr>
        <p:grpSpPr bwMode="auto">
          <a:xfrm>
            <a:off x="6104741" y="1664561"/>
            <a:ext cx="3422650" cy="576263"/>
            <a:chOff x="3469" y="686"/>
            <a:chExt cx="2156" cy="363"/>
          </a:xfrm>
        </p:grpSpPr>
        <p:sp>
          <p:nvSpPr>
            <p:cNvPr id="11" name="AutoShape 690">
              <a:extLst>
                <a:ext uri="{FF2B5EF4-FFF2-40B4-BE49-F238E27FC236}">
                  <a16:creationId xmlns:a16="http://schemas.microsoft.com/office/drawing/2014/main" id="{84934667-9725-2937-7F4C-B27B90635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686"/>
              <a:ext cx="1838" cy="36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الزاويتان المتقابلتان بالرأس</a:t>
              </a:r>
            </a:p>
          </p:txBody>
        </p:sp>
        <p:sp>
          <p:nvSpPr>
            <p:cNvPr id="13" name="AutoShape 691">
              <a:extLst>
                <a:ext uri="{FF2B5EF4-FFF2-40B4-BE49-F238E27FC236}">
                  <a16:creationId xmlns:a16="http://schemas.microsoft.com/office/drawing/2014/main" id="{CA966459-B068-F15D-25CA-24135BFE12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69" y="709"/>
              <a:ext cx="318" cy="31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14" name="AutoShape 692">
            <a:extLst>
              <a:ext uri="{FF2B5EF4-FFF2-40B4-BE49-F238E27FC236}">
                <a16:creationId xmlns:a16="http://schemas.microsoft.com/office/drawing/2014/main" id="{1B61AF71-08F3-6E6C-D496-7C217BCA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516" y="1520099"/>
            <a:ext cx="3925887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هما زاويتان تقعان في جهتين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مختلفتين من مستقيمين متقاطعين</a:t>
            </a:r>
          </a:p>
        </p:txBody>
      </p:sp>
      <p:grpSp>
        <p:nvGrpSpPr>
          <p:cNvPr id="16" name="Group 730">
            <a:extLst>
              <a:ext uri="{FF2B5EF4-FFF2-40B4-BE49-F238E27FC236}">
                <a16:creationId xmlns:a16="http://schemas.microsoft.com/office/drawing/2014/main" id="{775B62E0-9904-BD75-6FC5-B9525E0C7FF6}"/>
              </a:ext>
            </a:extLst>
          </p:cNvPr>
          <p:cNvGrpSpPr>
            <a:grpSpLocks/>
          </p:cNvGrpSpPr>
          <p:nvPr/>
        </p:nvGrpSpPr>
        <p:grpSpPr bwMode="auto">
          <a:xfrm>
            <a:off x="4953803" y="3609249"/>
            <a:ext cx="4537075" cy="579437"/>
            <a:chOff x="2744" y="1911"/>
            <a:chExt cx="2858" cy="365"/>
          </a:xfrm>
        </p:grpSpPr>
        <p:grpSp>
          <p:nvGrpSpPr>
            <p:cNvPr id="17" name="Group 706">
              <a:extLst>
                <a:ext uri="{FF2B5EF4-FFF2-40B4-BE49-F238E27FC236}">
                  <a16:creationId xmlns:a16="http://schemas.microsoft.com/office/drawing/2014/main" id="{28324E9C-5C0A-96A1-6BD4-2A624AACF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6" y="1911"/>
              <a:ext cx="1026" cy="365"/>
              <a:chOff x="4295" y="2396"/>
              <a:chExt cx="1026" cy="365"/>
            </a:xfrm>
          </p:grpSpPr>
          <p:grpSp>
            <p:nvGrpSpPr>
              <p:cNvPr id="19" name="Group 701">
                <a:extLst>
                  <a:ext uri="{FF2B5EF4-FFF2-40B4-BE49-F238E27FC236}">
                    <a16:creationId xmlns:a16="http://schemas.microsoft.com/office/drawing/2014/main" id="{D64D9851-E41E-97CB-D4AD-44A62CE12E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2396"/>
                <a:ext cx="445" cy="365"/>
                <a:chOff x="4876" y="2396"/>
                <a:chExt cx="445" cy="365"/>
              </a:xfrm>
            </p:grpSpPr>
            <p:pic>
              <p:nvPicPr>
                <p:cNvPr id="24" name="Picture 699">
                  <a:extLst>
                    <a:ext uri="{FF2B5EF4-FFF2-40B4-BE49-F238E27FC236}">
                      <a16:creationId xmlns:a16="http://schemas.microsoft.com/office/drawing/2014/main" id="{EEB9DFB3-4A54-671B-B174-A182480908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3" y="2409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Text Box 700">
                  <a:extLst>
                    <a:ext uri="{FF2B5EF4-FFF2-40B4-BE49-F238E27FC236}">
                      <a16:creationId xmlns:a16="http://schemas.microsoft.com/office/drawing/2014/main" id="{19607D4C-30A4-DF92-F15A-CC1A356F2D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2396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b="1">
                      <a:solidFill>
                        <a:srgbClr val="0000FF"/>
                      </a:solidFill>
                    </a:rPr>
                    <a:t>١</a:t>
                  </a:r>
                </a:p>
              </p:txBody>
            </p:sp>
          </p:grpSp>
          <p:sp>
            <p:nvSpPr>
              <p:cNvPr id="20" name="Text Box 702">
                <a:extLst>
                  <a:ext uri="{FF2B5EF4-FFF2-40B4-BE49-F238E27FC236}">
                    <a16:creationId xmlns:a16="http://schemas.microsoft.com/office/drawing/2014/main" id="{CC1847E1-FBC3-DC6C-FA1A-D09729DEE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2" y="2409"/>
                <a:ext cx="2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6600"/>
                    </a:solidFill>
                  </a:rPr>
                  <a:t>و</a:t>
                </a:r>
              </a:p>
            </p:txBody>
          </p:sp>
          <p:grpSp>
            <p:nvGrpSpPr>
              <p:cNvPr id="21" name="Group 703">
                <a:extLst>
                  <a:ext uri="{FF2B5EF4-FFF2-40B4-BE49-F238E27FC236}">
                    <a16:creationId xmlns:a16="http://schemas.microsoft.com/office/drawing/2014/main" id="{84FE3900-EA7D-BD40-F8D3-2B6B64DEB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5" y="2396"/>
                <a:ext cx="445" cy="365"/>
                <a:chOff x="4876" y="2396"/>
                <a:chExt cx="445" cy="365"/>
              </a:xfrm>
            </p:grpSpPr>
            <p:pic>
              <p:nvPicPr>
                <p:cNvPr id="22" name="Picture 704">
                  <a:extLst>
                    <a:ext uri="{FF2B5EF4-FFF2-40B4-BE49-F238E27FC236}">
                      <a16:creationId xmlns:a16="http://schemas.microsoft.com/office/drawing/2014/main" id="{C67347EB-0D52-8179-F9B8-1B436FDD30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3" y="2409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Text Box 705">
                  <a:extLst>
                    <a:ext uri="{FF2B5EF4-FFF2-40B4-BE49-F238E27FC236}">
                      <a16:creationId xmlns:a16="http://schemas.microsoft.com/office/drawing/2014/main" id="{53E2217F-2A9D-D079-6958-72B02060D0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2396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b="1">
                      <a:solidFill>
                        <a:srgbClr val="0000FF"/>
                      </a:solidFill>
                    </a:rPr>
                    <a:t>٢</a:t>
                  </a:r>
                </a:p>
              </p:txBody>
            </p:sp>
          </p:grpSp>
        </p:grpSp>
        <p:sp>
          <p:nvSpPr>
            <p:cNvPr id="18" name="Text Box 707">
              <a:extLst>
                <a:ext uri="{FF2B5EF4-FFF2-40B4-BE49-F238E27FC236}">
                  <a16:creationId xmlns:a16="http://schemas.microsoft.com/office/drawing/2014/main" id="{19DA4463-6565-6685-9CEB-573E6BA47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1933"/>
              <a:ext cx="18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00FF"/>
                  </a:solidFill>
                </a:rPr>
                <a:t>زاويتان متقابلتان بالرأس</a:t>
              </a:r>
            </a:p>
          </p:txBody>
        </p:sp>
      </p:grpSp>
      <p:sp>
        <p:nvSpPr>
          <p:cNvPr id="26" name="Arc 708">
            <a:extLst>
              <a:ext uri="{FF2B5EF4-FFF2-40B4-BE49-F238E27FC236}">
                <a16:creationId xmlns:a16="http://schemas.microsoft.com/office/drawing/2014/main" id="{791E57A6-1EFE-DB35-5CCE-0EE4BC04EB9E}"/>
              </a:ext>
            </a:extLst>
          </p:cNvPr>
          <p:cNvSpPr>
            <a:spLocks/>
          </p:cNvSpPr>
          <p:nvPr/>
        </p:nvSpPr>
        <p:spPr bwMode="auto">
          <a:xfrm rot="17454283">
            <a:off x="2178853" y="2793274"/>
            <a:ext cx="1304925" cy="2120900"/>
          </a:xfrm>
          <a:custGeom>
            <a:avLst/>
            <a:gdLst>
              <a:gd name="T0" fmla="*/ 2147483646 w 21600"/>
              <a:gd name="T1" fmla="*/ 0 h 33577"/>
              <a:gd name="T2" fmla="*/ 2147483646 w 21600"/>
              <a:gd name="T3" fmla="*/ 2147483646 h 33577"/>
              <a:gd name="T4" fmla="*/ 0 w 21600"/>
              <a:gd name="T5" fmla="*/ 2147483646 h 33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3577" fill="none" extrusionOk="0">
                <a:moveTo>
                  <a:pt x="4187" y="-1"/>
                </a:moveTo>
                <a:cubicBezTo>
                  <a:pt x="14306" y="1999"/>
                  <a:pt x="21600" y="10874"/>
                  <a:pt x="21600" y="21190"/>
                </a:cubicBezTo>
                <a:cubicBezTo>
                  <a:pt x="21600" y="25621"/>
                  <a:pt x="20236" y="29946"/>
                  <a:pt x="17695" y="33577"/>
                </a:cubicBezTo>
              </a:path>
              <a:path w="21600" h="33577" stroke="0" extrusionOk="0">
                <a:moveTo>
                  <a:pt x="4187" y="-1"/>
                </a:moveTo>
                <a:cubicBezTo>
                  <a:pt x="14306" y="1999"/>
                  <a:pt x="21600" y="10874"/>
                  <a:pt x="21600" y="21190"/>
                </a:cubicBezTo>
                <a:cubicBezTo>
                  <a:pt x="21600" y="25621"/>
                  <a:pt x="20236" y="29946"/>
                  <a:pt x="17695" y="33577"/>
                </a:cubicBezTo>
                <a:lnTo>
                  <a:pt x="0" y="21190"/>
                </a:lnTo>
                <a:lnTo>
                  <a:pt x="4187" y="-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Arc 709">
            <a:extLst>
              <a:ext uri="{FF2B5EF4-FFF2-40B4-BE49-F238E27FC236}">
                <a16:creationId xmlns:a16="http://schemas.microsoft.com/office/drawing/2014/main" id="{ABC60721-7841-7AD9-71D3-7FE8B79E91AC}"/>
              </a:ext>
            </a:extLst>
          </p:cNvPr>
          <p:cNvSpPr>
            <a:spLocks/>
          </p:cNvSpPr>
          <p:nvPr/>
        </p:nvSpPr>
        <p:spPr bwMode="auto">
          <a:xfrm rot="6664536">
            <a:off x="2231240" y="4401412"/>
            <a:ext cx="1304925" cy="2120900"/>
          </a:xfrm>
          <a:custGeom>
            <a:avLst/>
            <a:gdLst>
              <a:gd name="T0" fmla="*/ 2147483646 w 21600"/>
              <a:gd name="T1" fmla="*/ 0 h 33577"/>
              <a:gd name="T2" fmla="*/ 2147483646 w 21600"/>
              <a:gd name="T3" fmla="*/ 2147483646 h 33577"/>
              <a:gd name="T4" fmla="*/ 0 w 21600"/>
              <a:gd name="T5" fmla="*/ 2147483646 h 33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3577" fill="none" extrusionOk="0">
                <a:moveTo>
                  <a:pt x="4187" y="-1"/>
                </a:moveTo>
                <a:cubicBezTo>
                  <a:pt x="14306" y="1999"/>
                  <a:pt x="21600" y="10874"/>
                  <a:pt x="21600" y="21190"/>
                </a:cubicBezTo>
                <a:cubicBezTo>
                  <a:pt x="21600" y="25621"/>
                  <a:pt x="20236" y="29946"/>
                  <a:pt x="17695" y="33577"/>
                </a:cubicBezTo>
              </a:path>
              <a:path w="21600" h="33577" stroke="0" extrusionOk="0">
                <a:moveTo>
                  <a:pt x="4187" y="-1"/>
                </a:moveTo>
                <a:cubicBezTo>
                  <a:pt x="14306" y="1999"/>
                  <a:pt x="21600" y="10874"/>
                  <a:pt x="21600" y="21190"/>
                </a:cubicBezTo>
                <a:cubicBezTo>
                  <a:pt x="21600" y="25621"/>
                  <a:pt x="20236" y="29946"/>
                  <a:pt x="17695" y="33577"/>
                </a:cubicBezTo>
                <a:lnTo>
                  <a:pt x="0" y="21190"/>
                </a:lnTo>
                <a:lnTo>
                  <a:pt x="4187" y="-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8" name="Arc 710">
            <a:extLst>
              <a:ext uri="{FF2B5EF4-FFF2-40B4-BE49-F238E27FC236}">
                <a16:creationId xmlns:a16="http://schemas.microsoft.com/office/drawing/2014/main" id="{89E68434-6822-E90A-D436-05C5BA074BA1}"/>
              </a:ext>
            </a:extLst>
          </p:cNvPr>
          <p:cNvSpPr>
            <a:spLocks/>
          </p:cNvSpPr>
          <p:nvPr/>
        </p:nvSpPr>
        <p:spPr bwMode="auto">
          <a:xfrm rot="11971785">
            <a:off x="1291441" y="4021999"/>
            <a:ext cx="1454150" cy="1373187"/>
          </a:xfrm>
          <a:custGeom>
            <a:avLst/>
            <a:gdLst>
              <a:gd name="T0" fmla="*/ 2147483646 w 21600"/>
              <a:gd name="T1" fmla="*/ 0 h 22593"/>
              <a:gd name="T2" fmla="*/ 2147483646 w 21600"/>
              <a:gd name="T3" fmla="*/ 2147483646 h 22593"/>
              <a:gd name="T4" fmla="*/ 0 w 21600"/>
              <a:gd name="T5" fmla="*/ 2147483646 h 225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593" fill="none" extrusionOk="0">
                <a:moveTo>
                  <a:pt x="12124" y="0"/>
                </a:moveTo>
                <a:cubicBezTo>
                  <a:pt x="18051" y="4019"/>
                  <a:pt x="21600" y="10715"/>
                  <a:pt x="21600" y="17876"/>
                </a:cubicBezTo>
                <a:cubicBezTo>
                  <a:pt x="21600" y="19462"/>
                  <a:pt x="21425" y="21044"/>
                  <a:pt x="21078" y="22592"/>
                </a:cubicBezTo>
              </a:path>
              <a:path w="21600" h="22593" stroke="0" extrusionOk="0">
                <a:moveTo>
                  <a:pt x="12124" y="0"/>
                </a:moveTo>
                <a:cubicBezTo>
                  <a:pt x="18051" y="4019"/>
                  <a:pt x="21600" y="10715"/>
                  <a:pt x="21600" y="17876"/>
                </a:cubicBezTo>
                <a:cubicBezTo>
                  <a:pt x="21600" y="19462"/>
                  <a:pt x="21425" y="21044"/>
                  <a:pt x="21078" y="22592"/>
                </a:cubicBezTo>
                <a:lnTo>
                  <a:pt x="0" y="17876"/>
                </a:lnTo>
                <a:lnTo>
                  <a:pt x="12124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9" name="Arc 711">
            <a:extLst>
              <a:ext uri="{FF2B5EF4-FFF2-40B4-BE49-F238E27FC236}">
                <a16:creationId xmlns:a16="http://schemas.microsoft.com/office/drawing/2014/main" id="{45CC640B-3225-2296-76F7-22CDBA0F61E3}"/>
              </a:ext>
            </a:extLst>
          </p:cNvPr>
          <p:cNvSpPr>
            <a:spLocks/>
          </p:cNvSpPr>
          <p:nvPr/>
        </p:nvSpPr>
        <p:spPr bwMode="auto">
          <a:xfrm rot="1183526">
            <a:off x="2974191" y="3769586"/>
            <a:ext cx="1454150" cy="1373188"/>
          </a:xfrm>
          <a:custGeom>
            <a:avLst/>
            <a:gdLst>
              <a:gd name="T0" fmla="*/ 2147483646 w 21600"/>
              <a:gd name="T1" fmla="*/ 0 h 22593"/>
              <a:gd name="T2" fmla="*/ 2147483646 w 21600"/>
              <a:gd name="T3" fmla="*/ 2147483646 h 22593"/>
              <a:gd name="T4" fmla="*/ 0 w 21600"/>
              <a:gd name="T5" fmla="*/ 2147483646 h 225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593" fill="none" extrusionOk="0">
                <a:moveTo>
                  <a:pt x="12124" y="0"/>
                </a:moveTo>
                <a:cubicBezTo>
                  <a:pt x="18051" y="4019"/>
                  <a:pt x="21600" y="10715"/>
                  <a:pt x="21600" y="17876"/>
                </a:cubicBezTo>
                <a:cubicBezTo>
                  <a:pt x="21600" y="19462"/>
                  <a:pt x="21425" y="21044"/>
                  <a:pt x="21078" y="22592"/>
                </a:cubicBezTo>
              </a:path>
              <a:path w="21600" h="22593" stroke="0" extrusionOk="0">
                <a:moveTo>
                  <a:pt x="12124" y="0"/>
                </a:moveTo>
                <a:cubicBezTo>
                  <a:pt x="18051" y="4019"/>
                  <a:pt x="21600" y="10715"/>
                  <a:pt x="21600" y="17876"/>
                </a:cubicBezTo>
                <a:cubicBezTo>
                  <a:pt x="21600" y="19462"/>
                  <a:pt x="21425" y="21044"/>
                  <a:pt x="21078" y="22592"/>
                </a:cubicBezTo>
                <a:lnTo>
                  <a:pt x="0" y="17876"/>
                </a:lnTo>
                <a:lnTo>
                  <a:pt x="12124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0" name="Group 731">
            <a:extLst>
              <a:ext uri="{FF2B5EF4-FFF2-40B4-BE49-F238E27FC236}">
                <a16:creationId xmlns:a16="http://schemas.microsoft.com/office/drawing/2014/main" id="{92178006-D9AA-7956-40EB-DE540DA0C202}"/>
              </a:ext>
            </a:extLst>
          </p:cNvPr>
          <p:cNvGrpSpPr>
            <a:grpSpLocks/>
          </p:cNvGrpSpPr>
          <p:nvPr/>
        </p:nvGrpSpPr>
        <p:grpSpPr bwMode="auto">
          <a:xfrm>
            <a:off x="4953803" y="4396649"/>
            <a:ext cx="4537075" cy="579437"/>
            <a:chOff x="2744" y="2407"/>
            <a:chExt cx="2858" cy="365"/>
          </a:xfrm>
        </p:grpSpPr>
        <p:grpSp>
          <p:nvGrpSpPr>
            <p:cNvPr id="31" name="Group 712">
              <a:extLst>
                <a:ext uri="{FF2B5EF4-FFF2-40B4-BE49-F238E27FC236}">
                  <a16:creationId xmlns:a16="http://schemas.microsoft.com/office/drawing/2014/main" id="{FDD697AB-D215-4E79-C1E3-36974D9DA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6" y="2407"/>
              <a:ext cx="1026" cy="365"/>
              <a:chOff x="4295" y="2396"/>
              <a:chExt cx="1026" cy="365"/>
            </a:xfrm>
          </p:grpSpPr>
          <p:grpSp>
            <p:nvGrpSpPr>
              <p:cNvPr id="33" name="Group 713">
                <a:extLst>
                  <a:ext uri="{FF2B5EF4-FFF2-40B4-BE49-F238E27FC236}">
                    <a16:creationId xmlns:a16="http://schemas.microsoft.com/office/drawing/2014/main" id="{C2F8BF86-8058-F47E-1588-ACEC6039B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2396"/>
                <a:ext cx="445" cy="365"/>
                <a:chOff x="4876" y="2396"/>
                <a:chExt cx="445" cy="365"/>
              </a:xfrm>
            </p:grpSpPr>
            <p:pic>
              <p:nvPicPr>
                <p:cNvPr id="38" name="Picture 714">
                  <a:extLst>
                    <a:ext uri="{FF2B5EF4-FFF2-40B4-BE49-F238E27FC236}">
                      <a16:creationId xmlns:a16="http://schemas.microsoft.com/office/drawing/2014/main" id="{0D6E8736-371C-A6F8-DC81-2AE36E9D82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3" y="2409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Text Box 715">
                  <a:extLst>
                    <a:ext uri="{FF2B5EF4-FFF2-40B4-BE49-F238E27FC236}">
                      <a16:creationId xmlns:a16="http://schemas.microsoft.com/office/drawing/2014/main" id="{9684E5BF-C940-6E84-329D-9F36742002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2396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b="1">
                      <a:solidFill>
                        <a:srgbClr val="FF0000"/>
                      </a:solidFill>
                    </a:rPr>
                    <a:t>٣</a:t>
                  </a:r>
                </a:p>
              </p:txBody>
            </p:sp>
          </p:grpSp>
          <p:sp>
            <p:nvSpPr>
              <p:cNvPr id="34" name="Text Box 716">
                <a:extLst>
                  <a:ext uri="{FF2B5EF4-FFF2-40B4-BE49-F238E27FC236}">
                    <a16:creationId xmlns:a16="http://schemas.microsoft.com/office/drawing/2014/main" id="{02B85262-D50D-A671-B92E-8CA182E38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2" y="2409"/>
                <a:ext cx="2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6600"/>
                    </a:solidFill>
                  </a:rPr>
                  <a:t>و</a:t>
                </a:r>
              </a:p>
            </p:txBody>
          </p:sp>
          <p:grpSp>
            <p:nvGrpSpPr>
              <p:cNvPr id="35" name="Group 717">
                <a:extLst>
                  <a:ext uri="{FF2B5EF4-FFF2-40B4-BE49-F238E27FC236}">
                    <a16:creationId xmlns:a16="http://schemas.microsoft.com/office/drawing/2014/main" id="{BDE935A0-4604-CD38-EC8F-C54A4F3771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5" y="2396"/>
                <a:ext cx="445" cy="365"/>
                <a:chOff x="4876" y="2396"/>
                <a:chExt cx="445" cy="365"/>
              </a:xfrm>
            </p:grpSpPr>
            <p:pic>
              <p:nvPicPr>
                <p:cNvPr id="36" name="Picture 718">
                  <a:extLst>
                    <a:ext uri="{FF2B5EF4-FFF2-40B4-BE49-F238E27FC236}">
                      <a16:creationId xmlns:a16="http://schemas.microsoft.com/office/drawing/2014/main" id="{C898876A-62A1-A80F-6DF4-5B6D08541A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3" y="2409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719">
                  <a:extLst>
                    <a:ext uri="{FF2B5EF4-FFF2-40B4-BE49-F238E27FC236}">
                      <a16:creationId xmlns:a16="http://schemas.microsoft.com/office/drawing/2014/main" id="{A60C7248-7C0A-AB09-5E44-7C8AB2973C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2396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b="1">
                      <a:solidFill>
                        <a:srgbClr val="FF0000"/>
                      </a:solidFill>
                    </a:rPr>
                    <a:t>٤</a:t>
                  </a:r>
                </a:p>
              </p:txBody>
            </p:sp>
          </p:grpSp>
        </p:grpSp>
        <p:sp>
          <p:nvSpPr>
            <p:cNvPr id="32" name="Text Box 720">
              <a:extLst>
                <a:ext uri="{FF2B5EF4-FFF2-40B4-BE49-F238E27FC236}">
                  <a16:creationId xmlns:a16="http://schemas.microsoft.com/office/drawing/2014/main" id="{4E0C62C4-48AE-090C-2880-8140271B7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429"/>
              <a:ext cx="18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زاويتان متقابلتان بالرأس</a:t>
              </a:r>
            </a:p>
          </p:txBody>
        </p:sp>
      </p:grpSp>
      <p:grpSp>
        <p:nvGrpSpPr>
          <p:cNvPr id="40" name="Group 729">
            <a:extLst>
              <a:ext uri="{FF2B5EF4-FFF2-40B4-BE49-F238E27FC236}">
                <a16:creationId xmlns:a16="http://schemas.microsoft.com/office/drawing/2014/main" id="{9AC9A396-9015-3AAF-92EB-3438C171D366}"/>
              </a:ext>
            </a:extLst>
          </p:cNvPr>
          <p:cNvGrpSpPr>
            <a:grpSpLocks/>
          </p:cNvGrpSpPr>
          <p:nvPr/>
        </p:nvGrpSpPr>
        <p:grpSpPr bwMode="auto">
          <a:xfrm>
            <a:off x="1281916" y="3609249"/>
            <a:ext cx="3168650" cy="1979612"/>
            <a:chOff x="431" y="1911"/>
            <a:chExt cx="1996" cy="1247"/>
          </a:xfrm>
        </p:grpSpPr>
        <p:grpSp>
          <p:nvGrpSpPr>
            <p:cNvPr id="41" name="Group 697">
              <a:extLst>
                <a:ext uri="{FF2B5EF4-FFF2-40B4-BE49-F238E27FC236}">
                  <a16:creationId xmlns:a16="http://schemas.microsoft.com/office/drawing/2014/main" id="{427E8D1B-07BE-4802-9BDC-48AEDEBFC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1911"/>
              <a:ext cx="1996" cy="1247"/>
              <a:chOff x="725" y="1911"/>
              <a:chExt cx="2268" cy="1428"/>
            </a:xfrm>
          </p:grpSpPr>
          <p:sp>
            <p:nvSpPr>
              <p:cNvPr id="46" name="Line 693">
                <a:extLst>
                  <a:ext uri="{FF2B5EF4-FFF2-40B4-BE49-F238E27FC236}">
                    <a16:creationId xmlns:a16="http://schemas.microsoft.com/office/drawing/2014/main" id="{87722006-DD21-7C35-4CB3-2FDB2BD61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" y="1911"/>
                <a:ext cx="2177" cy="14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694">
                <a:extLst>
                  <a:ext uri="{FF2B5EF4-FFF2-40B4-BE49-F238E27FC236}">
                    <a16:creationId xmlns:a16="http://schemas.microsoft.com/office/drawing/2014/main" id="{E17867A0-7AFC-25A6-8748-CDA96A468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" y="1911"/>
                <a:ext cx="2268" cy="1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2" name="Text Box 721">
              <a:extLst>
                <a:ext uri="{FF2B5EF4-FFF2-40B4-BE49-F238E27FC236}">
                  <a16:creationId xmlns:a16="http://schemas.microsoft.com/office/drawing/2014/main" id="{C0FD998C-A27B-CBAF-31E1-BC5DCFA46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" y="2348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١</a:t>
              </a:r>
            </a:p>
          </p:txBody>
        </p:sp>
        <p:sp>
          <p:nvSpPr>
            <p:cNvPr id="43" name="Text Box 722">
              <a:extLst>
                <a:ext uri="{FF2B5EF4-FFF2-40B4-BE49-F238E27FC236}">
                  <a16:creationId xmlns:a16="http://schemas.microsoft.com/office/drawing/2014/main" id="{5F87D8CE-3A5F-C1B3-F4E7-F87599C5C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350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٢</a:t>
              </a:r>
            </a:p>
          </p:txBody>
        </p:sp>
        <p:sp>
          <p:nvSpPr>
            <p:cNvPr id="44" name="Text Box 723">
              <a:extLst>
                <a:ext uri="{FF2B5EF4-FFF2-40B4-BE49-F238E27FC236}">
                  <a16:creationId xmlns:a16="http://schemas.microsoft.com/office/drawing/2014/main" id="{897DEF77-079F-3C99-76DE-7F79FB5F8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2115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٣</a:t>
              </a:r>
            </a:p>
          </p:txBody>
        </p:sp>
        <p:sp>
          <p:nvSpPr>
            <p:cNvPr id="45" name="Text Box 726">
              <a:extLst>
                <a:ext uri="{FF2B5EF4-FFF2-40B4-BE49-F238E27FC236}">
                  <a16:creationId xmlns:a16="http://schemas.microsoft.com/office/drawing/2014/main" id="{8E845CB5-550D-EE16-D444-300CCBE07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" y="2589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٤</a:t>
              </a:r>
            </a:p>
          </p:txBody>
        </p:sp>
      </p:grpSp>
      <p:sp>
        <p:nvSpPr>
          <p:cNvPr id="48" name="Text Box 727">
            <a:extLst>
              <a:ext uri="{FF2B5EF4-FFF2-40B4-BE49-F238E27FC236}">
                <a16:creationId xmlns:a16="http://schemas.microsoft.com/office/drawing/2014/main" id="{EF912A09-613B-71A5-08E8-607BFB13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141" y="5660299"/>
            <a:ext cx="424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الزاويتان المتقابلتان بالرأس </a:t>
            </a:r>
            <a:r>
              <a:rPr lang="ar-SA" altLang="ar-SA" sz="2400" b="1">
                <a:solidFill>
                  <a:srgbClr val="006600"/>
                </a:solidFill>
              </a:rPr>
              <a:t>متطابقتان</a:t>
            </a:r>
          </a:p>
        </p:txBody>
      </p:sp>
    </p:spTree>
    <p:extLst>
      <p:ext uri="{BB962C8B-B14F-4D97-AF65-F5344CB8AC3E}">
        <p14:creationId xmlns:p14="http://schemas.microsoft.com/office/powerpoint/2010/main" val="208825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7DA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6736E7-C3E2-A9CE-FC61-350AEAA30966}"/>
              </a:ext>
            </a:extLst>
          </p:cNvPr>
          <p:cNvGrpSpPr>
            <a:grpSpLocks/>
          </p:cNvGrpSpPr>
          <p:nvPr/>
        </p:nvGrpSpPr>
        <p:grpSpPr bwMode="auto">
          <a:xfrm>
            <a:off x="3064111" y="176224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483D8F5-602B-A3F7-BAC0-809E854C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B1300AC-CB5C-7A7C-C685-CFF41731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علاقات الزوايا والمستقيمات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EE365BE2-74CA-A387-0C92-CDD7917B3915}"/>
              </a:ext>
            </a:extLst>
          </p:cNvPr>
          <p:cNvGrpSpPr>
            <a:grpSpLocks/>
          </p:cNvGrpSpPr>
          <p:nvPr/>
        </p:nvGrpSpPr>
        <p:grpSpPr bwMode="auto">
          <a:xfrm>
            <a:off x="6988411" y="1223974"/>
            <a:ext cx="2557463" cy="576263"/>
            <a:chOff x="3469" y="686"/>
            <a:chExt cx="2156" cy="363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ED3C59A3-156A-2266-4373-683D02C2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686"/>
              <a:ext cx="1838" cy="36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الزاويتان المتتامتان</a:t>
              </a:r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6241F036-4373-B465-807F-737271827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69" y="709"/>
              <a:ext cx="318" cy="32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14" name="AutoShape 8">
            <a:extLst>
              <a:ext uri="{FF2B5EF4-FFF2-40B4-BE49-F238E27FC236}">
                <a16:creationId xmlns:a16="http://schemas.microsoft.com/office/drawing/2014/main" id="{ED1C7BF1-B385-919A-B1FD-1E5B3C01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086" y="1079512"/>
            <a:ext cx="3925888" cy="9001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هما زاويتان مجموع قياسيهما </a:t>
            </a:r>
            <a:r>
              <a:rPr lang="ar-SA" altLang="ar-SA" sz="3600" b="1" baseline="30000"/>
              <a:t>٥</a:t>
            </a:r>
            <a:r>
              <a:rPr lang="ar-SA" altLang="ar-SA" sz="2400" b="1"/>
              <a:t>٩٠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EFAD883-E52A-B8F5-8537-EFD7B211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761" y="328613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17" name="Arc 21">
            <a:extLst>
              <a:ext uri="{FF2B5EF4-FFF2-40B4-BE49-F238E27FC236}">
                <a16:creationId xmlns:a16="http://schemas.microsoft.com/office/drawing/2014/main" id="{9D8439A5-99D4-C9CA-9E44-4AD046FFD799}"/>
              </a:ext>
            </a:extLst>
          </p:cNvPr>
          <p:cNvSpPr>
            <a:spLocks/>
          </p:cNvSpPr>
          <p:nvPr/>
        </p:nvSpPr>
        <p:spPr bwMode="auto">
          <a:xfrm rot="20676360">
            <a:off x="1476611" y="4535499"/>
            <a:ext cx="2303463" cy="1598613"/>
          </a:xfrm>
          <a:custGeom>
            <a:avLst/>
            <a:gdLst>
              <a:gd name="T0" fmla="*/ 2147483646 w 21600"/>
              <a:gd name="T1" fmla="*/ 0 h 13677"/>
              <a:gd name="T2" fmla="*/ 2147483646 w 21600"/>
              <a:gd name="T3" fmla="*/ 2147483646 h 13677"/>
              <a:gd name="T4" fmla="*/ 0 w 21600"/>
              <a:gd name="T5" fmla="*/ 2147483646 h 136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3677" fill="none" extrusionOk="0">
                <a:moveTo>
                  <a:pt x="19878" y="0"/>
                </a:moveTo>
                <a:cubicBezTo>
                  <a:pt x="21014" y="2672"/>
                  <a:pt x="21600" y="5546"/>
                  <a:pt x="21600" y="8450"/>
                </a:cubicBezTo>
                <a:cubicBezTo>
                  <a:pt x="21600" y="10211"/>
                  <a:pt x="21384" y="11967"/>
                  <a:pt x="20958" y="13677"/>
                </a:cubicBezTo>
              </a:path>
              <a:path w="21600" h="13677" stroke="0" extrusionOk="0">
                <a:moveTo>
                  <a:pt x="19878" y="0"/>
                </a:moveTo>
                <a:cubicBezTo>
                  <a:pt x="21014" y="2672"/>
                  <a:pt x="21600" y="5546"/>
                  <a:pt x="21600" y="8450"/>
                </a:cubicBezTo>
                <a:cubicBezTo>
                  <a:pt x="21600" y="10211"/>
                  <a:pt x="21384" y="11967"/>
                  <a:pt x="20958" y="13677"/>
                </a:cubicBezTo>
                <a:lnTo>
                  <a:pt x="0" y="8450"/>
                </a:lnTo>
                <a:lnTo>
                  <a:pt x="19878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Arc 19">
            <a:extLst>
              <a:ext uri="{FF2B5EF4-FFF2-40B4-BE49-F238E27FC236}">
                <a16:creationId xmlns:a16="http://schemas.microsoft.com/office/drawing/2014/main" id="{6CA80AAE-95D7-59D9-C12D-39019AAB7ACB}"/>
              </a:ext>
            </a:extLst>
          </p:cNvPr>
          <p:cNvSpPr>
            <a:spLocks/>
          </p:cNvSpPr>
          <p:nvPr/>
        </p:nvSpPr>
        <p:spPr bwMode="auto">
          <a:xfrm rot="20915229">
            <a:off x="1359136" y="3346462"/>
            <a:ext cx="1990725" cy="2266950"/>
          </a:xfrm>
          <a:custGeom>
            <a:avLst/>
            <a:gdLst>
              <a:gd name="T0" fmla="*/ 2147483646 w 19019"/>
              <a:gd name="T1" fmla="*/ 0 h 21164"/>
              <a:gd name="T2" fmla="*/ 2147483646 w 19019"/>
              <a:gd name="T3" fmla="*/ 2147483646 h 21164"/>
              <a:gd name="T4" fmla="*/ 0 w 19019"/>
              <a:gd name="T5" fmla="*/ 2147483646 h 21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19" h="21164" fill="none" extrusionOk="0">
                <a:moveTo>
                  <a:pt x="4317" y="0"/>
                </a:moveTo>
                <a:cubicBezTo>
                  <a:pt x="10595" y="1280"/>
                  <a:pt x="15981" y="5282"/>
                  <a:pt x="19018" y="10924"/>
                </a:cubicBezTo>
              </a:path>
              <a:path w="19019" h="21164" stroke="0" extrusionOk="0">
                <a:moveTo>
                  <a:pt x="4317" y="0"/>
                </a:moveTo>
                <a:cubicBezTo>
                  <a:pt x="10595" y="1280"/>
                  <a:pt x="15981" y="5282"/>
                  <a:pt x="19018" y="10924"/>
                </a:cubicBezTo>
                <a:lnTo>
                  <a:pt x="0" y="21164"/>
                </a:lnTo>
                <a:lnTo>
                  <a:pt x="431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F7AE3B2-06CF-E096-E602-55F20A07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986" y="3192474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grpSp>
        <p:nvGrpSpPr>
          <p:cNvPr id="20" name="Group 51">
            <a:extLst>
              <a:ext uri="{FF2B5EF4-FFF2-40B4-BE49-F238E27FC236}">
                <a16:creationId xmlns:a16="http://schemas.microsoft.com/office/drawing/2014/main" id="{96A892EB-7409-89C0-C135-FD6D6F0E011A}"/>
              </a:ext>
            </a:extLst>
          </p:cNvPr>
          <p:cNvGrpSpPr>
            <a:grpSpLocks/>
          </p:cNvGrpSpPr>
          <p:nvPr/>
        </p:nvGrpSpPr>
        <p:grpSpPr bwMode="auto">
          <a:xfrm>
            <a:off x="8356836" y="3189299"/>
            <a:ext cx="1152525" cy="527050"/>
            <a:chOff x="4876" y="1924"/>
            <a:chExt cx="726" cy="332"/>
          </a:xfrm>
        </p:grpSpPr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96E45E36-6938-60C0-E9FC-1308F8FED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DAB0656B-F6C2-2CB9-3024-CCE0CD551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1929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FF0000"/>
                  </a:solidFill>
                </a:rPr>
                <a:t>أ ب د</a:t>
              </a:r>
            </a:p>
          </p:txBody>
        </p:sp>
      </p:grpSp>
      <p:grpSp>
        <p:nvGrpSpPr>
          <p:cNvPr id="23" name="Group 56">
            <a:extLst>
              <a:ext uri="{FF2B5EF4-FFF2-40B4-BE49-F238E27FC236}">
                <a16:creationId xmlns:a16="http://schemas.microsoft.com/office/drawing/2014/main" id="{058470F9-6D11-1915-163D-716C105DE185}"/>
              </a:ext>
            </a:extLst>
          </p:cNvPr>
          <p:cNvGrpSpPr>
            <a:grpSpLocks/>
          </p:cNvGrpSpPr>
          <p:nvPr/>
        </p:nvGrpSpPr>
        <p:grpSpPr bwMode="auto">
          <a:xfrm>
            <a:off x="6628049" y="3189299"/>
            <a:ext cx="1333500" cy="527050"/>
            <a:chOff x="3787" y="1924"/>
            <a:chExt cx="840" cy="332"/>
          </a:xfrm>
        </p:grpSpPr>
        <p:pic>
          <p:nvPicPr>
            <p:cNvPr id="24" name="Picture 53">
              <a:extLst>
                <a:ext uri="{FF2B5EF4-FFF2-40B4-BE49-F238E27FC236}">
                  <a16:creationId xmlns:a16="http://schemas.microsoft.com/office/drawing/2014/main" id="{06AD8E1C-B06E-3C63-66B9-11E26FBD2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1924"/>
              <a:ext cx="2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54">
              <a:extLst>
                <a:ext uri="{FF2B5EF4-FFF2-40B4-BE49-F238E27FC236}">
                  <a16:creationId xmlns:a16="http://schemas.microsoft.com/office/drawing/2014/main" id="{05CBD3D5-F5FE-8011-19C8-681985FBD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929"/>
              <a:ext cx="6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00FF"/>
                  </a:solidFill>
                </a:rPr>
                <a:t>د ب جـ</a:t>
              </a:r>
            </a:p>
          </p:txBody>
        </p:sp>
      </p:grpSp>
      <p:sp>
        <p:nvSpPr>
          <p:cNvPr id="26" name="Text Box 58">
            <a:extLst>
              <a:ext uri="{FF2B5EF4-FFF2-40B4-BE49-F238E27FC236}">
                <a16:creationId xmlns:a16="http://schemas.microsoft.com/office/drawing/2014/main" id="{A3352B69-9421-5AD0-23C7-986042A9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849" y="515779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٥٠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DC019C8F-ED8B-8990-85D0-6A7A9214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211" y="546418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٤٠</a:t>
            </a:r>
          </a:p>
        </p:txBody>
      </p:sp>
      <p:grpSp>
        <p:nvGrpSpPr>
          <p:cNvPr id="28" name="Group 63">
            <a:extLst>
              <a:ext uri="{FF2B5EF4-FFF2-40B4-BE49-F238E27FC236}">
                <a16:creationId xmlns:a16="http://schemas.microsoft.com/office/drawing/2014/main" id="{7E68A6B5-F19C-BA3E-6AE2-CBBEDFBB89F1}"/>
              </a:ext>
            </a:extLst>
          </p:cNvPr>
          <p:cNvGrpSpPr>
            <a:grpSpLocks/>
          </p:cNvGrpSpPr>
          <p:nvPr/>
        </p:nvGrpSpPr>
        <p:grpSpPr bwMode="auto">
          <a:xfrm>
            <a:off x="1119424" y="2951174"/>
            <a:ext cx="3132137" cy="3281363"/>
            <a:chOff x="317" y="1774"/>
            <a:chExt cx="1973" cy="2067"/>
          </a:xfrm>
        </p:grpSpPr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567F7BA2-DD52-B975-0693-EAA98CFE4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521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ب</a:t>
              </a:r>
            </a:p>
          </p:txBody>
        </p:sp>
        <p:grpSp>
          <p:nvGrpSpPr>
            <p:cNvPr id="30" name="Group 46">
              <a:extLst>
                <a:ext uri="{FF2B5EF4-FFF2-40B4-BE49-F238E27FC236}">
                  <a16:creationId xmlns:a16="http://schemas.microsoft.com/office/drawing/2014/main" id="{5474DE9C-2B19-D5CA-690C-FB58A8021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888"/>
              <a:ext cx="1633" cy="1701"/>
              <a:chOff x="612" y="1888"/>
              <a:chExt cx="1633" cy="1701"/>
            </a:xfrm>
          </p:grpSpPr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D5EB577C-010A-CE68-8EF5-A74C2A7266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2" y="1888"/>
                <a:ext cx="1633" cy="1701"/>
                <a:chOff x="612" y="1888"/>
                <a:chExt cx="1633" cy="1701"/>
              </a:xfrm>
            </p:grpSpPr>
            <p:sp>
              <p:nvSpPr>
                <p:cNvPr id="36" name="Line 42">
                  <a:extLst>
                    <a:ext uri="{FF2B5EF4-FFF2-40B4-BE49-F238E27FC236}">
                      <a16:creationId xmlns:a16="http://schemas.microsoft.com/office/drawing/2014/main" id="{4DE715E4-F3FE-A8F6-4761-CC1D6FEEC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2" y="3589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Line 43">
                  <a:extLst>
                    <a:ext uri="{FF2B5EF4-FFF2-40B4-BE49-F238E27FC236}">
                      <a16:creationId xmlns:a16="http://schemas.microsoft.com/office/drawing/2014/main" id="{C8E6C3FB-4036-A637-72B7-DF7947DC5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12" y="1888"/>
                  <a:ext cx="0" cy="17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5" name="Line 45">
                <a:extLst>
                  <a:ext uri="{FF2B5EF4-FFF2-40B4-BE49-F238E27FC236}">
                    <a16:creationId xmlns:a16="http://schemas.microsoft.com/office/drawing/2014/main" id="{D5876BD7-B299-BD6A-0F6B-E13C1676B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" y="2432"/>
                <a:ext cx="1361" cy="11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1" name="Text Box 60">
              <a:extLst>
                <a:ext uri="{FF2B5EF4-FFF2-40B4-BE49-F238E27FC236}">
                  <a16:creationId xmlns:a16="http://schemas.microsoft.com/office/drawing/2014/main" id="{F44B24B3-9750-EC35-3446-F2626DD5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1774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أ</a:t>
              </a:r>
            </a:p>
          </p:txBody>
        </p:sp>
        <p:sp>
          <p:nvSpPr>
            <p:cNvPr id="32" name="Text Box 61">
              <a:extLst>
                <a:ext uri="{FF2B5EF4-FFF2-40B4-BE49-F238E27FC236}">
                  <a16:creationId xmlns:a16="http://schemas.microsoft.com/office/drawing/2014/main" id="{A8FB4371-7EB4-2510-91CD-B44790B60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212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د</a:t>
              </a:r>
            </a:p>
          </p:txBody>
        </p:sp>
        <p:sp>
          <p:nvSpPr>
            <p:cNvPr id="33" name="Text Box 62">
              <a:extLst>
                <a:ext uri="{FF2B5EF4-FFF2-40B4-BE49-F238E27FC236}">
                  <a16:creationId xmlns:a16="http://schemas.microsoft.com/office/drawing/2014/main" id="{C69CD517-C763-7DEE-946E-A3E38E0BD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3553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جـ</a:t>
              </a:r>
            </a:p>
          </p:txBody>
        </p:sp>
      </p:grpSp>
      <p:grpSp>
        <p:nvGrpSpPr>
          <p:cNvPr id="38" name="Group 87">
            <a:extLst>
              <a:ext uri="{FF2B5EF4-FFF2-40B4-BE49-F238E27FC236}">
                <a16:creationId xmlns:a16="http://schemas.microsoft.com/office/drawing/2014/main" id="{C82A9878-0FBB-51F6-DC42-5FB2EEC34F36}"/>
              </a:ext>
            </a:extLst>
          </p:cNvPr>
          <p:cNvGrpSpPr>
            <a:grpSpLocks/>
          </p:cNvGrpSpPr>
          <p:nvPr/>
        </p:nvGrpSpPr>
        <p:grpSpPr bwMode="auto">
          <a:xfrm>
            <a:off x="6628049" y="4456124"/>
            <a:ext cx="2881312" cy="620713"/>
            <a:chOff x="3787" y="2722"/>
            <a:chExt cx="1815" cy="391"/>
          </a:xfrm>
        </p:grpSpPr>
        <p:sp>
          <p:nvSpPr>
            <p:cNvPr id="39" name="Text Box 71">
              <a:extLst>
                <a:ext uri="{FF2B5EF4-FFF2-40B4-BE49-F238E27FC236}">
                  <a16:creationId xmlns:a16="http://schemas.microsoft.com/office/drawing/2014/main" id="{EBDBB895-9277-7692-1E13-616493CB8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7" y="2722"/>
              <a:ext cx="2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>
                  <a:solidFill>
                    <a:srgbClr val="006600"/>
                  </a:solidFill>
                </a:rPr>
                <a:t>و</a:t>
              </a:r>
            </a:p>
          </p:txBody>
        </p:sp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44BEC830-7E5F-392A-7DCA-F8B3DFB6B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2781"/>
              <a:ext cx="1815" cy="332"/>
              <a:chOff x="3787" y="1924"/>
              <a:chExt cx="1815" cy="332"/>
            </a:xfrm>
          </p:grpSpPr>
          <p:grpSp>
            <p:nvGrpSpPr>
              <p:cNvPr id="41" name="Group 73">
                <a:extLst>
                  <a:ext uri="{FF2B5EF4-FFF2-40B4-BE49-F238E27FC236}">
                    <a16:creationId xmlns:a16="http://schemas.microsoft.com/office/drawing/2014/main" id="{9FD3ECFC-1BBE-845A-5C5C-ECDD244AE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924"/>
                <a:ext cx="726" cy="332"/>
                <a:chOff x="4876" y="1924"/>
                <a:chExt cx="726" cy="332"/>
              </a:xfrm>
            </p:grpSpPr>
            <p:pic>
              <p:nvPicPr>
                <p:cNvPr id="45" name="Picture 74">
                  <a:extLst>
                    <a:ext uri="{FF2B5EF4-FFF2-40B4-BE49-F238E27FC236}">
                      <a16:creationId xmlns:a16="http://schemas.microsoft.com/office/drawing/2014/main" id="{3B6597D5-461F-E7E9-DB4F-ADDCFF1727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4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Text Box 75">
                  <a:extLst>
                    <a:ext uri="{FF2B5EF4-FFF2-40B4-BE49-F238E27FC236}">
                      <a16:creationId xmlns:a16="http://schemas.microsoft.com/office/drawing/2014/main" id="{A81E1F80-4489-5027-72F8-44BB97F92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6" y="1929"/>
                  <a:ext cx="52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FF0000"/>
                      </a:solidFill>
                    </a:rPr>
                    <a:t>أ ب د</a:t>
                  </a:r>
                </a:p>
              </p:txBody>
            </p:sp>
          </p:grpSp>
          <p:grpSp>
            <p:nvGrpSpPr>
              <p:cNvPr id="42" name="Group 76">
                <a:extLst>
                  <a:ext uri="{FF2B5EF4-FFF2-40B4-BE49-F238E27FC236}">
                    <a16:creationId xmlns:a16="http://schemas.microsoft.com/office/drawing/2014/main" id="{B5523EAB-7534-4090-17FF-12C5F18A3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7" y="1924"/>
                <a:ext cx="840" cy="332"/>
                <a:chOff x="3787" y="1924"/>
                <a:chExt cx="840" cy="332"/>
              </a:xfrm>
            </p:grpSpPr>
            <p:pic>
              <p:nvPicPr>
                <p:cNvPr id="43" name="Picture 77">
                  <a:extLst>
                    <a:ext uri="{FF2B5EF4-FFF2-40B4-BE49-F238E27FC236}">
                      <a16:creationId xmlns:a16="http://schemas.microsoft.com/office/drawing/2014/main" id="{1487D1CE-C417-D82A-A028-A89C16B8D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9" y="1924"/>
                  <a:ext cx="21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Text Box 78">
                  <a:extLst>
                    <a:ext uri="{FF2B5EF4-FFF2-40B4-BE49-F238E27FC236}">
                      <a16:creationId xmlns:a16="http://schemas.microsoft.com/office/drawing/2014/main" id="{C920701E-9361-B505-C5F5-40D17C2ACC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929"/>
                  <a:ext cx="6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>
                      <a:solidFill>
                        <a:srgbClr val="0000FF"/>
                      </a:solidFill>
                    </a:rPr>
                    <a:t>د ب جـ</a:t>
                  </a:r>
                </a:p>
              </p:txBody>
            </p:sp>
          </p:grpSp>
        </p:grpSp>
      </p:grpSp>
      <p:sp>
        <p:nvSpPr>
          <p:cNvPr id="47" name="Text Box 79">
            <a:extLst>
              <a:ext uri="{FF2B5EF4-FFF2-40B4-BE49-F238E27FC236}">
                <a16:creationId xmlns:a16="http://schemas.microsoft.com/office/drawing/2014/main" id="{54F5F72C-A436-61A6-040C-BD40074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361" y="4584712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زاويتان متتامتان</a:t>
            </a:r>
          </a:p>
        </p:txBody>
      </p:sp>
      <p:sp>
        <p:nvSpPr>
          <p:cNvPr id="48" name="Text Box 80">
            <a:extLst>
              <a:ext uri="{FF2B5EF4-FFF2-40B4-BE49-F238E27FC236}">
                <a16:creationId xmlns:a16="http://schemas.microsoft.com/office/drawing/2014/main" id="{BA0441CC-5D3F-D6AE-3E7F-36558E99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986" y="328613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FF0000"/>
                </a:solidFill>
              </a:rPr>
              <a:t>٥</a:t>
            </a:r>
            <a:r>
              <a:rPr lang="ar-SA" altLang="ar-SA" sz="2400" b="1">
                <a:solidFill>
                  <a:srgbClr val="FF0000"/>
                </a:solidFill>
              </a:rPr>
              <a:t>٥٠</a:t>
            </a:r>
          </a:p>
        </p:txBody>
      </p:sp>
      <p:sp>
        <p:nvSpPr>
          <p:cNvPr id="49" name="Text Box 81">
            <a:extLst>
              <a:ext uri="{FF2B5EF4-FFF2-40B4-BE49-F238E27FC236}">
                <a16:creationId xmlns:a16="http://schemas.microsoft.com/office/drawing/2014/main" id="{25FB821B-D12E-1DA9-A00A-294647AE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011" y="3217874"/>
            <a:ext cx="39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50" name="Text Box 82">
            <a:extLst>
              <a:ext uri="{FF2B5EF4-FFF2-40B4-BE49-F238E27FC236}">
                <a16:creationId xmlns:a16="http://schemas.microsoft.com/office/drawing/2014/main" id="{9A2FE30C-31B9-7FA6-6A68-383CC9293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236" y="327661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>
                <a:solidFill>
                  <a:srgbClr val="0000FF"/>
                </a:solidFill>
              </a:rPr>
              <a:t>٥</a:t>
            </a:r>
            <a:r>
              <a:rPr lang="ar-SA" altLang="ar-SA" sz="2400" b="1">
                <a:solidFill>
                  <a:srgbClr val="0000FF"/>
                </a:solidFill>
              </a:rPr>
              <a:t>٤٠</a:t>
            </a:r>
          </a:p>
        </p:txBody>
      </p:sp>
      <p:sp>
        <p:nvSpPr>
          <p:cNvPr id="51" name="Text Box 83">
            <a:extLst>
              <a:ext uri="{FF2B5EF4-FFF2-40B4-BE49-F238E27FC236}">
                <a16:creationId xmlns:a16="http://schemas.microsoft.com/office/drawing/2014/main" id="{DAD74499-3489-8FDF-75F7-E1401291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899" y="3276612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</a:t>
            </a:r>
          </a:p>
        </p:txBody>
      </p:sp>
      <p:sp>
        <p:nvSpPr>
          <p:cNvPr id="52" name="Text Box 84">
            <a:extLst>
              <a:ext uri="{FF2B5EF4-FFF2-40B4-BE49-F238E27FC236}">
                <a16:creationId xmlns:a16="http://schemas.microsoft.com/office/drawing/2014/main" id="{3C727434-D36C-D371-B1D1-0C909F4C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11" y="327661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baseline="44000"/>
              <a:t>٥</a:t>
            </a:r>
            <a:r>
              <a:rPr lang="ar-SA" altLang="ar-SA" sz="2400" b="1"/>
              <a:t>٩٠</a:t>
            </a:r>
          </a:p>
        </p:txBody>
      </p:sp>
    </p:spTree>
    <p:extLst>
      <p:ext uri="{BB962C8B-B14F-4D97-AF65-F5344CB8AC3E}">
        <p14:creationId xmlns:p14="http://schemas.microsoft.com/office/powerpoint/2010/main" val="137001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9" grpId="0"/>
      <p:bldP spid="26" grpId="0"/>
      <p:bldP spid="27" grpId="0"/>
      <p:bldP spid="47" grpId="0"/>
      <p:bldP spid="48" grpId="0"/>
      <p:bldP spid="49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1442</Words>
  <Application>Microsoft Macintosh PowerPoint</Application>
  <PresentationFormat>شاشة عريضة</PresentationFormat>
  <Paragraphs>891</Paragraphs>
  <Slides>40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54" baseType="lpstr">
      <vt:lpstr>Arial Unicode MS</vt:lpstr>
      <vt:lpstr>MS Mincho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2022-12-26T16:51:20Z</dcterms:modified>
</cp:coreProperties>
</file>