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7.xml" ContentType="application/vnd.openxmlformats-officedocument.presentationml.notesSlide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ink/ink10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26"/>
  </p:notesMasterIdLst>
  <p:sldIdLst>
    <p:sldId id="273" r:id="rId2"/>
    <p:sldId id="379" r:id="rId3"/>
    <p:sldId id="360" r:id="rId4"/>
    <p:sldId id="258" r:id="rId5"/>
    <p:sldId id="350" r:id="rId6"/>
    <p:sldId id="380" r:id="rId7"/>
    <p:sldId id="384" r:id="rId8"/>
    <p:sldId id="385" r:id="rId9"/>
    <p:sldId id="386" r:id="rId10"/>
    <p:sldId id="387" r:id="rId11"/>
    <p:sldId id="388" r:id="rId12"/>
    <p:sldId id="391" r:id="rId13"/>
    <p:sldId id="392" r:id="rId14"/>
    <p:sldId id="480" r:id="rId15"/>
    <p:sldId id="478" r:id="rId16"/>
    <p:sldId id="393" r:id="rId17"/>
    <p:sldId id="479" r:id="rId18"/>
    <p:sldId id="481" r:id="rId19"/>
    <p:sldId id="397" r:id="rId20"/>
    <p:sldId id="482" r:id="rId21"/>
    <p:sldId id="483" r:id="rId22"/>
    <p:sldId id="398" r:id="rId23"/>
    <p:sldId id="399" r:id="rId24"/>
    <p:sldId id="383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888BE2A9-DBF2-E84C-B36D-A67AEF8B3739}">
          <p14:sldIdLst>
            <p14:sldId id="273"/>
          </p14:sldIdLst>
        </p14:section>
        <p14:section name="سبوره" id="{D768A564-C0C9-8243-A2F1-EE51E648924B}">
          <p14:sldIdLst>
            <p14:sldId id="379"/>
            <p14:sldId id="360"/>
          </p14:sldIdLst>
        </p14:section>
        <p14:section name="ضرب" id="{61650FAE-22C2-3743-A291-FF3E6BD6A4D0}">
          <p14:sldIdLst>
            <p14:sldId id="258"/>
          </p14:sldIdLst>
        </p14:section>
        <p14:section name="اولى" id="{6160B196-78A5-8A46-A1F5-E55588E7EF94}">
          <p14:sldIdLst>
            <p14:sldId id="350"/>
            <p14:sldId id="380"/>
            <p14:sldId id="384"/>
            <p14:sldId id="385"/>
            <p14:sldId id="386"/>
            <p14:sldId id="387"/>
            <p14:sldId id="388"/>
            <p14:sldId id="391"/>
            <p14:sldId id="392"/>
            <p14:sldId id="480"/>
            <p14:sldId id="478"/>
            <p14:sldId id="393"/>
            <p14:sldId id="479"/>
            <p14:sldId id="481"/>
            <p14:sldId id="397"/>
            <p14:sldId id="482"/>
            <p14:sldId id="483"/>
            <p14:sldId id="398"/>
            <p14:sldId id="399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F3"/>
    <a:srgbClr val="00B0F0"/>
    <a:srgbClr val="DCC9CB"/>
    <a:srgbClr val="FFE7F3"/>
    <a:srgbClr val="FF85FF"/>
    <a:srgbClr val="FFCADF"/>
    <a:srgbClr val="D883FF"/>
    <a:srgbClr val="CAFFE3"/>
    <a:srgbClr val="DCD2C0"/>
    <a:srgbClr val="DC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80"/>
    <p:restoredTop sz="93484"/>
  </p:normalViewPr>
  <p:slideViewPr>
    <p:cSldViewPr snapToGrid="0" snapToObjects="1">
      <p:cViewPr varScale="1">
        <p:scale>
          <a:sx n="86" d="100"/>
          <a:sy n="86" d="100"/>
        </p:scale>
        <p:origin x="23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19:32:52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24575,'-7'3'0,"1"1"0,1-2 0,0 2 0,1-1 0,0 0 0,0 0 0,1 0 0,0 1 0,1 0 0,0 0 0,0-1 0,0 1 0,-1-1 0,1 1 0,1-2 0,0 0 0,0 0 0,1-1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19:32:52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24575,'-7'3'0,"1"1"0,1-2 0,0 2 0,1-1 0,0 0 0,0 0 0,1 0 0,0 1 0,1 0 0,0 0 0,0-1 0,0 1 0,-1-1 0,1 1 0,1-2 0,0 0 0,0 0 0,1-1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19:41:22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19:41:28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24575,'0'4'0,"0"-1"0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19:32:52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24575,'-7'3'0,"1"1"0,1-2 0,0 2 0,1-1 0,0 0 0,0 0 0,1 0 0,0 1 0,1 0 0,0 0 0,0-1 0,0 1 0,-1-1 0,1 1 0,1-2 0,0 0 0,0 0 0,1-1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07T19:32:52.2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1 24575,'-7'3'0,"1"1"0,1-2 0,0 2 0,1-1 0,0 0 0,0 0 0,1 0 0,0 1 0,1 0 0,0 0 0,0-1 0,0 1 0,-1-1 0,1 1 0,1-2 0,0 0 0,0 0 0,1-1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79274992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79274992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151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4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3699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4306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691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5074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503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96881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01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2E7E1-B92B-5141-B702-144F26AEDDBB}" type="datetimeFigureOut">
              <a:rPr lang="ar-SA" smtClean="0"/>
              <a:t>16 جمادى الثانية،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jpeg"/><Relationship Id="rId39" Type="http://schemas.openxmlformats.org/officeDocument/2006/relationships/image" Target="../media/image260.png"/><Relationship Id="rId21" Type="http://schemas.openxmlformats.org/officeDocument/2006/relationships/image" Target="../media/image16.png"/><Relationship Id="rId34" Type="http://schemas.openxmlformats.org/officeDocument/2006/relationships/image" Target="../media/image25.png"/><Relationship Id="rId7" Type="http://schemas.openxmlformats.org/officeDocument/2006/relationships/image" Target="../media/image5.gif"/><Relationship Id="rId12" Type="http://schemas.openxmlformats.org/officeDocument/2006/relationships/hyperlink" Target="https://wordwall.net/ar/resource/5782230/&#1575;&#1608;&#1604;&#1609;-&#1635;" TargetMode="External"/><Relationship Id="rId17" Type="http://schemas.microsoft.com/office/2007/relationships/hdphoto" Target="../media/hdphoto1.wdp"/><Relationship Id="rId25" Type="http://schemas.openxmlformats.org/officeDocument/2006/relationships/image" Target="../media/image19.png"/><Relationship Id="rId33" Type="http://schemas.openxmlformats.org/officeDocument/2006/relationships/image" Target="../media/image240.png"/><Relationship Id="rId38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slide" Target="slide30.xml"/><Relationship Id="rId37" Type="http://schemas.openxmlformats.org/officeDocument/2006/relationships/image" Target="../media/image26.png"/><Relationship Id="rId5" Type="http://schemas.openxmlformats.org/officeDocument/2006/relationships/image" Target="../media/image3.gif"/><Relationship Id="rId15" Type="http://schemas.openxmlformats.org/officeDocument/2006/relationships/image" Target="../media/image11.png"/><Relationship Id="rId23" Type="http://schemas.openxmlformats.org/officeDocument/2006/relationships/image" Target="../media/image17.jpeg"/><Relationship Id="rId28" Type="http://schemas.openxmlformats.org/officeDocument/2006/relationships/image" Target="../media/image22.png"/><Relationship Id="rId36" Type="http://schemas.openxmlformats.org/officeDocument/2006/relationships/image" Target="../media/image250.png"/><Relationship Id="rId10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19" Type="http://schemas.openxmlformats.org/officeDocument/2006/relationships/image" Target="../media/image14.png"/><Relationship Id="rId31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jpg"/><Relationship Id="rId22" Type="http://schemas.openxmlformats.org/officeDocument/2006/relationships/hyperlink" Target="https://drive.google.com/file/d/1Z6_2EU6xx68Vdfcr373yIeifJFYWKUx2/view" TargetMode="External"/><Relationship Id="rId27" Type="http://schemas.openxmlformats.org/officeDocument/2006/relationships/image" Target="../media/image21.png"/><Relationship Id="rId30" Type="http://schemas.openxmlformats.org/officeDocument/2006/relationships/hyperlink" Target="https://pixabay.com/it/lavagna-bianca-bordo-bianco-3205371/" TargetMode="External"/><Relationship Id="rId35" Type="http://schemas.openxmlformats.org/officeDocument/2006/relationships/slide" Target="slide4.xml"/><Relationship Id="rId8" Type="http://schemas.openxmlformats.org/officeDocument/2006/relationships/image" Target="../media/image6.jpeg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55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png"/><Relationship Id="rId7" Type="http://schemas.openxmlformats.org/officeDocument/2006/relationships/image" Target="../media/image53.jpeg"/><Relationship Id="rId12" Type="http://schemas.openxmlformats.org/officeDocument/2006/relationships/image" Target="../media/image6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39.jpeg"/><Relationship Id="rId10" Type="http://schemas.openxmlformats.org/officeDocument/2006/relationships/image" Target="../media/image59.png"/><Relationship Id="rId4" Type="http://schemas.openxmlformats.org/officeDocument/2006/relationships/image" Target="../media/image38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630.png"/><Relationship Id="rId4" Type="http://schemas.openxmlformats.org/officeDocument/2006/relationships/image" Target="../media/image37.png"/><Relationship Id="rId9" Type="http://schemas.openxmlformats.org/officeDocument/2006/relationships/customXml" Target="../ink/ink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customXml" Target="../ink/ink4.xml"/><Relationship Id="rId3" Type="http://schemas.openxmlformats.org/officeDocument/2006/relationships/image" Target="../media/image36.jpg"/><Relationship Id="rId7" Type="http://schemas.openxmlformats.org/officeDocument/2006/relationships/image" Target="../media/image53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61.png"/><Relationship Id="rId5" Type="http://schemas.openxmlformats.org/officeDocument/2006/relationships/image" Target="../media/image38.png"/><Relationship Id="rId15" Type="http://schemas.openxmlformats.org/officeDocument/2006/relationships/customXml" Target="../ink/ink5.xml"/><Relationship Id="rId10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jpe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hyperlink" Target="http://commons.wikimedia.org/wiki/File:Basmala.svg" TargetMode="External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55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37.png"/><Relationship Id="rId9" Type="http://schemas.openxmlformats.org/officeDocument/2006/relationships/customXml" Target="../ink/ink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55.png"/><Relationship Id="rId5" Type="http://schemas.openxmlformats.org/officeDocument/2006/relationships/image" Target="../media/image38.png"/><Relationship Id="rId10" Type="http://schemas.openxmlformats.org/officeDocument/2006/relationships/image" Target="../media/image67.png"/><Relationship Id="rId4" Type="http://schemas.openxmlformats.org/officeDocument/2006/relationships/image" Target="../media/image37.png"/><Relationship Id="rId9" Type="http://schemas.openxmlformats.org/officeDocument/2006/relationships/customXml" Target="../ink/ink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68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customXml" Target="../ink/ink1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7.png"/><Relationship Id="rId7" Type="http://schemas.openxmlformats.org/officeDocument/2006/relationships/image" Target="../media/image44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39.jpeg"/><Relationship Id="rId10" Type="http://schemas.openxmlformats.org/officeDocument/2006/relationships/image" Target="../media/image47.jpeg"/><Relationship Id="rId4" Type="http://schemas.openxmlformats.org/officeDocument/2006/relationships/image" Target="../media/image38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 amt="61000"/>
          </a:blip>
          <a:srcRect t="17992" b="45110"/>
          <a:stretch/>
        </p:blipFill>
        <p:spPr>
          <a:xfrm>
            <a:off x="6859786" y="34786"/>
            <a:ext cx="5351634" cy="27174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مجموعة 71">
            <a:extLst>
              <a:ext uri="{FF2B5EF4-FFF2-40B4-BE49-F238E27FC236}">
                <a16:creationId xmlns:a16="http://schemas.microsoft.com/office/drawing/2014/main" id="{7038EFBD-5198-3D44-874D-A9FEE545D6F2}"/>
              </a:ext>
            </a:extLst>
          </p:cNvPr>
          <p:cNvGrpSpPr>
            <a:grpSpLocks/>
          </p:cNvGrpSpPr>
          <p:nvPr/>
        </p:nvGrpSpPr>
        <p:grpSpPr bwMode="auto">
          <a:xfrm>
            <a:off x="10243790" y="231467"/>
            <a:ext cx="1214438" cy="1136650"/>
            <a:chOff x="3326307" y="697407"/>
            <a:chExt cx="5463186" cy="5463186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8FFFEF-752D-3E42-980C-70BC09AB6CDF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</a:gra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15" name="مجموعة 74">
              <a:extLst>
                <a:ext uri="{FF2B5EF4-FFF2-40B4-BE49-F238E27FC236}">
                  <a16:creationId xmlns:a16="http://schemas.microsoft.com/office/drawing/2014/main" id="{A6EFA081-7584-E748-91A0-4128409971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16" name="مربع نص 75">
                <a:extLst>
                  <a:ext uri="{FF2B5EF4-FFF2-40B4-BE49-F238E27FC236}">
                    <a16:creationId xmlns:a16="http://schemas.microsoft.com/office/drawing/2014/main" id="{04799F70-1A09-0D4A-8EA8-79EAD13E4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7" name="مربع نص 76">
                <a:extLst>
                  <a:ext uri="{FF2B5EF4-FFF2-40B4-BE49-F238E27FC236}">
                    <a16:creationId xmlns:a16="http://schemas.microsoft.com/office/drawing/2014/main" id="{94FE84F7-9ADE-F648-A68F-13E1F54F1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8" name="مربع نص 77">
                <a:extLst>
                  <a:ext uri="{FF2B5EF4-FFF2-40B4-BE49-F238E27FC236}">
                    <a16:creationId xmlns:a16="http://schemas.microsoft.com/office/drawing/2014/main" id="{7A9E85CF-F368-974C-B441-B95E5180C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19" name="مربع نص 78">
                <a:extLst>
                  <a:ext uri="{FF2B5EF4-FFF2-40B4-BE49-F238E27FC236}">
                    <a16:creationId xmlns:a16="http://schemas.microsoft.com/office/drawing/2014/main" id="{28E8522D-1D1F-0C46-A73D-936FFAC8E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0" name="مربع نص 79">
                <a:extLst>
                  <a:ext uri="{FF2B5EF4-FFF2-40B4-BE49-F238E27FC236}">
                    <a16:creationId xmlns:a16="http://schemas.microsoft.com/office/drawing/2014/main" id="{C844BAA6-1DFF-8942-97E7-C8EECAF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1" name="مربع نص 80">
                <a:extLst>
                  <a:ext uri="{FF2B5EF4-FFF2-40B4-BE49-F238E27FC236}">
                    <a16:creationId xmlns:a16="http://schemas.microsoft.com/office/drawing/2014/main" id="{375C49CB-FFDB-0045-9B17-E8C2414B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2" name="مربع نص 81">
                <a:extLst>
                  <a:ext uri="{FF2B5EF4-FFF2-40B4-BE49-F238E27FC236}">
                    <a16:creationId xmlns:a16="http://schemas.microsoft.com/office/drawing/2014/main" id="{EC79D2D2-F393-AA46-ACDF-78DD8085F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3" name="مربع نص 82">
                <a:extLst>
                  <a:ext uri="{FF2B5EF4-FFF2-40B4-BE49-F238E27FC236}">
                    <a16:creationId xmlns:a16="http://schemas.microsoft.com/office/drawing/2014/main" id="{5212CD2E-49FF-9A47-A342-35273806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4" name="مربع نص 83">
                <a:extLst>
                  <a:ext uri="{FF2B5EF4-FFF2-40B4-BE49-F238E27FC236}">
                    <a16:creationId xmlns:a16="http://schemas.microsoft.com/office/drawing/2014/main" id="{FA4AB077-0C1C-E841-927F-5F0776A3E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5" name="مربع نص 84">
                <a:extLst>
                  <a:ext uri="{FF2B5EF4-FFF2-40B4-BE49-F238E27FC236}">
                    <a16:creationId xmlns:a16="http://schemas.microsoft.com/office/drawing/2014/main" id="{1032BAAF-C2BB-884C-B821-24B02D5E1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6" name="مربع نص 85">
                <a:extLst>
                  <a:ext uri="{FF2B5EF4-FFF2-40B4-BE49-F238E27FC236}">
                    <a16:creationId xmlns:a16="http://schemas.microsoft.com/office/drawing/2014/main" id="{2E2AA2E7-120C-6747-A5ED-D31BFF350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27" name="مربع نص 86">
                <a:extLst>
                  <a:ext uri="{FF2B5EF4-FFF2-40B4-BE49-F238E27FC236}">
                    <a16:creationId xmlns:a16="http://schemas.microsoft.com/office/drawing/2014/main" id="{E72D26AC-22DE-A047-9E9A-3DAF1D46D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8B777D0-9141-CD4F-8587-A155DFBFBF00}"/>
              </a:ext>
            </a:extLst>
          </p:cNvPr>
          <p:cNvGrpSpPr>
            <a:grpSpLocks/>
          </p:cNvGrpSpPr>
          <p:nvPr/>
        </p:nvGrpSpPr>
        <p:grpSpPr bwMode="auto">
          <a:xfrm>
            <a:off x="10824816" y="339417"/>
            <a:ext cx="66675" cy="1009650"/>
            <a:chOff x="5944770" y="1379001"/>
            <a:chExt cx="226260" cy="3927154"/>
          </a:xfrm>
        </p:grpSpPr>
        <p:sp>
          <p:nvSpPr>
            <p:cNvPr id="29" name="مثلث متساوي الساقين 49">
              <a:extLst>
                <a:ext uri="{FF2B5EF4-FFF2-40B4-BE49-F238E27FC236}">
                  <a16:creationId xmlns:a16="http://schemas.microsoft.com/office/drawing/2014/main" id="{8E458B00-F450-1B41-97C5-67568AEFD59C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0" name="مثلث متساوي الساقين 50">
              <a:extLst>
                <a:ext uri="{FF2B5EF4-FFF2-40B4-BE49-F238E27FC236}">
                  <a16:creationId xmlns:a16="http://schemas.microsoft.com/office/drawing/2014/main" id="{32019AF0-A9B5-6D45-ADBA-26016944281D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EC576A24-8428-1F4C-A673-8F11E2C0D68E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67665" y="444192"/>
            <a:ext cx="63500" cy="787400"/>
            <a:chOff x="5944770" y="1379001"/>
            <a:chExt cx="226260" cy="3927154"/>
          </a:xfrm>
        </p:grpSpPr>
        <p:sp>
          <p:nvSpPr>
            <p:cNvPr id="32" name="مثلث متساوي الساقين 52">
              <a:extLst>
                <a:ext uri="{FF2B5EF4-FFF2-40B4-BE49-F238E27FC236}">
                  <a16:creationId xmlns:a16="http://schemas.microsoft.com/office/drawing/2014/main" id="{164C7A75-8158-F940-89E3-0A9F15234ED4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33" name="مثلث متساوي الساقين 53">
              <a:extLst>
                <a:ext uri="{FF2B5EF4-FFF2-40B4-BE49-F238E27FC236}">
                  <a16:creationId xmlns:a16="http://schemas.microsoft.com/office/drawing/2014/main" id="{36DDCEB2-12FE-CC4E-B3AF-1D2A4EB5361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4D7595FE-3622-414A-A6F2-4DB432689D61}"/>
              </a:ext>
            </a:extLst>
          </p:cNvPr>
          <p:cNvSpPr/>
          <p:nvPr/>
        </p:nvSpPr>
        <p:spPr>
          <a:xfrm>
            <a:off x="10802364" y="783915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35" name="شكل حر 34">
            <a:extLst>
              <a:ext uri="{FF2B5EF4-FFF2-40B4-BE49-F238E27FC236}">
                <a16:creationId xmlns:a16="http://schemas.microsoft.com/office/drawing/2014/main" id="{2A9FCA3D-3A06-AC4A-A7DF-D9CC9D8FB902}"/>
              </a:ext>
            </a:extLst>
          </p:cNvPr>
          <p:cNvSpPr/>
          <p:nvPr/>
        </p:nvSpPr>
        <p:spPr>
          <a:xfrm>
            <a:off x="10097740" y="1396693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36" name="صورة 3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E19913C5-26E4-DA40-99FA-A8DF30D4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0886728" y="2036455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صورة 96">
            <a:extLst>
              <a:ext uri="{FF2B5EF4-FFF2-40B4-BE49-F238E27FC236}">
                <a16:creationId xmlns:a16="http://schemas.microsoft.com/office/drawing/2014/main" id="{1783F7A7-93B7-C04A-AD73-26BD85E7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0156479" y="2152343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B96B99B9-0097-844E-9C9B-F32CFFE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18466" y="1345892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3336165B-88E5-8644-8E75-6A2D57F4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928" y="1347481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1634;p64">
            <a:extLst>
              <a:ext uri="{FF2B5EF4-FFF2-40B4-BE49-F238E27FC236}">
                <a16:creationId xmlns:a16="http://schemas.microsoft.com/office/drawing/2014/main" id="{A4073290-01F0-A644-AB73-20D3CAAC38C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9479030" y="334174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 41">
            <a:hlinkClick r:id="rId10"/>
            <a:extLst>
              <a:ext uri="{FF2B5EF4-FFF2-40B4-BE49-F238E27FC236}">
                <a16:creationId xmlns:a16="http://schemas.microsoft.com/office/drawing/2014/main" id="{3A98ABE9-C04D-924C-8FE6-647715587CE4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970530" y="3056684"/>
            <a:ext cx="643093" cy="725488"/>
          </a:xfrm>
          <a:prstGeom prst="rect">
            <a:avLst/>
          </a:prstGeom>
        </p:spPr>
      </p:pic>
      <p:pic>
        <p:nvPicPr>
          <p:cNvPr id="44" name="صورة 43">
            <a:hlinkClick r:id="rId12"/>
            <a:extLst>
              <a:ext uri="{FF2B5EF4-FFF2-40B4-BE49-F238E27FC236}">
                <a16:creationId xmlns:a16="http://schemas.microsoft.com/office/drawing/2014/main" id="{087385FC-C44E-994D-ABB8-43C00AA90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38439" y="3241662"/>
            <a:ext cx="488870" cy="45542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226F44B-C322-F24D-A9DC-9199A3E1C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4820408" y="3806763"/>
            <a:ext cx="2071362" cy="1752550"/>
          </a:xfrm>
          <a:prstGeom prst="rect">
            <a:avLst/>
          </a:prstGeom>
        </p:spPr>
      </p:pic>
      <p:pic>
        <p:nvPicPr>
          <p:cNvPr id="49" name="صورة 48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D40791D4-D52A-A846-9C88-6743CF6501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533" t="13180" r="8225" b="15648"/>
          <a:stretch/>
        </p:blipFill>
        <p:spPr>
          <a:xfrm>
            <a:off x="6992484" y="673243"/>
            <a:ext cx="1857707" cy="158250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8D3B0648-7C0A-EB4C-A118-C215D39134D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1679944" y="5716280"/>
            <a:ext cx="7590963" cy="1191482"/>
          </a:xfrm>
          <a:prstGeom prst="rect">
            <a:avLst/>
          </a:prstGeom>
        </p:spPr>
      </p:pic>
      <p:pic>
        <p:nvPicPr>
          <p:cNvPr id="62" name="Google Shape;1476;p59">
            <a:extLst>
              <a:ext uri="{FF2B5EF4-FFF2-40B4-BE49-F238E27FC236}">
                <a16:creationId xmlns:a16="http://schemas.microsoft.com/office/drawing/2014/main" id="{5CCC8F1B-D950-3842-ADFF-FB270943F06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5190344"/>
            <a:ext cx="1889948" cy="157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478;p59">
            <a:extLst>
              <a:ext uri="{FF2B5EF4-FFF2-40B4-BE49-F238E27FC236}">
                <a16:creationId xmlns:a16="http://schemas.microsoft.com/office/drawing/2014/main" id="{D95927FD-BDCD-0141-A031-EDBB0F12A60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4355" b="20570"/>
          <a:stretch/>
        </p:blipFill>
        <p:spPr>
          <a:xfrm>
            <a:off x="1690752" y="5317586"/>
            <a:ext cx="3349082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A4BDBFAB-BA93-614D-B448-6FF05727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3438247" y="5359310"/>
            <a:ext cx="639763" cy="69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37B324FE-0AD3-F849-B7DB-29091A6F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3593056" y="5629530"/>
            <a:ext cx="471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صورة 65">
            <a:hlinkClick r:id="rId22"/>
            <a:extLst>
              <a:ext uri="{FF2B5EF4-FFF2-40B4-BE49-F238E27FC236}">
                <a16:creationId xmlns:a16="http://schemas.microsoft.com/office/drawing/2014/main" id="{2DF618CA-E394-C34D-BAD7-A954D647AFB8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2695849" y="5277050"/>
            <a:ext cx="672730" cy="901596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7" name="Google Shape;1645;p64">
            <a:extLst>
              <a:ext uri="{FF2B5EF4-FFF2-40B4-BE49-F238E27FC236}">
                <a16:creationId xmlns:a16="http://schemas.microsoft.com/office/drawing/2014/main" id="{A395F34E-113B-4644-B229-2F5A2D748DCA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9560518" y="3989453"/>
            <a:ext cx="1875135" cy="274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80;p49">
            <a:extLst>
              <a:ext uri="{FF2B5EF4-FFF2-40B4-BE49-F238E27FC236}">
                <a16:creationId xmlns:a16="http://schemas.microsoft.com/office/drawing/2014/main" id="{65343B33-A575-584D-A3FA-9DB17655788E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-3209" t="29664" b="8496"/>
          <a:stretch/>
        </p:blipFill>
        <p:spPr>
          <a:xfrm>
            <a:off x="7813368" y="4957275"/>
            <a:ext cx="4321895" cy="203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11BEC2B-1E9E-D349-BDF2-78A026E4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303" y="4433892"/>
            <a:ext cx="1537018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oogle Shape;982;p49">
            <a:extLst>
              <a:ext uri="{FF2B5EF4-FFF2-40B4-BE49-F238E27FC236}">
                <a16:creationId xmlns:a16="http://schemas.microsoft.com/office/drawing/2014/main" id="{1443C5D5-0A75-354F-813B-DFC494F18EA8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flipH="1">
            <a:off x="10739706" y="4214287"/>
            <a:ext cx="1360344" cy="122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F4739E1F-E7FF-FB4C-81E0-018760EF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757" y="5102690"/>
            <a:ext cx="452593" cy="27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576703-5B84-344D-9664-135114EC87D2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rcRect l="5635" t="3489" r="4829" b="19087"/>
          <a:stretch/>
        </p:blipFill>
        <p:spPr>
          <a:xfrm>
            <a:off x="235527" y="-49141"/>
            <a:ext cx="6627874" cy="4255649"/>
          </a:xfrm>
          <a:prstGeom prst="rect">
            <a:avLst/>
          </a:prstGeom>
        </p:spPr>
      </p:pic>
      <p:pic>
        <p:nvPicPr>
          <p:cNvPr id="53" name="Google Shape;1634;p64">
            <a:extLst>
              <a:ext uri="{FF2B5EF4-FFF2-40B4-BE49-F238E27FC236}">
                <a16:creationId xmlns:a16="http://schemas.microsoft.com/office/drawing/2014/main" id="{0D3DC07B-E5E4-1842-A084-E3811188C0A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54524"/>
          <a:stretch/>
        </p:blipFill>
        <p:spPr>
          <a:xfrm>
            <a:off x="6882799" y="2596028"/>
            <a:ext cx="2288501" cy="823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صورة المقطع 3"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37059"/>
                  </p:ext>
                </p:extLst>
              </p:nvPr>
            </p:nvGraphicFramePr>
            <p:xfrm>
              <a:off x="424469" y="104212"/>
              <a:ext cx="6356514" cy="3702551"/>
            </p:xfrm>
            <a:graphic>
              <a:graphicData uri="http://schemas.microsoft.com/office/powerpoint/2016/sectionzoom">
                <psez:sectionZm>
                  <psez:sectionZmObj sectionId="{D768A564-C0C9-8243-A2F1-EE51E648924B}">
                    <psez:zmPr id="{89D3EE7B-D52F-E54B-85F4-92128CCE035D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356514" cy="37025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صورة المقطع 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4ED8701A-A61C-9942-A79D-78A05BD5C9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4469" y="104212"/>
                <a:ext cx="6356514" cy="37025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صورة المقطع 5"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5709300"/>
                  </p:ext>
                </p:extLst>
              </p:nvPr>
            </p:nvGraphicFramePr>
            <p:xfrm>
              <a:off x="6780983" y="619275"/>
              <a:ext cx="2371052" cy="1714500"/>
            </p:xfrm>
            <a:graphic>
              <a:graphicData uri="http://schemas.microsoft.com/office/powerpoint/2016/sectionzoom">
                <psez:sectionZm>
                  <psez:sectionZmObj sectionId="{61650FAE-22C2-3743-A291-FF3E6BD6A4D0}">
                    <psez:zmPr id="{0B38828F-6FEE-CE4F-B81B-377484052C74}" transitionDur="1000" showBg="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1052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صورة المقطع 5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3531E3D5-C17E-CF44-AAB0-4D5EF4DA96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0983" y="619275"/>
                <a:ext cx="2371052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صورة المقطع 7"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5811218"/>
                  </p:ext>
                </p:extLst>
              </p:nvPr>
            </p:nvGraphicFramePr>
            <p:xfrm>
              <a:off x="4929699" y="4433892"/>
              <a:ext cx="1864124" cy="1028661"/>
            </p:xfrm>
            <a:graphic>
              <a:graphicData uri="http://schemas.microsoft.com/office/powerpoint/2016/sectionzoom">
                <psez:sectionZm>
                  <psez:sectionZmObj sectionId="{6160B196-78A5-8A46-A1F5-E55588E7EF94}">
                    <psez:zmPr id="{7F76D95A-6850-2E41-9BA2-6F940B3D4CEC}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64124" cy="10286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صورة المقطع 7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3EE3A6C-078F-9549-BED4-46FDC07DE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29699" y="4433892"/>
                <a:ext cx="1864124" cy="10286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3" name="IMG_6786.jpeg" descr="IMG_6786.jpeg">
            <a:extLst>
              <a:ext uri="{FF2B5EF4-FFF2-40B4-BE49-F238E27FC236}">
                <a16:creationId xmlns:a16="http://schemas.microsoft.com/office/drawing/2014/main" id="{D14BF3F0-8BDF-9FDE-0963-F3D6453AD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556" y="432884"/>
            <a:ext cx="7559790" cy="56165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762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3" name="IMG_6787.jpeg" descr="IMG_6787.jpeg">
            <a:extLst>
              <a:ext uri="{FF2B5EF4-FFF2-40B4-BE49-F238E27FC236}">
                <a16:creationId xmlns:a16="http://schemas.microsoft.com/office/drawing/2014/main" id="{BAB9FCB7-E50A-35F5-A7E7-080577496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884" y="1121129"/>
            <a:ext cx="8436344" cy="45606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966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6791.jpeg" descr="IMG_6791.jpeg">
            <a:extLst>
              <a:ext uri="{FF2B5EF4-FFF2-40B4-BE49-F238E27FC236}">
                <a16:creationId xmlns:a16="http://schemas.microsoft.com/office/drawing/2014/main" id="{D884737B-201D-708C-D184-A31522CCF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619" y="480141"/>
            <a:ext cx="4842944" cy="59017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878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6792.jpeg" descr="IMG_6792.jpeg">
            <a:extLst>
              <a:ext uri="{FF2B5EF4-FFF2-40B4-BE49-F238E27FC236}">
                <a16:creationId xmlns:a16="http://schemas.microsoft.com/office/drawing/2014/main" id="{64EEBBFE-8AF7-7B42-9007-4DEC2C03A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048" y="1168929"/>
            <a:ext cx="8863193" cy="51770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8576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99562" y="-2441618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34505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54167" y="165804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5">
            <a:extLst>
              <a:ext uri="{FF2B5EF4-FFF2-40B4-BE49-F238E27FC236}">
                <a16:creationId xmlns:a16="http://schemas.microsoft.com/office/drawing/2014/main" id="{29559D75-A164-4225-74DE-245E42EF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020" y="923926"/>
            <a:ext cx="5279548" cy="2107523"/>
          </a:xfrm>
          <a:prstGeom prst="octagon">
            <a:avLst>
              <a:gd name="adj" fmla="val 2928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انسح المثلث 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ب </a:t>
            </a:r>
            <a:r>
              <a:rPr lang="ar-SA" altLang="ar-SA" sz="2400" b="1" dirty="0" err="1"/>
              <a:t>ف</a:t>
            </a:r>
            <a:r>
              <a:rPr lang="ar-SA" altLang="ar-SA" sz="2400" b="1" dirty="0"/>
              <a:t>، حيث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 err="1"/>
              <a:t>أ</a:t>
            </a:r>
            <a:r>
              <a:rPr lang="ar-SA" altLang="ar-SA" sz="2400" b="1" dirty="0"/>
              <a:t> (١ ، ١ )  ،  ب (٤ ، ١ )  ،  </a:t>
            </a:r>
            <a:r>
              <a:rPr lang="ar-SA" altLang="ar-SA" sz="2400" b="1" dirty="0" err="1"/>
              <a:t>ف</a:t>
            </a:r>
            <a:r>
              <a:rPr lang="ar-SA" altLang="ar-SA" sz="2400" b="1" dirty="0"/>
              <a:t>(٣ ، ٤ ) 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ثم جد صورته عن دوران بزاوية  </a:t>
            </a:r>
            <a:r>
              <a:rPr lang="ar-SA" altLang="ar-SA" sz="2400" b="1" baseline="30000" dirty="0"/>
              <a:t>٥</a:t>
            </a:r>
            <a:r>
              <a:rPr lang="ar-SA" altLang="ar-SA" sz="2400" b="1" dirty="0"/>
              <a:t>١٨٠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حول نقطة الأصل واكتبي احداثيات رؤوسه؟</a:t>
            </a:r>
            <a:endParaRPr lang="en-US" altLang="ar-SA" sz="2400" dirty="0"/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20F621C0-A6FF-1DC8-1997-38EDF0B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907" y="3390357"/>
            <a:ext cx="1569864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</a:t>
            </a:r>
            <a:r>
              <a:rPr lang="ar-SA" altLang="ar-SA" sz="2400" b="1" dirty="0">
                <a:solidFill>
                  <a:srgbClr val="3333FF"/>
                </a:solidFill>
              </a:rPr>
              <a:t>( ١ ،١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48" name="AutoShape 38">
            <a:extLst>
              <a:ext uri="{FF2B5EF4-FFF2-40B4-BE49-F238E27FC236}">
                <a16:creationId xmlns:a16="http://schemas.microsoft.com/office/drawing/2014/main" id="{6CDC81AC-1DDA-987E-AE58-103EDFAE28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337924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2ED51E61-7D17-D55C-B00A-B2933A7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896" y="3412582"/>
            <a:ext cx="210451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أَ</a:t>
            </a:r>
            <a:r>
              <a:rPr lang="ar-SA" altLang="ar-SA" sz="2400" b="1" dirty="0">
                <a:solidFill>
                  <a:srgbClr val="3333FF"/>
                </a:solidFill>
              </a:rPr>
              <a:t> 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63EED7BD-AC69-1925-1DE8-18C092A8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471" y="3415757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B25624F4-C9F0-5858-B3DA-65EAB854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064" y="4344742"/>
            <a:ext cx="185148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ب( ٤  ،   ١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4" name="AutoShape 43">
            <a:extLst>
              <a:ext uri="{FF2B5EF4-FFF2-40B4-BE49-F238E27FC236}">
                <a16:creationId xmlns:a16="http://schemas.microsoft.com/office/drawing/2014/main" id="{FF9E461C-0BEC-2AA3-7066-1B593603AE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4315869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55" name="Text Box 44">
            <a:extLst>
              <a:ext uri="{FF2B5EF4-FFF2-40B4-BE49-F238E27FC236}">
                <a16:creationId xmlns:a16="http://schemas.microsoft.com/office/drawing/2014/main" id="{CA887A31-1741-B71E-45F3-2FD58CD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976" y="4349207"/>
            <a:ext cx="218558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بَ(        ،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5BB0A19F-31CA-4179-E708-2E69E662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58" y="5263607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ف</a:t>
            </a:r>
            <a:r>
              <a:rPr lang="ar-SA" altLang="ar-SA" sz="2400" b="1" dirty="0">
                <a:solidFill>
                  <a:srgbClr val="3333FF"/>
                </a:solidFill>
              </a:rPr>
              <a:t>( ٣ ، ٤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8" name="AutoShape 47">
            <a:extLst>
              <a:ext uri="{FF2B5EF4-FFF2-40B4-BE49-F238E27FC236}">
                <a16:creationId xmlns:a16="http://schemas.microsoft.com/office/drawing/2014/main" id="{C6755A8D-A657-19EB-A93D-EE7CD12E86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525249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60" name="Text Box 48">
            <a:extLst>
              <a:ext uri="{FF2B5EF4-FFF2-40B4-BE49-F238E27FC236}">
                <a16:creationId xmlns:a16="http://schemas.microsoft.com/office/drawing/2014/main" id="{1D597B35-C14F-D2D0-286A-ED06B0B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298" y="5285832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ف</a:t>
            </a:r>
            <a:r>
              <a:rPr lang="ar-SA" altLang="ar-SA" sz="2400" b="1" dirty="0">
                <a:solidFill>
                  <a:srgbClr val="3333FF"/>
                </a:solidFill>
              </a:rPr>
              <a:t>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5" name="Text Box 70">
            <a:extLst>
              <a:ext uri="{FF2B5EF4-FFF2-40B4-BE49-F238E27FC236}">
                <a16:creationId xmlns:a16="http://schemas.microsoft.com/office/drawing/2014/main" id="{45F931FC-D9CB-9CD6-CC1C-011B0E4EC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308" y="341575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28D7B43-3BA8-DF07-98F3-A31CF8C06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642" y="4360676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D93C487A-39F6-D81E-2D27-DB57BFFD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896" y="4369140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8" name="Text Box 76">
            <a:extLst>
              <a:ext uri="{FF2B5EF4-FFF2-40B4-BE49-F238E27FC236}">
                <a16:creationId xmlns:a16="http://schemas.microsoft.com/office/drawing/2014/main" id="{DF1EAA06-9959-3E0B-D98E-F0388D94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039" y="5303592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-٣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9" name="Text Box 77">
            <a:extLst>
              <a:ext uri="{FF2B5EF4-FFF2-40B4-BE49-F238E27FC236}">
                <a16:creationId xmlns:a16="http://schemas.microsoft.com/office/drawing/2014/main" id="{8DD3B2B0-DBA1-39E3-41C3-1231399B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33" y="5297589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72" name="Picture 6">
            <a:extLst>
              <a:ext uri="{FF2B5EF4-FFF2-40B4-BE49-F238E27FC236}">
                <a16:creationId xmlns:a16="http://schemas.microsoft.com/office/drawing/2014/main" id="{468C5560-927F-4699-60A3-F9217626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20399"/>
            <a:ext cx="6291569" cy="6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oup 92">
            <a:extLst>
              <a:ext uri="{FF2B5EF4-FFF2-40B4-BE49-F238E27FC236}">
                <a16:creationId xmlns:a16="http://schemas.microsoft.com/office/drawing/2014/main" id="{E9114F25-F559-CA44-A44E-2D54ACD500DF}"/>
              </a:ext>
            </a:extLst>
          </p:cNvPr>
          <p:cNvGrpSpPr>
            <a:grpSpLocks/>
          </p:cNvGrpSpPr>
          <p:nvPr/>
        </p:nvGrpSpPr>
        <p:grpSpPr bwMode="auto">
          <a:xfrm>
            <a:off x="3101258" y="2833300"/>
            <a:ext cx="836613" cy="519113"/>
            <a:chOff x="2294" y="2663"/>
            <a:chExt cx="527" cy="327"/>
          </a:xfrm>
        </p:grpSpPr>
        <p:sp>
          <p:nvSpPr>
            <p:cNvPr id="74" name="Text Box 37">
              <a:extLst>
                <a:ext uri="{FF2B5EF4-FFF2-40B4-BE49-F238E27FC236}">
                  <a16:creationId xmlns:a16="http://schemas.microsoft.com/office/drawing/2014/main" id="{D737DE93-0BC1-0E90-CEDE-2844F7A6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66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5" name="Text Box 38">
              <a:extLst>
                <a:ext uri="{FF2B5EF4-FFF2-40B4-BE49-F238E27FC236}">
                  <a16:creationId xmlns:a16="http://schemas.microsoft.com/office/drawing/2014/main" id="{B4161341-70DD-5645-83EF-D625D23D5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2663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أ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2">
            <a:extLst>
              <a:ext uri="{FF2B5EF4-FFF2-40B4-BE49-F238E27FC236}">
                <a16:creationId xmlns:a16="http://schemas.microsoft.com/office/drawing/2014/main" id="{BE5B6AEE-8E9B-A4C8-1DEE-BBAEA787E25F}"/>
              </a:ext>
            </a:extLst>
          </p:cNvPr>
          <p:cNvGrpSpPr>
            <a:grpSpLocks/>
          </p:cNvGrpSpPr>
          <p:nvPr/>
        </p:nvGrpSpPr>
        <p:grpSpPr bwMode="auto">
          <a:xfrm>
            <a:off x="4551356" y="2801699"/>
            <a:ext cx="939801" cy="577850"/>
            <a:chOff x="2635" y="3035"/>
            <a:chExt cx="592" cy="364"/>
          </a:xfrm>
        </p:grpSpPr>
        <p:sp>
          <p:nvSpPr>
            <p:cNvPr id="79" name="Text Box 63">
              <a:extLst>
                <a:ext uri="{FF2B5EF4-FFF2-40B4-BE49-F238E27FC236}">
                  <a16:creationId xmlns:a16="http://schemas.microsoft.com/office/drawing/2014/main" id="{4A8A82BB-D960-5BBF-92D0-33EEF0342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303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6E4F3D60-9E82-4D82-846C-26F8145E6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3072"/>
              <a:ext cx="5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ب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3">
            <a:extLst>
              <a:ext uri="{FF2B5EF4-FFF2-40B4-BE49-F238E27FC236}">
                <a16:creationId xmlns:a16="http://schemas.microsoft.com/office/drawing/2014/main" id="{5D3D4EE8-729D-2035-0B62-E34B6595DDE9}"/>
              </a:ext>
            </a:extLst>
          </p:cNvPr>
          <p:cNvGrpSpPr>
            <a:grpSpLocks/>
          </p:cNvGrpSpPr>
          <p:nvPr/>
        </p:nvGrpSpPr>
        <p:grpSpPr bwMode="auto">
          <a:xfrm rot="1679841">
            <a:off x="3967045" y="1403138"/>
            <a:ext cx="741363" cy="642939"/>
            <a:chOff x="1987" y="2840"/>
            <a:chExt cx="467" cy="405"/>
          </a:xfrm>
        </p:grpSpPr>
        <p:sp>
          <p:nvSpPr>
            <p:cNvPr id="107" name="Text Box 65">
              <a:extLst>
                <a:ext uri="{FF2B5EF4-FFF2-40B4-BE49-F238E27FC236}">
                  <a16:creationId xmlns:a16="http://schemas.microsoft.com/office/drawing/2014/main" id="{362DB44B-CF8F-F35B-A3C2-EDFB5EAA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8" name="Text Box 75">
              <a:extLst>
                <a:ext uri="{FF2B5EF4-FFF2-40B4-BE49-F238E27FC236}">
                  <a16:creationId xmlns:a16="http://schemas.microsoft.com/office/drawing/2014/main" id="{428495A5-6156-F118-5648-D679DD22D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66947">
              <a:off x="1987" y="2918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ف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9" name="Group 98">
            <a:extLst>
              <a:ext uri="{FF2B5EF4-FFF2-40B4-BE49-F238E27FC236}">
                <a16:creationId xmlns:a16="http://schemas.microsoft.com/office/drawing/2014/main" id="{4431C9EF-AE46-43D5-5DAE-05DD012BFDB7}"/>
              </a:ext>
            </a:extLst>
          </p:cNvPr>
          <p:cNvGrpSpPr>
            <a:grpSpLocks/>
          </p:cNvGrpSpPr>
          <p:nvPr/>
        </p:nvGrpSpPr>
        <p:grpSpPr bwMode="auto">
          <a:xfrm>
            <a:off x="2394857" y="3525509"/>
            <a:ext cx="774700" cy="863601"/>
            <a:chOff x="3399" y="2704"/>
            <a:chExt cx="488" cy="544"/>
          </a:xfrm>
        </p:grpSpPr>
        <p:sp>
          <p:nvSpPr>
            <p:cNvPr id="116" name="Text Box 68">
              <a:extLst>
                <a:ext uri="{FF2B5EF4-FFF2-40B4-BE49-F238E27FC236}">
                  <a16:creationId xmlns:a16="http://schemas.microsoft.com/office/drawing/2014/main" id="{1C471791-5492-DFD9-4D3A-D70E8CE27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" y="28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2" name="Group 76">
              <a:extLst>
                <a:ext uri="{FF2B5EF4-FFF2-40B4-BE49-F238E27FC236}">
                  <a16:creationId xmlns:a16="http://schemas.microsoft.com/office/drawing/2014/main" id="{2514165B-CD6C-03FF-7866-94D655B0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9" y="2704"/>
              <a:ext cx="386" cy="544"/>
              <a:chOff x="1268" y="2296"/>
              <a:chExt cx="386" cy="544"/>
            </a:xfrm>
          </p:grpSpPr>
          <p:sp>
            <p:nvSpPr>
              <p:cNvPr id="123" name="Text Box 77">
                <a:extLst>
                  <a:ext uri="{FF2B5EF4-FFF2-40B4-BE49-F238E27FC236}">
                    <a16:creationId xmlns:a16="http://schemas.microsoft.com/office/drawing/2014/main" id="{FCE5E016-9DD8-78F4-3FB5-E98FD8C88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1" y="251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أ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 Box 78">
                <a:extLst>
                  <a:ext uri="{FF2B5EF4-FFF2-40B4-BE49-F238E27FC236}">
                    <a16:creationId xmlns:a16="http://schemas.microsoft.com/office/drawing/2014/main" id="{31074BD7-7445-E142-2756-60E4F23ED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268" y="229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125" name="Group 95">
            <a:extLst>
              <a:ext uri="{FF2B5EF4-FFF2-40B4-BE49-F238E27FC236}">
                <a16:creationId xmlns:a16="http://schemas.microsoft.com/office/drawing/2014/main" id="{D02CC908-C04C-87E6-6A2D-9854757AA627}"/>
              </a:ext>
            </a:extLst>
          </p:cNvPr>
          <p:cNvGrpSpPr>
            <a:grpSpLocks/>
          </p:cNvGrpSpPr>
          <p:nvPr/>
        </p:nvGrpSpPr>
        <p:grpSpPr bwMode="auto">
          <a:xfrm>
            <a:off x="1103975" y="3636821"/>
            <a:ext cx="854075" cy="695325"/>
            <a:chOff x="2929" y="3178"/>
            <a:chExt cx="538" cy="438"/>
          </a:xfrm>
        </p:grpSpPr>
        <p:sp>
          <p:nvSpPr>
            <p:cNvPr id="126" name="Text Box 69">
              <a:extLst>
                <a:ext uri="{FF2B5EF4-FFF2-40B4-BE49-F238E27FC236}">
                  <a16:creationId xmlns:a16="http://schemas.microsoft.com/office/drawing/2014/main" id="{FF091211-347B-8F2B-FFBD-818847BC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" y="323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7" name="Group 79">
              <a:extLst>
                <a:ext uri="{FF2B5EF4-FFF2-40B4-BE49-F238E27FC236}">
                  <a16:creationId xmlns:a16="http://schemas.microsoft.com/office/drawing/2014/main" id="{C107E256-4517-A220-A7E6-679F219B8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178"/>
              <a:ext cx="387" cy="438"/>
              <a:chOff x="1138" y="2220"/>
              <a:chExt cx="387" cy="438"/>
            </a:xfrm>
          </p:grpSpPr>
          <p:sp>
            <p:nvSpPr>
              <p:cNvPr id="128" name="Text Box 80">
                <a:extLst>
                  <a:ext uri="{FF2B5EF4-FFF2-40B4-BE49-F238E27FC236}">
                    <a16:creationId xmlns:a16="http://schemas.microsoft.com/office/drawing/2014/main" id="{9648F940-A416-7315-E24A-88B152673C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" y="2331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ب</a:t>
                </a:r>
              </a:p>
            </p:txBody>
          </p:sp>
          <p:sp>
            <p:nvSpPr>
              <p:cNvPr id="129" name="Text Box 81">
                <a:extLst>
                  <a:ext uri="{FF2B5EF4-FFF2-40B4-BE49-F238E27FC236}">
                    <a16:creationId xmlns:a16="http://schemas.microsoft.com/office/drawing/2014/main" id="{C03236A4-D8A1-935B-030B-7A9158F26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138" y="222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35" name="رابط مستقيم 10">
            <a:extLst>
              <a:ext uri="{FF2B5EF4-FFF2-40B4-BE49-F238E27FC236}">
                <a16:creationId xmlns:a16="http://schemas.microsoft.com/office/drawing/2014/main" id="{1CF5A429-EBE9-D8EC-71DF-0DB72D9786FB}"/>
              </a:ext>
            </a:extLst>
          </p:cNvPr>
          <p:cNvCxnSpPr>
            <a:cxnSpLocks/>
          </p:cNvCxnSpPr>
          <p:nvPr/>
        </p:nvCxnSpPr>
        <p:spPr>
          <a:xfrm flipH="1">
            <a:off x="3266550" y="3094159"/>
            <a:ext cx="332203" cy="36259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رابط مستقيم 10">
            <a:extLst>
              <a:ext uri="{FF2B5EF4-FFF2-40B4-BE49-F238E27FC236}">
                <a16:creationId xmlns:a16="http://schemas.microsoft.com/office/drawing/2014/main" id="{4BC142D7-B41C-7C6A-75E9-DB4B05EA9135}"/>
              </a:ext>
            </a:extLst>
          </p:cNvPr>
          <p:cNvCxnSpPr>
            <a:cxnSpLocks/>
          </p:cNvCxnSpPr>
          <p:nvPr/>
        </p:nvCxnSpPr>
        <p:spPr>
          <a:xfrm flipH="1">
            <a:off x="3320997" y="3056859"/>
            <a:ext cx="1511538" cy="399892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رابط مستقيم 10">
            <a:extLst>
              <a:ext uri="{FF2B5EF4-FFF2-40B4-BE49-F238E27FC236}">
                <a16:creationId xmlns:a16="http://schemas.microsoft.com/office/drawing/2014/main" id="{92D1B914-2FBC-B0F0-73C9-7C8C81195ABF}"/>
              </a:ext>
            </a:extLst>
          </p:cNvPr>
          <p:cNvCxnSpPr>
            <a:cxnSpLocks/>
          </p:cNvCxnSpPr>
          <p:nvPr/>
        </p:nvCxnSpPr>
        <p:spPr>
          <a:xfrm flipV="1">
            <a:off x="3219091" y="1888955"/>
            <a:ext cx="1029814" cy="1656005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95">
            <a:extLst>
              <a:ext uri="{FF2B5EF4-FFF2-40B4-BE49-F238E27FC236}">
                <a16:creationId xmlns:a16="http://schemas.microsoft.com/office/drawing/2014/main" id="{AA74A50E-F1EC-C50F-4577-35A25BEB86F6}"/>
              </a:ext>
            </a:extLst>
          </p:cNvPr>
          <p:cNvGrpSpPr>
            <a:grpSpLocks/>
          </p:cNvGrpSpPr>
          <p:nvPr/>
        </p:nvGrpSpPr>
        <p:grpSpPr bwMode="auto">
          <a:xfrm>
            <a:off x="1875974" y="4757626"/>
            <a:ext cx="882651" cy="792163"/>
            <a:chOff x="3347" y="3018"/>
            <a:chExt cx="556" cy="499"/>
          </a:xfrm>
        </p:grpSpPr>
        <p:sp>
          <p:nvSpPr>
            <p:cNvPr id="140" name="Text Box 69">
              <a:extLst>
                <a:ext uri="{FF2B5EF4-FFF2-40B4-BE49-F238E27FC236}">
                  <a16:creationId xmlns:a16="http://schemas.microsoft.com/office/drawing/2014/main" id="{DFF1A522-3EE3-B4B1-1D10-747D0645A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41" name="Group 79">
              <a:extLst>
                <a:ext uri="{FF2B5EF4-FFF2-40B4-BE49-F238E27FC236}">
                  <a16:creationId xmlns:a16="http://schemas.microsoft.com/office/drawing/2014/main" id="{9E75EB8D-89FD-141F-00A1-F10A4899A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9" y="3018"/>
              <a:ext cx="394" cy="499"/>
              <a:chOff x="1718" y="2060"/>
              <a:chExt cx="394" cy="499"/>
            </a:xfrm>
          </p:grpSpPr>
          <p:sp>
            <p:nvSpPr>
              <p:cNvPr id="142" name="Text Box 80">
                <a:extLst>
                  <a:ext uri="{FF2B5EF4-FFF2-40B4-BE49-F238E27FC236}">
                    <a16:creationId xmlns:a16="http://schemas.microsoft.com/office/drawing/2014/main" id="{07EB6FAC-BAF9-D58C-E223-ADA3D827E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8" y="2232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ف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3" name="Text Box 81">
                <a:extLst>
                  <a:ext uri="{FF2B5EF4-FFF2-40B4-BE49-F238E27FC236}">
                    <a16:creationId xmlns:a16="http://schemas.microsoft.com/office/drawing/2014/main" id="{56B4C11B-ED23-7119-3172-72A988B24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749" y="206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44" name="رابط مستقيم 10">
            <a:extLst>
              <a:ext uri="{FF2B5EF4-FFF2-40B4-BE49-F238E27FC236}">
                <a16:creationId xmlns:a16="http://schemas.microsoft.com/office/drawing/2014/main" id="{4FB30F3F-177F-8688-448B-69014EAE8AA4}"/>
              </a:ext>
            </a:extLst>
          </p:cNvPr>
          <p:cNvCxnSpPr>
            <a:cxnSpLocks/>
          </p:cNvCxnSpPr>
          <p:nvPr/>
        </p:nvCxnSpPr>
        <p:spPr>
          <a:xfrm flipV="1">
            <a:off x="2894696" y="3466977"/>
            <a:ext cx="371854" cy="47200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رابط مستقيم 10">
            <a:extLst>
              <a:ext uri="{FF2B5EF4-FFF2-40B4-BE49-F238E27FC236}">
                <a16:creationId xmlns:a16="http://schemas.microsoft.com/office/drawing/2014/main" id="{1A307DFB-4D7A-4471-FA23-D0A032FB9905}"/>
              </a:ext>
            </a:extLst>
          </p:cNvPr>
          <p:cNvCxnSpPr>
            <a:cxnSpLocks/>
          </p:cNvCxnSpPr>
          <p:nvPr/>
        </p:nvCxnSpPr>
        <p:spPr>
          <a:xfrm flipH="1">
            <a:off x="1685839" y="3488990"/>
            <a:ext cx="1549265" cy="412895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رابط مستقيم 10">
            <a:extLst>
              <a:ext uri="{FF2B5EF4-FFF2-40B4-BE49-F238E27FC236}">
                <a16:creationId xmlns:a16="http://schemas.microsoft.com/office/drawing/2014/main" id="{454A4B7F-4AAD-66E5-2D5D-9B10F3E3480C}"/>
              </a:ext>
            </a:extLst>
          </p:cNvPr>
          <p:cNvCxnSpPr>
            <a:cxnSpLocks/>
          </p:cNvCxnSpPr>
          <p:nvPr/>
        </p:nvCxnSpPr>
        <p:spPr>
          <a:xfrm flipV="1">
            <a:off x="2126206" y="3493691"/>
            <a:ext cx="1090732" cy="1750251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14:cNvPr>
              <p14:cNvContentPartPr/>
              <p14:nvPr/>
            </p14:nvContentPartPr>
            <p14:xfrm>
              <a:off x="2061865" y="5068520"/>
              <a:ext cx="20520" cy="219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3020" y="5059370"/>
                <a:ext cx="37856" cy="3989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مستطيل 4">
            <a:extLst>
              <a:ext uri="{FF2B5EF4-FFF2-40B4-BE49-F238E27FC236}">
                <a16:creationId xmlns:a16="http://schemas.microsoft.com/office/drawing/2014/main" id="{9F7252C9-623A-54D9-D78E-00C45263DBD8}"/>
              </a:ext>
            </a:extLst>
          </p:cNvPr>
          <p:cNvSpPr/>
          <p:nvPr/>
        </p:nvSpPr>
        <p:spPr>
          <a:xfrm rot="385153">
            <a:off x="8732691" y="156578"/>
            <a:ext cx="2414610" cy="584775"/>
          </a:xfrm>
          <a:prstGeom prst="rect">
            <a:avLst/>
          </a:prstGeom>
          <a:solidFill>
            <a:srgbClr val="FFF8F3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0232313B-EA7A-598F-8204-1621BD9E2BF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7631338">
            <a:off x="1160615" y="4251643"/>
            <a:ext cx="3591958" cy="100353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42181B3-D64A-43E8-0DE3-3AD133570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18377624">
            <a:off x="53012" y="4103225"/>
            <a:ext cx="3591958" cy="100353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1AB79A63-ECCC-8CED-7600-852276F31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9804203">
            <a:off x="1185576" y="2580352"/>
            <a:ext cx="3591958" cy="1003536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84730E0A-C290-934B-8261-E9472BC6827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7384761">
            <a:off x="1210241" y="2390173"/>
            <a:ext cx="3591958" cy="1003536"/>
          </a:xfrm>
          <a:prstGeom prst="rect">
            <a:avLst/>
          </a:prstGeom>
        </p:spPr>
      </p:pic>
      <p:sp>
        <p:nvSpPr>
          <p:cNvPr id="57" name="مثلث 56">
            <a:extLst>
              <a:ext uri="{FF2B5EF4-FFF2-40B4-BE49-F238E27FC236}">
                <a16:creationId xmlns:a16="http://schemas.microsoft.com/office/drawing/2014/main" id="{B4B6CE89-3A9F-7075-8FB9-F4F1A5355844}"/>
              </a:ext>
            </a:extLst>
          </p:cNvPr>
          <p:cNvSpPr/>
          <p:nvPr/>
        </p:nvSpPr>
        <p:spPr>
          <a:xfrm>
            <a:off x="3596552" y="1740523"/>
            <a:ext cx="1273344" cy="1248575"/>
          </a:xfrm>
          <a:prstGeom prst="triangle">
            <a:avLst>
              <a:gd name="adj" fmla="val 60772"/>
            </a:avLst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مثلث 69">
            <a:extLst>
              <a:ext uri="{FF2B5EF4-FFF2-40B4-BE49-F238E27FC236}">
                <a16:creationId xmlns:a16="http://schemas.microsoft.com/office/drawing/2014/main" id="{541CA350-ECF0-7938-0075-700DC5A67976}"/>
              </a:ext>
            </a:extLst>
          </p:cNvPr>
          <p:cNvSpPr/>
          <p:nvPr/>
        </p:nvSpPr>
        <p:spPr>
          <a:xfrm rot="10800000">
            <a:off x="1648983" y="3964988"/>
            <a:ext cx="1273344" cy="1248575"/>
          </a:xfrm>
          <a:prstGeom prst="triangle">
            <a:avLst>
              <a:gd name="adj" fmla="val 60772"/>
            </a:avLst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47A24D9-F463-E15E-7E80-5EB199F32283}"/>
              </a:ext>
            </a:extLst>
          </p:cNvPr>
          <p:cNvSpPr txBox="1"/>
          <p:nvPr/>
        </p:nvSpPr>
        <p:spPr>
          <a:xfrm>
            <a:off x="4342300" y="-88442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1502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/>
      <p:bldP spid="52" grpId="0" animBg="1"/>
      <p:bldP spid="55" grpId="0" animBg="1"/>
      <p:bldP spid="56" grpId="0" animBg="1"/>
      <p:bldP spid="60" grpId="0" animBg="1"/>
      <p:bldP spid="65" grpId="0"/>
      <p:bldP spid="66" grpId="0"/>
      <p:bldP spid="67" grpId="0"/>
      <p:bldP spid="68" grpId="0"/>
      <p:bldP spid="69" grpId="0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99562" y="-2441618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34505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4B4DEDBD-9A6E-616E-B47A-CFEF9B3FF2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745" t="10050" b="65383"/>
          <a:stretch>
            <a:fillRect/>
          </a:stretch>
        </p:blipFill>
        <p:spPr>
          <a:xfrm>
            <a:off x="9108513" y="706692"/>
            <a:ext cx="2894310" cy="5994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0DCAE1FB-DE23-3409-3463-8AC161D55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0081" y="1622573"/>
            <a:ext cx="5148503" cy="1131852"/>
          </a:xfrm>
          <a:prstGeom prst="octagon">
            <a:avLst>
              <a:gd name="adj" fmla="val 2928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/>
              <a:t>انسخ الرباعي </a:t>
            </a:r>
            <a:r>
              <a:rPr lang="ar-SA" altLang="ar-SA" sz="2000" b="1" dirty="0" err="1"/>
              <a:t>أ</a:t>
            </a:r>
            <a:r>
              <a:rPr lang="ar-SA" altLang="ar-SA" sz="2000" b="1" dirty="0"/>
              <a:t> ب </a:t>
            </a:r>
            <a:r>
              <a:rPr lang="ar-SA" altLang="ar-SA" sz="2000" b="1" dirty="0" err="1"/>
              <a:t>ج</a:t>
            </a:r>
            <a:r>
              <a:rPr lang="ar-SA" altLang="ar-SA" sz="2000" b="1" dirty="0"/>
              <a:t>ـ د المبين على المستوى الاحداثي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/>
              <a:t>ثم ارسم صورته بالدوران حول نقطة الأصل بزاويه </a:t>
            </a:r>
            <a:r>
              <a:rPr lang="ar-SA" altLang="ar-SA" sz="2000" b="1" baseline="30000" dirty="0"/>
              <a:t>٥</a:t>
            </a:r>
            <a:r>
              <a:rPr lang="ar-SA" altLang="ar-SA" sz="2000" b="1" dirty="0"/>
              <a:t>٩٠</a:t>
            </a:r>
            <a:endParaRPr lang="en-US" altLang="ar-SA" sz="2000" dirty="0"/>
          </a:p>
        </p:txBody>
      </p:sp>
      <p:sp>
        <p:nvSpPr>
          <p:cNvPr id="4" name="Text Box 37">
            <a:extLst>
              <a:ext uri="{FF2B5EF4-FFF2-40B4-BE49-F238E27FC236}">
                <a16:creationId xmlns:a16="http://schemas.microsoft.com/office/drawing/2014/main" id="{860AAA01-241E-CF2A-EB36-6E957DF59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3012" y="3045271"/>
            <a:ext cx="1569864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</a:t>
            </a:r>
            <a:r>
              <a:rPr lang="ar-SA" altLang="ar-SA" sz="2400" b="1" dirty="0">
                <a:solidFill>
                  <a:srgbClr val="3333FF"/>
                </a:solidFill>
              </a:rPr>
              <a:t>( ٢ ،٤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" name="AutoShape 38">
            <a:extLst>
              <a:ext uri="{FF2B5EF4-FFF2-40B4-BE49-F238E27FC236}">
                <a16:creationId xmlns:a16="http://schemas.microsoft.com/office/drawing/2014/main" id="{B9CA5904-EB0E-00E5-A41D-D4F7E407A6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91563" y="3034158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8" name="Text Box 39">
            <a:extLst>
              <a:ext uri="{FF2B5EF4-FFF2-40B4-BE49-F238E27FC236}">
                <a16:creationId xmlns:a16="http://schemas.microsoft.com/office/drawing/2014/main" id="{6975D3C0-9BA6-23B1-EA42-5311185D5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01" y="3067496"/>
            <a:ext cx="210451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أَ</a:t>
            </a:r>
            <a:r>
              <a:rPr lang="ar-SA" altLang="ar-SA" sz="2400" b="1" dirty="0">
                <a:solidFill>
                  <a:srgbClr val="3333FF"/>
                </a:solidFill>
              </a:rPr>
              <a:t> 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Text Box 40">
            <a:extLst>
              <a:ext uri="{FF2B5EF4-FFF2-40B4-BE49-F238E27FC236}">
                <a16:creationId xmlns:a16="http://schemas.microsoft.com/office/drawing/2014/main" id="{9FB18C83-39DF-F1D8-AC62-80079B20B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576" y="3070671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Text Box 42">
            <a:extLst>
              <a:ext uri="{FF2B5EF4-FFF2-40B4-BE49-F238E27FC236}">
                <a16:creationId xmlns:a16="http://schemas.microsoft.com/office/drawing/2014/main" id="{27DDE114-DBE7-13D5-186D-E551B8FE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3475" y="3999656"/>
            <a:ext cx="1684179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ب( ٤  ، ٣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AutoShape 43">
            <a:extLst>
              <a:ext uri="{FF2B5EF4-FFF2-40B4-BE49-F238E27FC236}">
                <a16:creationId xmlns:a16="http://schemas.microsoft.com/office/drawing/2014/main" id="{8FADD487-B592-F1DE-184D-00382165F5B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91563" y="3970783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16" name="Text Box 44">
            <a:extLst>
              <a:ext uri="{FF2B5EF4-FFF2-40B4-BE49-F238E27FC236}">
                <a16:creationId xmlns:a16="http://schemas.microsoft.com/office/drawing/2014/main" id="{42845037-3BFF-DE59-E3ED-0AA720961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164" y="4034392"/>
            <a:ext cx="187166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بَ(        ،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7" name="Text Box 46">
            <a:extLst>
              <a:ext uri="{FF2B5EF4-FFF2-40B4-BE49-F238E27FC236}">
                <a16:creationId xmlns:a16="http://schemas.microsoft.com/office/drawing/2014/main" id="{F0279C39-20B5-CA75-9D30-C01B680B2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5063" y="4918521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ج</a:t>
            </a:r>
            <a:r>
              <a:rPr lang="ar-SA" altLang="ar-SA" sz="2400" b="1" dirty="0">
                <a:solidFill>
                  <a:srgbClr val="3333FF"/>
                </a:solidFill>
              </a:rPr>
              <a:t>( ٤ ، ١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8" name="AutoShape 47">
            <a:extLst>
              <a:ext uri="{FF2B5EF4-FFF2-40B4-BE49-F238E27FC236}">
                <a16:creationId xmlns:a16="http://schemas.microsoft.com/office/drawing/2014/main" id="{84CA019F-ED73-0FEE-E9F8-6C991DB1498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91563" y="4907408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19" name="Text Box 48">
            <a:extLst>
              <a:ext uri="{FF2B5EF4-FFF2-40B4-BE49-F238E27FC236}">
                <a16:creationId xmlns:a16="http://schemas.microsoft.com/office/drawing/2014/main" id="{7E268300-6177-541E-0F68-440602943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403" y="4940746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جَ</a:t>
            </a:r>
            <a:r>
              <a:rPr lang="ar-SA" altLang="ar-SA" sz="2400" b="1" dirty="0">
                <a:solidFill>
                  <a:srgbClr val="3333FF"/>
                </a:solidFill>
              </a:rPr>
              <a:t>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20" name="Text Box 50">
            <a:extLst>
              <a:ext uri="{FF2B5EF4-FFF2-40B4-BE49-F238E27FC236}">
                <a16:creationId xmlns:a16="http://schemas.microsoft.com/office/drawing/2014/main" id="{6FBA909A-B01B-F449-A3CC-C6F2D8DC9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5063" y="5855146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د(٢ ،  ١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21" name="AutoShape 51">
            <a:extLst>
              <a:ext uri="{FF2B5EF4-FFF2-40B4-BE49-F238E27FC236}">
                <a16:creationId xmlns:a16="http://schemas.microsoft.com/office/drawing/2014/main" id="{3C6F41B8-7CAC-3766-D920-0B8185C1E50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91563" y="5844033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2" name="Text Box 52">
            <a:extLst>
              <a:ext uri="{FF2B5EF4-FFF2-40B4-BE49-F238E27FC236}">
                <a16:creationId xmlns:a16="http://schemas.microsoft.com/office/drawing/2014/main" id="{75CDB7B5-D0C8-2C11-D3C9-28522D2A5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165" y="5877371"/>
            <a:ext cx="2312498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دَ(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70">
            <a:extLst>
              <a:ext uri="{FF2B5EF4-FFF2-40B4-BE49-F238E27FC236}">
                <a16:creationId xmlns:a16="http://schemas.microsoft.com/office/drawing/2014/main" id="{D51F11C8-0E05-BB22-1ADF-3A024647A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413" y="3070671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٢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24" name="Text Box 71">
            <a:extLst>
              <a:ext uri="{FF2B5EF4-FFF2-40B4-BE49-F238E27FC236}">
                <a16:creationId xmlns:a16="http://schemas.microsoft.com/office/drawing/2014/main" id="{A224A837-271F-1E6A-41CC-C070574F4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747" y="4015590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-٣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25" name="Text Box 72">
            <a:extLst>
              <a:ext uri="{FF2B5EF4-FFF2-40B4-BE49-F238E27FC236}">
                <a16:creationId xmlns:a16="http://schemas.microsoft.com/office/drawing/2014/main" id="{5B7480A6-B622-5208-9EC2-55FBE308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182" y="4025214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26" name="Text Box 76">
            <a:extLst>
              <a:ext uri="{FF2B5EF4-FFF2-40B4-BE49-F238E27FC236}">
                <a16:creationId xmlns:a16="http://schemas.microsoft.com/office/drawing/2014/main" id="{61ECC9B6-4108-6783-B69C-3081C5E69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8144" y="4958506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27" name="Text Box 77">
            <a:extLst>
              <a:ext uri="{FF2B5EF4-FFF2-40B4-BE49-F238E27FC236}">
                <a16:creationId xmlns:a16="http://schemas.microsoft.com/office/drawing/2014/main" id="{B70ECC9D-6A3C-AF0B-11D3-064F3FE3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38" y="4952503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٤</a:t>
            </a:r>
            <a:endParaRPr lang="ar-SA" altLang="ar-SA" sz="2400" b="1">
              <a:solidFill>
                <a:srgbClr val="FF0000"/>
              </a:solidFill>
            </a:endParaRPr>
          </a:p>
        </p:txBody>
      </p:sp>
      <p:sp>
        <p:nvSpPr>
          <p:cNvPr id="28" name="Text Box 78">
            <a:extLst>
              <a:ext uri="{FF2B5EF4-FFF2-40B4-BE49-F238E27FC236}">
                <a16:creationId xmlns:a16="http://schemas.microsoft.com/office/drawing/2014/main" id="{301BB1D2-A727-ACDF-255E-16A5E9C91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445" y="5877371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29" name="Text Box 79">
            <a:extLst>
              <a:ext uri="{FF2B5EF4-FFF2-40B4-BE49-F238E27FC236}">
                <a16:creationId xmlns:a16="http://schemas.microsoft.com/office/drawing/2014/main" id="{3493B3EE-67EF-379A-7272-6F68B6F82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252" y="5891014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٢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227D1237-4EA9-C7D6-E7BB-171145FF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1" y="1366748"/>
            <a:ext cx="5771825" cy="502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92">
            <a:extLst>
              <a:ext uri="{FF2B5EF4-FFF2-40B4-BE49-F238E27FC236}">
                <a16:creationId xmlns:a16="http://schemas.microsoft.com/office/drawing/2014/main" id="{0AA23337-8F43-A773-35AC-73A5D6F0391A}"/>
              </a:ext>
            </a:extLst>
          </p:cNvPr>
          <p:cNvGrpSpPr>
            <a:grpSpLocks/>
          </p:cNvGrpSpPr>
          <p:nvPr/>
        </p:nvGrpSpPr>
        <p:grpSpPr bwMode="auto">
          <a:xfrm>
            <a:off x="3567818" y="2198822"/>
            <a:ext cx="733490" cy="583313"/>
            <a:chOff x="2256" y="2643"/>
            <a:chExt cx="565" cy="308"/>
          </a:xfrm>
        </p:grpSpPr>
        <p:sp>
          <p:nvSpPr>
            <p:cNvPr id="32" name="Text Box 37">
              <a:extLst>
                <a:ext uri="{FF2B5EF4-FFF2-40B4-BE49-F238E27FC236}">
                  <a16:creationId xmlns:a16="http://schemas.microsoft.com/office/drawing/2014/main" id="{8E48FD2D-CD77-EF16-9071-248B63770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66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3" name="Text Box 38">
              <a:extLst>
                <a:ext uri="{FF2B5EF4-FFF2-40B4-BE49-F238E27FC236}">
                  <a16:creationId xmlns:a16="http://schemas.microsoft.com/office/drawing/2014/main" id="{F7DC44D7-CF31-0722-296E-A79121DC21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2643"/>
              <a:ext cx="363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أ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72">
            <a:extLst>
              <a:ext uri="{FF2B5EF4-FFF2-40B4-BE49-F238E27FC236}">
                <a16:creationId xmlns:a16="http://schemas.microsoft.com/office/drawing/2014/main" id="{BEF11910-8D58-A830-1621-2C5FB24F7DDF}"/>
              </a:ext>
            </a:extLst>
          </p:cNvPr>
          <p:cNvGrpSpPr>
            <a:grpSpLocks/>
          </p:cNvGrpSpPr>
          <p:nvPr/>
        </p:nvGrpSpPr>
        <p:grpSpPr bwMode="auto">
          <a:xfrm>
            <a:off x="4559141" y="2459679"/>
            <a:ext cx="736086" cy="613614"/>
            <a:chOff x="2635" y="2999"/>
            <a:chExt cx="567" cy="324"/>
          </a:xfrm>
        </p:grpSpPr>
        <p:sp>
          <p:nvSpPr>
            <p:cNvPr id="35" name="Text Box 63">
              <a:extLst>
                <a:ext uri="{FF2B5EF4-FFF2-40B4-BE49-F238E27FC236}">
                  <a16:creationId xmlns:a16="http://schemas.microsoft.com/office/drawing/2014/main" id="{148B25C8-3645-3D71-99B5-78F37603F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303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6" name="Text Box 71">
              <a:extLst>
                <a:ext uri="{FF2B5EF4-FFF2-40B4-BE49-F238E27FC236}">
                  <a16:creationId xmlns:a16="http://schemas.microsoft.com/office/drawing/2014/main" id="{987EC55E-C1BC-6E18-FFC8-2D6E4FBDD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9" y="2999"/>
              <a:ext cx="363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ب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74">
            <a:extLst>
              <a:ext uri="{FF2B5EF4-FFF2-40B4-BE49-F238E27FC236}">
                <a16:creationId xmlns:a16="http://schemas.microsoft.com/office/drawing/2014/main" id="{EFE21F0E-DEC2-2E8C-4D4C-112DB1941E27}"/>
              </a:ext>
            </a:extLst>
          </p:cNvPr>
          <p:cNvGrpSpPr>
            <a:grpSpLocks/>
          </p:cNvGrpSpPr>
          <p:nvPr/>
        </p:nvGrpSpPr>
        <p:grpSpPr bwMode="auto">
          <a:xfrm>
            <a:off x="4571069" y="3310804"/>
            <a:ext cx="765944" cy="568160"/>
            <a:chOff x="2272" y="3205"/>
            <a:chExt cx="590" cy="300"/>
          </a:xfrm>
        </p:grpSpPr>
        <p:sp>
          <p:nvSpPr>
            <p:cNvPr id="38" name="Text Box 64">
              <a:extLst>
                <a:ext uri="{FF2B5EF4-FFF2-40B4-BE49-F238E27FC236}">
                  <a16:creationId xmlns:a16="http://schemas.microsoft.com/office/drawing/2014/main" id="{B09C8A88-665C-7D77-F874-5B7C5FAF3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" y="3217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" name="Text Box 73">
              <a:extLst>
                <a:ext uri="{FF2B5EF4-FFF2-40B4-BE49-F238E27FC236}">
                  <a16:creationId xmlns:a16="http://schemas.microsoft.com/office/drawing/2014/main" id="{5DECE36B-F003-85D0-F6E9-0FE53DD5B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" y="3205"/>
              <a:ext cx="363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ج</a:t>
              </a:r>
              <a:r>
                <a:rPr lang="ar-SA" altLang="ar-SA" sz="2800" b="1" dirty="0">
                  <a:solidFill>
                    <a:srgbClr val="3333FF"/>
                  </a:solidFill>
                </a:rPr>
                <a:t>ـ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93">
            <a:extLst>
              <a:ext uri="{FF2B5EF4-FFF2-40B4-BE49-F238E27FC236}">
                <a16:creationId xmlns:a16="http://schemas.microsoft.com/office/drawing/2014/main" id="{456BB091-30AA-DB18-D523-834AF44CB5C6}"/>
              </a:ext>
            </a:extLst>
          </p:cNvPr>
          <p:cNvGrpSpPr>
            <a:grpSpLocks/>
          </p:cNvGrpSpPr>
          <p:nvPr/>
        </p:nvGrpSpPr>
        <p:grpSpPr bwMode="auto">
          <a:xfrm>
            <a:off x="3565955" y="3259080"/>
            <a:ext cx="742577" cy="571950"/>
            <a:chOff x="1882" y="2826"/>
            <a:chExt cx="572" cy="302"/>
          </a:xfrm>
        </p:grpSpPr>
        <p:sp>
          <p:nvSpPr>
            <p:cNvPr id="41" name="Text Box 65">
              <a:extLst>
                <a:ext uri="{FF2B5EF4-FFF2-40B4-BE49-F238E27FC236}">
                  <a16:creationId xmlns:a16="http://schemas.microsoft.com/office/drawing/2014/main" id="{88F77F83-5AB8-29F2-1608-C681B0A1D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2" name="Text Box 75">
              <a:extLst>
                <a:ext uri="{FF2B5EF4-FFF2-40B4-BE49-F238E27FC236}">
                  <a16:creationId xmlns:a16="http://schemas.microsoft.com/office/drawing/2014/main" id="{9C543A59-D6CF-57D1-B9C2-D57F226B7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2826"/>
              <a:ext cx="363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د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CAC5B124-2721-2EB3-2B0D-B7CE2D2AABF7}"/>
              </a:ext>
            </a:extLst>
          </p:cNvPr>
          <p:cNvGrpSpPr/>
          <p:nvPr/>
        </p:nvGrpSpPr>
        <p:grpSpPr>
          <a:xfrm>
            <a:off x="4062124" y="2459679"/>
            <a:ext cx="788350" cy="1077266"/>
            <a:chOff x="10264625" y="3669760"/>
            <a:chExt cx="788350" cy="1077266"/>
          </a:xfrm>
        </p:grpSpPr>
        <p:cxnSp>
          <p:nvCxnSpPr>
            <p:cNvPr id="44" name="موصل مستقيم 43">
              <a:extLst>
                <a:ext uri="{FF2B5EF4-FFF2-40B4-BE49-F238E27FC236}">
                  <a16:creationId xmlns:a16="http://schemas.microsoft.com/office/drawing/2014/main" id="{476D8295-BF92-ED59-46F2-32EBDCE9D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282500" y="4730515"/>
              <a:ext cx="770475" cy="16511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موصل مستقيم 44">
              <a:extLst>
                <a:ext uri="{FF2B5EF4-FFF2-40B4-BE49-F238E27FC236}">
                  <a16:creationId xmlns:a16="http://schemas.microsoft.com/office/drawing/2014/main" id="{73A1A5C8-3DF8-C4FF-107B-ED596C874CF6}"/>
                </a:ext>
              </a:extLst>
            </p:cNvPr>
            <p:cNvCxnSpPr>
              <a:cxnSpLocks/>
            </p:cNvCxnSpPr>
            <p:nvPr/>
          </p:nvCxnSpPr>
          <p:spPr>
            <a:xfrm>
              <a:off x="10264625" y="3708465"/>
              <a:ext cx="25862" cy="960468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موصل مستقيم 45">
              <a:extLst>
                <a:ext uri="{FF2B5EF4-FFF2-40B4-BE49-F238E27FC236}">
                  <a16:creationId xmlns:a16="http://schemas.microsoft.com/office/drawing/2014/main" id="{302CFF0B-09DD-ADFD-06F6-6BE2A440AA73}"/>
                </a:ext>
              </a:extLst>
            </p:cNvPr>
            <p:cNvCxnSpPr>
              <a:cxnSpLocks/>
            </p:cNvCxnSpPr>
            <p:nvPr/>
          </p:nvCxnSpPr>
          <p:spPr>
            <a:xfrm>
              <a:off x="10987639" y="3942382"/>
              <a:ext cx="50048" cy="771049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موصل مستقيم 46">
              <a:extLst>
                <a:ext uri="{FF2B5EF4-FFF2-40B4-BE49-F238E27FC236}">
                  <a16:creationId xmlns:a16="http://schemas.microsoft.com/office/drawing/2014/main" id="{A25CC41A-F6C2-388A-4961-E5B003FE47B8}"/>
                </a:ext>
              </a:extLst>
            </p:cNvPr>
            <p:cNvCxnSpPr>
              <a:cxnSpLocks/>
            </p:cNvCxnSpPr>
            <p:nvPr/>
          </p:nvCxnSpPr>
          <p:spPr>
            <a:xfrm>
              <a:off x="10302127" y="3669760"/>
              <a:ext cx="715980" cy="272622"/>
            </a:xfrm>
            <a:prstGeom prst="line">
              <a:avLst/>
            </a:prstGeom>
            <a:ln w="666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رابط مستقيم 10">
            <a:extLst>
              <a:ext uri="{FF2B5EF4-FFF2-40B4-BE49-F238E27FC236}">
                <a16:creationId xmlns:a16="http://schemas.microsoft.com/office/drawing/2014/main" id="{6ADF0BF2-F314-1030-6FCB-2B5A93FEB591}"/>
              </a:ext>
            </a:extLst>
          </p:cNvPr>
          <p:cNvCxnSpPr>
            <a:cxnSpLocks/>
          </p:cNvCxnSpPr>
          <p:nvPr/>
        </p:nvCxnSpPr>
        <p:spPr>
          <a:xfrm flipH="1">
            <a:off x="3353451" y="2448822"/>
            <a:ext cx="740355" cy="143014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98">
            <a:extLst>
              <a:ext uri="{FF2B5EF4-FFF2-40B4-BE49-F238E27FC236}">
                <a16:creationId xmlns:a16="http://schemas.microsoft.com/office/drawing/2014/main" id="{B8F814E4-A3B6-9EAD-3423-D2BC1E960A7A}"/>
              </a:ext>
            </a:extLst>
          </p:cNvPr>
          <p:cNvGrpSpPr>
            <a:grpSpLocks/>
          </p:cNvGrpSpPr>
          <p:nvPr/>
        </p:nvGrpSpPr>
        <p:grpSpPr bwMode="auto">
          <a:xfrm>
            <a:off x="1410481" y="2699696"/>
            <a:ext cx="814388" cy="820738"/>
            <a:chOff x="3374" y="2658"/>
            <a:chExt cx="513" cy="517"/>
          </a:xfrm>
        </p:grpSpPr>
        <p:sp>
          <p:nvSpPr>
            <p:cNvPr id="50" name="Text Box 68">
              <a:extLst>
                <a:ext uri="{FF2B5EF4-FFF2-40B4-BE49-F238E27FC236}">
                  <a16:creationId xmlns:a16="http://schemas.microsoft.com/office/drawing/2014/main" id="{04B73D52-FFEA-9064-AC9A-82C5C9C602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" y="28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51" name="Group 76">
              <a:extLst>
                <a:ext uri="{FF2B5EF4-FFF2-40B4-BE49-F238E27FC236}">
                  <a16:creationId xmlns:a16="http://schemas.microsoft.com/office/drawing/2014/main" id="{B62516B8-AB16-2110-CADD-0ACCAF45C2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4" y="2658"/>
              <a:ext cx="404" cy="517"/>
              <a:chOff x="1243" y="2250"/>
              <a:chExt cx="404" cy="517"/>
            </a:xfrm>
          </p:grpSpPr>
          <p:sp>
            <p:nvSpPr>
              <p:cNvPr id="52" name="Text Box 77">
                <a:extLst>
                  <a:ext uri="{FF2B5EF4-FFF2-40B4-BE49-F238E27FC236}">
                    <a16:creationId xmlns:a16="http://schemas.microsoft.com/office/drawing/2014/main" id="{D3E300B7-A0FF-35AE-24A0-38A2E0951C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4" y="244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أ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Text Box 78">
                <a:extLst>
                  <a:ext uri="{FF2B5EF4-FFF2-40B4-BE49-F238E27FC236}">
                    <a16:creationId xmlns:a16="http://schemas.microsoft.com/office/drawing/2014/main" id="{CA362764-2192-1B1B-A41E-78EAAAFF07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243" y="225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54" name="رابط مستقيم 10">
            <a:extLst>
              <a:ext uri="{FF2B5EF4-FFF2-40B4-BE49-F238E27FC236}">
                <a16:creationId xmlns:a16="http://schemas.microsoft.com/office/drawing/2014/main" id="{566457B7-0AE5-9F2E-BECF-1DD12F8A3D83}"/>
              </a:ext>
            </a:extLst>
          </p:cNvPr>
          <p:cNvCxnSpPr>
            <a:cxnSpLocks/>
          </p:cNvCxnSpPr>
          <p:nvPr/>
        </p:nvCxnSpPr>
        <p:spPr>
          <a:xfrm flipH="1">
            <a:off x="3265808" y="2808018"/>
            <a:ext cx="1445949" cy="1137300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95">
            <a:extLst>
              <a:ext uri="{FF2B5EF4-FFF2-40B4-BE49-F238E27FC236}">
                <a16:creationId xmlns:a16="http://schemas.microsoft.com/office/drawing/2014/main" id="{F89B1321-FDFB-19E4-85B3-0E1FA9834B9D}"/>
              </a:ext>
            </a:extLst>
          </p:cNvPr>
          <p:cNvGrpSpPr>
            <a:grpSpLocks/>
          </p:cNvGrpSpPr>
          <p:nvPr/>
        </p:nvGrpSpPr>
        <p:grpSpPr bwMode="auto">
          <a:xfrm>
            <a:off x="1694272" y="2083035"/>
            <a:ext cx="866775" cy="681038"/>
            <a:chOff x="3164" y="3075"/>
            <a:chExt cx="546" cy="429"/>
          </a:xfrm>
        </p:grpSpPr>
        <p:sp>
          <p:nvSpPr>
            <p:cNvPr id="56" name="Text Box 69">
              <a:extLst>
                <a:ext uri="{FF2B5EF4-FFF2-40B4-BE49-F238E27FC236}">
                  <a16:creationId xmlns:a16="http://schemas.microsoft.com/office/drawing/2014/main" id="{D9225A93-BCB2-A853-E792-F73FC3A3E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57" name="Group 79">
              <a:extLst>
                <a:ext uri="{FF2B5EF4-FFF2-40B4-BE49-F238E27FC236}">
                  <a16:creationId xmlns:a16="http://schemas.microsoft.com/office/drawing/2014/main" id="{57A91D5B-7BE6-E31C-5276-4F9EBFB347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4" y="3075"/>
              <a:ext cx="406" cy="429"/>
              <a:chOff x="1373" y="2117"/>
              <a:chExt cx="406" cy="429"/>
            </a:xfrm>
          </p:grpSpPr>
          <p:sp>
            <p:nvSpPr>
              <p:cNvPr id="58" name="Text Box 80">
                <a:extLst>
                  <a:ext uri="{FF2B5EF4-FFF2-40B4-BE49-F238E27FC236}">
                    <a16:creationId xmlns:a16="http://schemas.microsoft.com/office/drawing/2014/main" id="{BBB5036A-BC82-69E8-03B4-66D27EF76C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6" y="2219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ب</a:t>
                </a:r>
              </a:p>
            </p:txBody>
          </p:sp>
          <p:sp>
            <p:nvSpPr>
              <p:cNvPr id="59" name="Text Box 81">
                <a:extLst>
                  <a:ext uri="{FF2B5EF4-FFF2-40B4-BE49-F238E27FC236}">
                    <a16:creationId xmlns:a16="http://schemas.microsoft.com/office/drawing/2014/main" id="{B1A1C88C-D36B-8C5A-15B8-0FB4B91537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373" y="2117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60" name="رابط مستقيم 10">
            <a:extLst>
              <a:ext uri="{FF2B5EF4-FFF2-40B4-BE49-F238E27FC236}">
                <a16:creationId xmlns:a16="http://schemas.microsoft.com/office/drawing/2014/main" id="{F230DC6B-8216-C2C9-9BEF-92A2F788CC17}"/>
              </a:ext>
            </a:extLst>
          </p:cNvPr>
          <p:cNvCxnSpPr>
            <a:cxnSpLocks/>
          </p:cNvCxnSpPr>
          <p:nvPr/>
        </p:nvCxnSpPr>
        <p:spPr>
          <a:xfrm flipH="1">
            <a:off x="3313187" y="3605558"/>
            <a:ext cx="1394333" cy="282445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94">
            <a:extLst>
              <a:ext uri="{FF2B5EF4-FFF2-40B4-BE49-F238E27FC236}">
                <a16:creationId xmlns:a16="http://schemas.microsoft.com/office/drawing/2014/main" id="{3302105C-D548-FDE7-A319-5268079D1FA8}"/>
              </a:ext>
            </a:extLst>
          </p:cNvPr>
          <p:cNvGrpSpPr>
            <a:grpSpLocks/>
          </p:cNvGrpSpPr>
          <p:nvPr/>
        </p:nvGrpSpPr>
        <p:grpSpPr bwMode="auto">
          <a:xfrm>
            <a:off x="2756301" y="2078346"/>
            <a:ext cx="898526" cy="774701"/>
            <a:chOff x="2984" y="2889"/>
            <a:chExt cx="566" cy="488"/>
          </a:xfrm>
        </p:grpSpPr>
        <p:sp>
          <p:nvSpPr>
            <p:cNvPr id="62" name="Text Box 67">
              <a:extLst>
                <a:ext uri="{FF2B5EF4-FFF2-40B4-BE49-F238E27FC236}">
                  <a16:creationId xmlns:a16="http://schemas.microsoft.com/office/drawing/2014/main" id="{5CD0BE78-5CBA-93F9-973E-FC373FE99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4" y="30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63" name="Group 86">
              <a:extLst>
                <a:ext uri="{FF2B5EF4-FFF2-40B4-BE49-F238E27FC236}">
                  <a16:creationId xmlns:a16="http://schemas.microsoft.com/office/drawing/2014/main" id="{A2D27AE9-338A-2D76-ED78-5F2EA5327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" y="2889"/>
              <a:ext cx="366" cy="488"/>
              <a:chOff x="1733" y="2095"/>
              <a:chExt cx="366" cy="488"/>
            </a:xfrm>
          </p:grpSpPr>
          <p:sp>
            <p:nvSpPr>
              <p:cNvPr id="64" name="Text Box 87">
                <a:extLst>
                  <a:ext uri="{FF2B5EF4-FFF2-40B4-BE49-F238E27FC236}">
                    <a16:creationId xmlns:a16="http://schemas.microsoft.com/office/drawing/2014/main" id="{A5B0048F-C72E-AC02-6FA6-0DB76317AF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6" y="225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ج</a:t>
                </a:r>
                <a:r>
                  <a:rPr lang="ar-SA" altLang="ar-SA" sz="2800" b="1" dirty="0">
                    <a:solidFill>
                      <a:srgbClr val="FF0000"/>
                    </a:solidFill>
                  </a:rPr>
                  <a:t>ـ</a:t>
                </a:r>
              </a:p>
            </p:txBody>
          </p:sp>
          <p:sp>
            <p:nvSpPr>
              <p:cNvPr id="65" name="Text Box 88">
                <a:extLst>
                  <a:ext uri="{FF2B5EF4-FFF2-40B4-BE49-F238E27FC236}">
                    <a16:creationId xmlns:a16="http://schemas.microsoft.com/office/drawing/2014/main" id="{8B0624D4-EC6D-E9FF-9BD1-90A2FD94FE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733" y="2095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66" name="رابط مستقيم 10">
            <a:extLst>
              <a:ext uri="{FF2B5EF4-FFF2-40B4-BE49-F238E27FC236}">
                <a16:creationId xmlns:a16="http://schemas.microsoft.com/office/drawing/2014/main" id="{6FCB8C07-706F-D010-4154-8D9C8FBDEEAB}"/>
              </a:ext>
            </a:extLst>
          </p:cNvPr>
          <p:cNvCxnSpPr>
            <a:cxnSpLocks/>
          </p:cNvCxnSpPr>
          <p:nvPr/>
        </p:nvCxnSpPr>
        <p:spPr>
          <a:xfrm flipH="1">
            <a:off x="3399962" y="3536945"/>
            <a:ext cx="610244" cy="307755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95">
            <a:extLst>
              <a:ext uri="{FF2B5EF4-FFF2-40B4-BE49-F238E27FC236}">
                <a16:creationId xmlns:a16="http://schemas.microsoft.com/office/drawing/2014/main" id="{1A3E738B-A3F4-98FD-49DA-182B28B9B2C1}"/>
              </a:ext>
            </a:extLst>
          </p:cNvPr>
          <p:cNvGrpSpPr>
            <a:grpSpLocks/>
          </p:cNvGrpSpPr>
          <p:nvPr/>
        </p:nvGrpSpPr>
        <p:grpSpPr bwMode="auto">
          <a:xfrm>
            <a:off x="2701965" y="2877454"/>
            <a:ext cx="792163" cy="728663"/>
            <a:chOff x="3383" y="3133"/>
            <a:chExt cx="499" cy="459"/>
          </a:xfrm>
        </p:grpSpPr>
        <p:sp>
          <p:nvSpPr>
            <p:cNvPr id="68" name="Text Box 69">
              <a:extLst>
                <a:ext uri="{FF2B5EF4-FFF2-40B4-BE49-F238E27FC236}">
                  <a16:creationId xmlns:a16="http://schemas.microsoft.com/office/drawing/2014/main" id="{08C27558-76A2-A74D-8A54-9E06B04CFB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3" y="3222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69" name="Group 79">
              <a:extLst>
                <a:ext uri="{FF2B5EF4-FFF2-40B4-BE49-F238E27FC236}">
                  <a16:creationId xmlns:a16="http://schemas.microsoft.com/office/drawing/2014/main" id="{8EF70E93-308F-F571-E24F-7960D6469D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8" y="3133"/>
              <a:ext cx="364" cy="459"/>
              <a:chOff x="1727" y="2175"/>
              <a:chExt cx="364" cy="459"/>
            </a:xfrm>
          </p:grpSpPr>
          <p:sp>
            <p:nvSpPr>
              <p:cNvPr id="70" name="Text Box 80">
                <a:extLst>
                  <a:ext uri="{FF2B5EF4-FFF2-40B4-BE49-F238E27FC236}">
                    <a16:creationId xmlns:a16="http://schemas.microsoft.com/office/drawing/2014/main" id="{41353B3B-C666-90DC-2AC1-5AC884F183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7" y="2307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د</a:t>
                </a:r>
              </a:p>
            </p:txBody>
          </p:sp>
          <p:sp>
            <p:nvSpPr>
              <p:cNvPr id="71" name="Text Box 81">
                <a:extLst>
                  <a:ext uri="{FF2B5EF4-FFF2-40B4-BE49-F238E27FC236}">
                    <a16:creationId xmlns:a16="http://schemas.microsoft.com/office/drawing/2014/main" id="{66E60124-B7B7-A5D5-3804-2FC41649C8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728" y="2175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DCD229CC-9D25-4CDC-D8F3-B0E3FAF5AC0E}"/>
              </a:ext>
            </a:extLst>
          </p:cNvPr>
          <p:cNvGrpSpPr/>
          <p:nvPr/>
        </p:nvGrpSpPr>
        <p:grpSpPr>
          <a:xfrm rot="18165662">
            <a:off x="2028109" y="2277257"/>
            <a:ext cx="1146328" cy="1277557"/>
            <a:chOff x="10225050" y="3559853"/>
            <a:chExt cx="1146328" cy="1277557"/>
          </a:xfrm>
        </p:grpSpPr>
        <p:cxnSp>
          <p:nvCxnSpPr>
            <p:cNvPr id="73" name="موصل مستقيم 72">
              <a:extLst>
                <a:ext uri="{FF2B5EF4-FFF2-40B4-BE49-F238E27FC236}">
                  <a16:creationId xmlns:a16="http://schemas.microsoft.com/office/drawing/2014/main" id="{33C92DA2-752E-2FF8-3D07-B070B72491F2}"/>
                </a:ext>
              </a:extLst>
            </p:cNvPr>
            <p:cNvCxnSpPr>
              <a:cxnSpLocks/>
            </p:cNvCxnSpPr>
            <p:nvPr/>
          </p:nvCxnSpPr>
          <p:spPr>
            <a:xfrm rot="3434338" flipH="1" flipV="1">
              <a:off x="11022576" y="4215283"/>
              <a:ext cx="2005" cy="69559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موصل مستقيم 73">
              <a:extLst>
                <a:ext uri="{FF2B5EF4-FFF2-40B4-BE49-F238E27FC236}">
                  <a16:creationId xmlns:a16="http://schemas.microsoft.com/office/drawing/2014/main" id="{A3C334CA-61C9-3C75-EED4-E0E488037CDB}"/>
                </a:ext>
              </a:extLst>
            </p:cNvPr>
            <p:cNvCxnSpPr>
              <a:cxnSpLocks/>
            </p:cNvCxnSpPr>
            <p:nvPr/>
          </p:nvCxnSpPr>
          <p:spPr>
            <a:xfrm rot="3434338">
              <a:off x="9922412" y="4264854"/>
              <a:ext cx="1143663" cy="145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موصل مستقيم 74">
              <a:extLst>
                <a:ext uri="{FF2B5EF4-FFF2-40B4-BE49-F238E27FC236}">
                  <a16:creationId xmlns:a16="http://schemas.microsoft.com/office/drawing/2014/main" id="{BE652F50-381E-8EDA-A1CC-D423CF9DF1D5}"/>
                </a:ext>
              </a:extLst>
            </p:cNvPr>
            <p:cNvCxnSpPr>
              <a:cxnSpLocks/>
            </p:cNvCxnSpPr>
            <p:nvPr/>
          </p:nvCxnSpPr>
          <p:spPr>
            <a:xfrm rot="3434338" flipV="1">
              <a:off x="10741442" y="4012855"/>
              <a:ext cx="827149" cy="1265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موصل مستقيم 75">
              <a:extLst>
                <a:ext uri="{FF2B5EF4-FFF2-40B4-BE49-F238E27FC236}">
                  <a16:creationId xmlns:a16="http://schemas.microsoft.com/office/drawing/2014/main" id="{40360F95-3B5B-B6A5-6358-A32747B346A0}"/>
                </a:ext>
              </a:extLst>
            </p:cNvPr>
            <p:cNvCxnSpPr>
              <a:cxnSpLocks/>
            </p:cNvCxnSpPr>
            <p:nvPr/>
          </p:nvCxnSpPr>
          <p:spPr>
            <a:xfrm rot="3434338" flipV="1">
              <a:off x="10401142" y="3383761"/>
              <a:ext cx="331798" cy="68398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7" name="رابط مستقيم 10">
            <a:extLst>
              <a:ext uri="{FF2B5EF4-FFF2-40B4-BE49-F238E27FC236}">
                <a16:creationId xmlns:a16="http://schemas.microsoft.com/office/drawing/2014/main" id="{84D3A774-CB19-4495-4393-532C7EED684C}"/>
              </a:ext>
            </a:extLst>
          </p:cNvPr>
          <p:cNvCxnSpPr>
            <a:cxnSpLocks/>
          </p:cNvCxnSpPr>
          <p:nvPr/>
        </p:nvCxnSpPr>
        <p:spPr>
          <a:xfrm flipH="1" flipV="1">
            <a:off x="1950103" y="3163893"/>
            <a:ext cx="1450678" cy="7038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صورة 77">
            <a:extLst>
              <a:ext uri="{FF2B5EF4-FFF2-40B4-BE49-F238E27FC236}">
                <a16:creationId xmlns:a16="http://schemas.microsoft.com/office/drawing/2014/main" id="{DAA2FD8A-2E3C-65DF-F3AC-0C3F003634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12451924">
            <a:off x="1515081" y="-19938"/>
            <a:ext cx="2755476" cy="3424600"/>
          </a:xfrm>
          <a:prstGeom prst="rect">
            <a:avLst/>
          </a:prstGeom>
        </p:spPr>
      </p:pic>
      <p:cxnSp>
        <p:nvCxnSpPr>
          <p:cNvPr id="79" name="رابط مستقيم 10">
            <a:extLst>
              <a:ext uri="{FF2B5EF4-FFF2-40B4-BE49-F238E27FC236}">
                <a16:creationId xmlns:a16="http://schemas.microsoft.com/office/drawing/2014/main" id="{A713EDD9-D3B2-7314-0605-8366DCA22AAB}"/>
              </a:ext>
            </a:extLst>
          </p:cNvPr>
          <p:cNvCxnSpPr>
            <a:cxnSpLocks/>
          </p:cNvCxnSpPr>
          <p:nvPr/>
        </p:nvCxnSpPr>
        <p:spPr>
          <a:xfrm>
            <a:off x="2300665" y="2631787"/>
            <a:ext cx="1036892" cy="1196468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صورة 79">
            <a:extLst>
              <a:ext uri="{FF2B5EF4-FFF2-40B4-BE49-F238E27FC236}">
                <a16:creationId xmlns:a16="http://schemas.microsoft.com/office/drawing/2014/main" id="{C866A828-7AC3-089C-998B-4801E22C0E4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10992342">
            <a:off x="449273" y="768951"/>
            <a:ext cx="6172200" cy="3086100"/>
          </a:xfrm>
          <a:prstGeom prst="rect">
            <a:avLst/>
          </a:prstGeom>
        </p:spPr>
      </p:pic>
      <p:cxnSp>
        <p:nvCxnSpPr>
          <p:cNvPr id="81" name="رابط مستقيم 10">
            <a:extLst>
              <a:ext uri="{FF2B5EF4-FFF2-40B4-BE49-F238E27FC236}">
                <a16:creationId xmlns:a16="http://schemas.microsoft.com/office/drawing/2014/main" id="{2BFE7A73-58C1-E077-4489-F41761986A4A}"/>
              </a:ext>
            </a:extLst>
          </p:cNvPr>
          <p:cNvCxnSpPr>
            <a:cxnSpLocks/>
          </p:cNvCxnSpPr>
          <p:nvPr/>
        </p:nvCxnSpPr>
        <p:spPr>
          <a:xfrm flipH="1" flipV="1">
            <a:off x="3005312" y="2522169"/>
            <a:ext cx="365207" cy="1306086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صورة 81">
            <a:extLst>
              <a:ext uri="{FF2B5EF4-FFF2-40B4-BE49-F238E27FC236}">
                <a16:creationId xmlns:a16="http://schemas.microsoft.com/office/drawing/2014/main" id="{6FDE37A0-D51A-4192-5CBE-3631D160959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2765421" y="939359"/>
            <a:ext cx="3973926" cy="2932439"/>
          </a:xfrm>
          <a:prstGeom prst="rect">
            <a:avLst/>
          </a:prstGeom>
        </p:spPr>
      </p:pic>
      <p:cxnSp>
        <p:nvCxnSpPr>
          <p:cNvPr id="83" name="رابط مستقيم 10">
            <a:extLst>
              <a:ext uri="{FF2B5EF4-FFF2-40B4-BE49-F238E27FC236}">
                <a16:creationId xmlns:a16="http://schemas.microsoft.com/office/drawing/2014/main" id="{BBAD0348-F44B-55E5-88F2-75A67D0E87A0}"/>
              </a:ext>
            </a:extLst>
          </p:cNvPr>
          <p:cNvCxnSpPr>
            <a:cxnSpLocks/>
          </p:cNvCxnSpPr>
          <p:nvPr/>
        </p:nvCxnSpPr>
        <p:spPr>
          <a:xfrm flipH="1" flipV="1">
            <a:off x="2970259" y="3190970"/>
            <a:ext cx="391673" cy="637285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صورة 83">
            <a:extLst>
              <a:ext uri="{FF2B5EF4-FFF2-40B4-BE49-F238E27FC236}">
                <a16:creationId xmlns:a16="http://schemas.microsoft.com/office/drawing/2014/main" id="{3B0482C5-9943-C4F3-E341-431DB9A04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 rot="11628121">
            <a:off x="359886" y="357832"/>
            <a:ext cx="7048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1" grpId="0"/>
      <p:bldP spid="13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6793.png" descr="IMG_6793.png">
            <a:extLst>
              <a:ext uri="{FF2B5EF4-FFF2-40B4-BE49-F238E27FC236}">
                <a16:creationId xmlns:a16="http://schemas.microsoft.com/office/drawing/2014/main" id="{320E8936-6767-4AB8-F71D-99A3E943ED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165" t="15066" r="33399" b="24507"/>
          <a:stretch>
            <a:fillRect/>
          </a:stretch>
        </p:blipFill>
        <p:spPr>
          <a:xfrm>
            <a:off x="2628151" y="447081"/>
            <a:ext cx="6537114" cy="57349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661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99562" y="-2441618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34505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54167" y="165804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5">
            <a:extLst>
              <a:ext uri="{FF2B5EF4-FFF2-40B4-BE49-F238E27FC236}">
                <a16:creationId xmlns:a16="http://schemas.microsoft.com/office/drawing/2014/main" id="{29559D75-A164-4225-74DE-245E42EF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21" y="923926"/>
            <a:ext cx="6089112" cy="2107523"/>
          </a:xfrm>
          <a:prstGeom prst="octagon">
            <a:avLst>
              <a:gd name="adj" fmla="val 2928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انسح المثلث 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ب </a:t>
            </a:r>
            <a:r>
              <a:rPr lang="ar-SA" altLang="ar-SA" sz="2400" b="1" dirty="0" err="1"/>
              <a:t>ف</a:t>
            </a:r>
            <a:r>
              <a:rPr lang="ar-SA" altLang="ar-SA" sz="2400" b="1" dirty="0"/>
              <a:t>، حيث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 err="1"/>
              <a:t>أ</a:t>
            </a:r>
            <a:r>
              <a:rPr lang="ar-SA" altLang="ar-SA" sz="2400" b="1" dirty="0"/>
              <a:t> (١ ، ١ )  ،  ب (٤ ، ١ )  ،  </a:t>
            </a:r>
            <a:r>
              <a:rPr lang="ar-SA" altLang="ar-SA" sz="2400" b="1" dirty="0" err="1"/>
              <a:t>ف</a:t>
            </a:r>
            <a:r>
              <a:rPr lang="ar-SA" altLang="ar-SA" sz="2400" b="1" dirty="0"/>
              <a:t>(١ ، ٤ ) ، ثم جد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صورته عن دوران بزاوية  </a:t>
            </a:r>
            <a:r>
              <a:rPr lang="ar-SA" altLang="ar-SA" sz="2400" b="1" baseline="30000" dirty="0"/>
              <a:t>٥</a:t>
            </a:r>
            <a:r>
              <a:rPr lang="ar-SA" altLang="ar-SA" sz="2400" b="1" dirty="0"/>
              <a:t>٢٧٠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حول نقطة الأصل واكتبي احداثيات رؤوسه؟</a:t>
            </a:r>
            <a:endParaRPr lang="en-US" altLang="ar-SA" sz="2400" dirty="0"/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20F621C0-A6FF-1DC8-1997-38EDF0B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907" y="3390357"/>
            <a:ext cx="1569864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</a:t>
            </a:r>
            <a:r>
              <a:rPr lang="ar-SA" altLang="ar-SA" sz="2400" b="1" dirty="0">
                <a:solidFill>
                  <a:srgbClr val="3333FF"/>
                </a:solidFill>
              </a:rPr>
              <a:t>( ١ ،١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48" name="AutoShape 38">
            <a:extLst>
              <a:ext uri="{FF2B5EF4-FFF2-40B4-BE49-F238E27FC236}">
                <a16:creationId xmlns:a16="http://schemas.microsoft.com/office/drawing/2014/main" id="{6CDC81AC-1DDA-987E-AE58-103EDFAE28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337924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2ED51E61-7D17-D55C-B00A-B2933A7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896" y="3412582"/>
            <a:ext cx="210451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أَ</a:t>
            </a:r>
            <a:r>
              <a:rPr lang="ar-SA" altLang="ar-SA" sz="2400" b="1" dirty="0">
                <a:solidFill>
                  <a:srgbClr val="3333FF"/>
                </a:solidFill>
              </a:rPr>
              <a:t> 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63EED7BD-AC69-1925-1DE8-18C092A8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471" y="3415757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B25624F4-C9F0-5858-B3DA-65EAB854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064" y="4344742"/>
            <a:ext cx="185148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ب( ٤  ،   ١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4" name="AutoShape 43">
            <a:extLst>
              <a:ext uri="{FF2B5EF4-FFF2-40B4-BE49-F238E27FC236}">
                <a16:creationId xmlns:a16="http://schemas.microsoft.com/office/drawing/2014/main" id="{FF9E461C-0BEC-2AA3-7066-1B593603AE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4315869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55" name="Text Box 44">
            <a:extLst>
              <a:ext uri="{FF2B5EF4-FFF2-40B4-BE49-F238E27FC236}">
                <a16:creationId xmlns:a16="http://schemas.microsoft.com/office/drawing/2014/main" id="{CA887A31-1741-B71E-45F3-2FD58CD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976" y="4349207"/>
            <a:ext cx="218558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بَ(        ،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5BB0A19F-31CA-4179-E708-2E69E662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58" y="5263607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ف</a:t>
            </a:r>
            <a:r>
              <a:rPr lang="ar-SA" altLang="ar-SA" sz="2400" b="1" dirty="0">
                <a:solidFill>
                  <a:srgbClr val="3333FF"/>
                </a:solidFill>
              </a:rPr>
              <a:t>( ١ ، ٤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8" name="AutoShape 47">
            <a:extLst>
              <a:ext uri="{FF2B5EF4-FFF2-40B4-BE49-F238E27FC236}">
                <a16:creationId xmlns:a16="http://schemas.microsoft.com/office/drawing/2014/main" id="{C6755A8D-A657-19EB-A93D-EE7CD12E86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525249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60" name="Text Box 48">
            <a:extLst>
              <a:ext uri="{FF2B5EF4-FFF2-40B4-BE49-F238E27FC236}">
                <a16:creationId xmlns:a16="http://schemas.microsoft.com/office/drawing/2014/main" id="{1D597B35-C14F-D2D0-286A-ED06B0B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298" y="5285832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ف</a:t>
            </a:r>
            <a:r>
              <a:rPr lang="ar-SA" altLang="ar-SA" sz="2400" b="1" dirty="0">
                <a:solidFill>
                  <a:srgbClr val="3333FF"/>
                </a:solidFill>
              </a:rPr>
              <a:t>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5" name="Text Box 70">
            <a:extLst>
              <a:ext uri="{FF2B5EF4-FFF2-40B4-BE49-F238E27FC236}">
                <a16:creationId xmlns:a16="http://schemas.microsoft.com/office/drawing/2014/main" id="{45F931FC-D9CB-9CD6-CC1C-011B0E4EC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308" y="341575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28D7B43-3BA8-DF07-98F3-A31CF8C06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642" y="4360676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D93C487A-39F6-D81E-2D27-DB57BFFD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896" y="4369140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8" name="Text Box 76">
            <a:extLst>
              <a:ext uri="{FF2B5EF4-FFF2-40B4-BE49-F238E27FC236}">
                <a16:creationId xmlns:a16="http://schemas.microsoft.com/office/drawing/2014/main" id="{DF1EAA06-9959-3E0B-D98E-F0388D94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039" y="5303592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9" name="Text Box 77">
            <a:extLst>
              <a:ext uri="{FF2B5EF4-FFF2-40B4-BE49-F238E27FC236}">
                <a16:creationId xmlns:a16="http://schemas.microsoft.com/office/drawing/2014/main" id="{8DD3B2B0-DBA1-39E3-41C3-1231399B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33" y="5297589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72" name="Picture 6">
            <a:extLst>
              <a:ext uri="{FF2B5EF4-FFF2-40B4-BE49-F238E27FC236}">
                <a16:creationId xmlns:a16="http://schemas.microsoft.com/office/drawing/2014/main" id="{468C5560-927F-4699-60A3-F9217626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20399"/>
            <a:ext cx="6291569" cy="6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oup 92">
            <a:extLst>
              <a:ext uri="{FF2B5EF4-FFF2-40B4-BE49-F238E27FC236}">
                <a16:creationId xmlns:a16="http://schemas.microsoft.com/office/drawing/2014/main" id="{E9114F25-F559-CA44-A44E-2D54ACD500DF}"/>
              </a:ext>
            </a:extLst>
          </p:cNvPr>
          <p:cNvGrpSpPr>
            <a:grpSpLocks/>
          </p:cNvGrpSpPr>
          <p:nvPr/>
        </p:nvGrpSpPr>
        <p:grpSpPr bwMode="auto">
          <a:xfrm>
            <a:off x="3101258" y="2833300"/>
            <a:ext cx="836613" cy="519113"/>
            <a:chOff x="2294" y="2663"/>
            <a:chExt cx="527" cy="327"/>
          </a:xfrm>
        </p:grpSpPr>
        <p:sp>
          <p:nvSpPr>
            <p:cNvPr id="74" name="Text Box 37">
              <a:extLst>
                <a:ext uri="{FF2B5EF4-FFF2-40B4-BE49-F238E27FC236}">
                  <a16:creationId xmlns:a16="http://schemas.microsoft.com/office/drawing/2014/main" id="{D737DE93-0BC1-0E90-CEDE-2844F7A6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66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5" name="Text Box 38">
              <a:extLst>
                <a:ext uri="{FF2B5EF4-FFF2-40B4-BE49-F238E27FC236}">
                  <a16:creationId xmlns:a16="http://schemas.microsoft.com/office/drawing/2014/main" id="{B4161341-70DD-5645-83EF-D625D23D5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2663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أ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2">
            <a:extLst>
              <a:ext uri="{FF2B5EF4-FFF2-40B4-BE49-F238E27FC236}">
                <a16:creationId xmlns:a16="http://schemas.microsoft.com/office/drawing/2014/main" id="{BE5B6AEE-8E9B-A4C8-1DEE-BBAEA787E25F}"/>
              </a:ext>
            </a:extLst>
          </p:cNvPr>
          <p:cNvGrpSpPr>
            <a:grpSpLocks/>
          </p:cNvGrpSpPr>
          <p:nvPr/>
        </p:nvGrpSpPr>
        <p:grpSpPr bwMode="auto">
          <a:xfrm>
            <a:off x="4551356" y="2801699"/>
            <a:ext cx="939801" cy="577850"/>
            <a:chOff x="2635" y="3035"/>
            <a:chExt cx="592" cy="364"/>
          </a:xfrm>
        </p:grpSpPr>
        <p:sp>
          <p:nvSpPr>
            <p:cNvPr id="79" name="Text Box 63">
              <a:extLst>
                <a:ext uri="{FF2B5EF4-FFF2-40B4-BE49-F238E27FC236}">
                  <a16:creationId xmlns:a16="http://schemas.microsoft.com/office/drawing/2014/main" id="{4A8A82BB-D960-5BBF-92D0-33EEF0342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303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6E4F3D60-9E82-4D82-846C-26F8145E6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3072"/>
              <a:ext cx="5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ب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3">
            <a:extLst>
              <a:ext uri="{FF2B5EF4-FFF2-40B4-BE49-F238E27FC236}">
                <a16:creationId xmlns:a16="http://schemas.microsoft.com/office/drawing/2014/main" id="{5D3D4EE8-729D-2035-0B62-E34B6595DDE9}"/>
              </a:ext>
            </a:extLst>
          </p:cNvPr>
          <p:cNvGrpSpPr>
            <a:grpSpLocks/>
          </p:cNvGrpSpPr>
          <p:nvPr/>
        </p:nvGrpSpPr>
        <p:grpSpPr bwMode="auto">
          <a:xfrm rot="1679841">
            <a:off x="3163924" y="1405002"/>
            <a:ext cx="741363" cy="642939"/>
            <a:chOff x="1987" y="2840"/>
            <a:chExt cx="467" cy="405"/>
          </a:xfrm>
        </p:grpSpPr>
        <p:sp>
          <p:nvSpPr>
            <p:cNvPr id="107" name="Text Box 65">
              <a:extLst>
                <a:ext uri="{FF2B5EF4-FFF2-40B4-BE49-F238E27FC236}">
                  <a16:creationId xmlns:a16="http://schemas.microsoft.com/office/drawing/2014/main" id="{362DB44B-CF8F-F35B-A3C2-EDFB5EAA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8" name="Text Box 75">
              <a:extLst>
                <a:ext uri="{FF2B5EF4-FFF2-40B4-BE49-F238E27FC236}">
                  <a16:creationId xmlns:a16="http://schemas.microsoft.com/office/drawing/2014/main" id="{428495A5-6156-F118-5648-D679DD22D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66947">
              <a:off x="1987" y="2918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ف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9" name="Group 98">
            <a:extLst>
              <a:ext uri="{FF2B5EF4-FFF2-40B4-BE49-F238E27FC236}">
                <a16:creationId xmlns:a16="http://schemas.microsoft.com/office/drawing/2014/main" id="{4431C9EF-AE46-43D5-5DAE-05DD012BFDB7}"/>
              </a:ext>
            </a:extLst>
          </p:cNvPr>
          <p:cNvGrpSpPr>
            <a:grpSpLocks/>
          </p:cNvGrpSpPr>
          <p:nvPr/>
        </p:nvGrpSpPr>
        <p:grpSpPr bwMode="auto">
          <a:xfrm>
            <a:off x="3158212" y="3441307"/>
            <a:ext cx="774700" cy="863601"/>
            <a:chOff x="3399" y="2704"/>
            <a:chExt cx="488" cy="544"/>
          </a:xfrm>
        </p:grpSpPr>
        <p:sp>
          <p:nvSpPr>
            <p:cNvPr id="116" name="Text Box 68">
              <a:extLst>
                <a:ext uri="{FF2B5EF4-FFF2-40B4-BE49-F238E27FC236}">
                  <a16:creationId xmlns:a16="http://schemas.microsoft.com/office/drawing/2014/main" id="{1C471791-5492-DFD9-4D3A-D70E8CE27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" y="28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2" name="Group 76">
              <a:extLst>
                <a:ext uri="{FF2B5EF4-FFF2-40B4-BE49-F238E27FC236}">
                  <a16:creationId xmlns:a16="http://schemas.microsoft.com/office/drawing/2014/main" id="{2514165B-CD6C-03FF-7866-94D655B0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9" y="2704"/>
              <a:ext cx="386" cy="544"/>
              <a:chOff x="1268" y="2296"/>
              <a:chExt cx="386" cy="544"/>
            </a:xfrm>
          </p:grpSpPr>
          <p:sp>
            <p:nvSpPr>
              <p:cNvPr id="123" name="Text Box 77">
                <a:extLst>
                  <a:ext uri="{FF2B5EF4-FFF2-40B4-BE49-F238E27FC236}">
                    <a16:creationId xmlns:a16="http://schemas.microsoft.com/office/drawing/2014/main" id="{FCE5E016-9DD8-78F4-3FB5-E98FD8C88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1" y="251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أ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 Box 78">
                <a:extLst>
                  <a:ext uri="{FF2B5EF4-FFF2-40B4-BE49-F238E27FC236}">
                    <a16:creationId xmlns:a16="http://schemas.microsoft.com/office/drawing/2014/main" id="{31074BD7-7445-E142-2756-60E4F23ED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268" y="229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125" name="Group 95">
            <a:extLst>
              <a:ext uri="{FF2B5EF4-FFF2-40B4-BE49-F238E27FC236}">
                <a16:creationId xmlns:a16="http://schemas.microsoft.com/office/drawing/2014/main" id="{D02CC908-C04C-87E6-6A2D-9854757AA627}"/>
              </a:ext>
            </a:extLst>
          </p:cNvPr>
          <p:cNvGrpSpPr>
            <a:grpSpLocks/>
          </p:cNvGrpSpPr>
          <p:nvPr/>
        </p:nvGrpSpPr>
        <p:grpSpPr bwMode="auto">
          <a:xfrm>
            <a:off x="3094905" y="4907794"/>
            <a:ext cx="854075" cy="695325"/>
            <a:chOff x="2929" y="3178"/>
            <a:chExt cx="538" cy="438"/>
          </a:xfrm>
        </p:grpSpPr>
        <p:sp>
          <p:nvSpPr>
            <p:cNvPr id="126" name="Text Box 69">
              <a:extLst>
                <a:ext uri="{FF2B5EF4-FFF2-40B4-BE49-F238E27FC236}">
                  <a16:creationId xmlns:a16="http://schemas.microsoft.com/office/drawing/2014/main" id="{FF091211-347B-8F2B-FFBD-818847BC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" y="323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7" name="Group 79">
              <a:extLst>
                <a:ext uri="{FF2B5EF4-FFF2-40B4-BE49-F238E27FC236}">
                  <a16:creationId xmlns:a16="http://schemas.microsoft.com/office/drawing/2014/main" id="{C107E256-4517-A220-A7E6-679F219B8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178"/>
              <a:ext cx="387" cy="438"/>
              <a:chOff x="1138" y="2220"/>
              <a:chExt cx="387" cy="438"/>
            </a:xfrm>
          </p:grpSpPr>
          <p:sp>
            <p:nvSpPr>
              <p:cNvPr id="128" name="Text Box 80">
                <a:extLst>
                  <a:ext uri="{FF2B5EF4-FFF2-40B4-BE49-F238E27FC236}">
                    <a16:creationId xmlns:a16="http://schemas.microsoft.com/office/drawing/2014/main" id="{9648F940-A416-7315-E24A-88B152673C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" y="2331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ب</a:t>
                </a:r>
              </a:p>
            </p:txBody>
          </p:sp>
          <p:sp>
            <p:nvSpPr>
              <p:cNvPr id="129" name="Text Box 81">
                <a:extLst>
                  <a:ext uri="{FF2B5EF4-FFF2-40B4-BE49-F238E27FC236}">
                    <a16:creationId xmlns:a16="http://schemas.microsoft.com/office/drawing/2014/main" id="{C03236A4-D8A1-935B-030B-7A9158F26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138" y="222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35" name="رابط مستقيم 10">
            <a:extLst>
              <a:ext uri="{FF2B5EF4-FFF2-40B4-BE49-F238E27FC236}">
                <a16:creationId xmlns:a16="http://schemas.microsoft.com/office/drawing/2014/main" id="{1CF5A429-EBE9-D8EC-71DF-0DB72D9786FB}"/>
              </a:ext>
            </a:extLst>
          </p:cNvPr>
          <p:cNvCxnSpPr>
            <a:cxnSpLocks/>
          </p:cNvCxnSpPr>
          <p:nvPr/>
        </p:nvCxnSpPr>
        <p:spPr>
          <a:xfrm flipH="1">
            <a:off x="3323562" y="3080859"/>
            <a:ext cx="332203" cy="36259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رابط مستقيم 10">
            <a:extLst>
              <a:ext uri="{FF2B5EF4-FFF2-40B4-BE49-F238E27FC236}">
                <a16:creationId xmlns:a16="http://schemas.microsoft.com/office/drawing/2014/main" id="{4BC142D7-B41C-7C6A-75E9-DB4B05EA9135}"/>
              </a:ext>
            </a:extLst>
          </p:cNvPr>
          <p:cNvCxnSpPr>
            <a:cxnSpLocks/>
          </p:cNvCxnSpPr>
          <p:nvPr/>
        </p:nvCxnSpPr>
        <p:spPr>
          <a:xfrm flipH="1">
            <a:off x="3298748" y="3042391"/>
            <a:ext cx="1443876" cy="389769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رابط مستقيم 10">
            <a:extLst>
              <a:ext uri="{FF2B5EF4-FFF2-40B4-BE49-F238E27FC236}">
                <a16:creationId xmlns:a16="http://schemas.microsoft.com/office/drawing/2014/main" id="{92D1B914-2FBC-B0F0-73C9-7C8C81195ABF}"/>
              </a:ext>
            </a:extLst>
          </p:cNvPr>
          <p:cNvCxnSpPr>
            <a:cxnSpLocks/>
            <a:stCxn id="124" idx="0"/>
            <a:endCxn id="142" idx="1"/>
          </p:cNvCxnSpPr>
          <p:nvPr/>
        </p:nvCxnSpPr>
        <p:spPr>
          <a:xfrm>
            <a:off x="3378484" y="3450335"/>
            <a:ext cx="1557562" cy="471985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95">
            <a:extLst>
              <a:ext uri="{FF2B5EF4-FFF2-40B4-BE49-F238E27FC236}">
                <a16:creationId xmlns:a16="http://schemas.microsoft.com/office/drawing/2014/main" id="{AA74A50E-F1EC-C50F-4577-35A25BEB86F6}"/>
              </a:ext>
            </a:extLst>
          </p:cNvPr>
          <p:cNvGrpSpPr>
            <a:grpSpLocks/>
          </p:cNvGrpSpPr>
          <p:nvPr/>
        </p:nvGrpSpPr>
        <p:grpSpPr bwMode="auto">
          <a:xfrm>
            <a:off x="4678871" y="3389713"/>
            <a:ext cx="882651" cy="792163"/>
            <a:chOff x="3347" y="3018"/>
            <a:chExt cx="556" cy="499"/>
          </a:xfrm>
        </p:grpSpPr>
        <p:sp>
          <p:nvSpPr>
            <p:cNvPr id="140" name="Text Box 69">
              <a:extLst>
                <a:ext uri="{FF2B5EF4-FFF2-40B4-BE49-F238E27FC236}">
                  <a16:creationId xmlns:a16="http://schemas.microsoft.com/office/drawing/2014/main" id="{DFF1A522-3EE3-B4B1-1D10-747D0645A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41" name="Group 79">
              <a:extLst>
                <a:ext uri="{FF2B5EF4-FFF2-40B4-BE49-F238E27FC236}">
                  <a16:creationId xmlns:a16="http://schemas.microsoft.com/office/drawing/2014/main" id="{9E75EB8D-89FD-141F-00A1-F10A4899A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9" y="3018"/>
              <a:ext cx="394" cy="499"/>
              <a:chOff x="1718" y="2060"/>
              <a:chExt cx="394" cy="499"/>
            </a:xfrm>
          </p:grpSpPr>
          <p:sp>
            <p:nvSpPr>
              <p:cNvPr id="142" name="Text Box 80">
                <a:extLst>
                  <a:ext uri="{FF2B5EF4-FFF2-40B4-BE49-F238E27FC236}">
                    <a16:creationId xmlns:a16="http://schemas.microsoft.com/office/drawing/2014/main" id="{07EB6FAC-BAF9-D58C-E223-ADA3D827E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8" y="2232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ف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3" name="Text Box 81">
                <a:extLst>
                  <a:ext uri="{FF2B5EF4-FFF2-40B4-BE49-F238E27FC236}">
                    <a16:creationId xmlns:a16="http://schemas.microsoft.com/office/drawing/2014/main" id="{56B4C11B-ED23-7119-3172-72A988B24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749" y="206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44" name="رابط مستقيم 10">
            <a:extLst>
              <a:ext uri="{FF2B5EF4-FFF2-40B4-BE49-F238E27FC236}">
                <a16:creationId xmlns:a16="http://schemas.microsoft.com/office/drawing/2014/main" id="{4FB30F3F-177F-8688-448B-69014EAE8AA4}"/>
              </a:ext>
            </a:extLst>
          </p:cNvPr>
          <p:cNvCxnSpPr>
            <a:cxnSpLocks/>
          </p:cNvCxnSpPr>
          <p:nvPr/>
        </p:nvCxnSpPr>
        <p:spPr>
          <a:xfrm>
            <a:off x="3301983" y="3473063"/>
            <a:ext cx="356905" cy="39933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رابط مستقيم 10">
            <a:extLst>
              <a:ext uri="{FF2B5EF4-FFF2-40B4-BE49-F238E27FC236}">
                <a16:creationId xmlns:a16="http://schemas.microsoft.com/office/drawing/2014/main" id="{1A307DFB-4D7A-4471-FA23-D0A032FB9905}"/>
              </a:ext>
            </a:extLst>
          </p:cNvPr>
          <p:cNvCxnSpPr>
            <a:cxnSpLocks/>
            <a:endCxn id="129" idx="3"/>
          </p:cNvCxnSpPr>
          <p:nvPr/>
        </p:nvCxnSpPr>
        <p:spPr>
          <a:xfrm>
            <a:off x="3295254" y="3466042"/>
            <a:ext cx="365893" cy="1625979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رابط مستقيم 10">
            <a:extLst>
              <a:ext uri="{FF2B5EF4-FFF2-40B4-BE49-F238E27FC236}">
                <a16:creationId xmlns:a16="http://schemas.microsoft.com/office/drawing/2014/main" id="{454A4B7F-4AAD-66E5-2D5D-9B10F3E3480C}"/>
              </a:ext>
            </a:extLst>
          </p:cNvPr>
          <p:cNvCxnSpPr>
            <a:cxnSpLocks/>
          </p:cNvCxnSpPr>
          <p:nvPr/>
        </p:nvCxnSpPr>
        <p:spPr>
          <a:xfrm flipV="1">
            <a:off x="3298748" y="1689831"/>
            <a:ext cx="369847" cy="1733308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62">
            <a:extLst>
              <a:ext uri="{FF2B5EF4-FFF2-40B4-BE49-F238E27FC236}">
                <a16:creationId xmlns:a16="http://schemas.microsoft.com/office/drawing/2014/main" id="{7358FE71-9BCA-49D6-9D88-4474C1E4D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115889"/>
            <a:ext cx="2881312" cy="50482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FFFF00"/>
                </a:solidFill>
              </a:rPr>
              <a:t>تدرب ، </a:t>
            </a:r>
            <a:r>
              <a:rPr lang="ar-SA" altLang="ar-SA" sz="2800" b="1" dirty="0">
                <a:solidFill>
                  <a:schemeClr val="bg1"/>
                </a:solidFill>
              </a:rPr>
              <a:t>وحل المسائل</a:t>
            </a:r>
          </a:p>
        </p:txBody>
      </p:sp>
      <p:sp>
        <p:nvSpPr>
          <p:cNvPr id="4" name="مثلث قائم الزاوية 3">
            <a:extLst>
              <a:ext uri="{FF2B5EF4-FFF2-40B4-BE49-F238E27FC236}">
                <a16:creationId xmlns:a16="http://schemas.microsoft.com/office/drawing/2014/main" id="{80D92F29-CCC4-62E9-01CC-CD47B8C5DCF4}"/>
              </a:ext>
            </a:extLst>
          </p:cNvPr>
          <p:cNvSpPr/>
          <p:nvPr/>
        </p:nvSpPr>
        <p:spPr>
          <a:xfrm>
            <a:off x="3657442" y="1657175"/>
            <a:ext cx="1167969" cy="1369251"/>
          </a:xfrm>
          <a:prstGeom prst="rtTriangle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ثلث قائم الزاوية 16">
            <a:extLst>
              <a:ext uri="{FF2B5EF4-FFF2-40B4-BE49-F238E27FC236}">
                <a16:creationId xmlns:a16="http://schemas.microsoft.com/office/drawing/2014/main" id="{A02D17CD-1637-242E-B178-66C515477C7D}"/>
              </a:ext>
            </a:extLst>
          </p:cNvPr>
          <p:cNvSpPr/>
          <p:nvPr/>
        </p:nvSpPr>
        <p:spPr>
          <a:xfrm rot="5400000">
            <a:off x="3717655" y="3811165"/>
            <a:ext cx="1167969" cy="1369251"/>
          </a:xfrm>
          <a:prstGeom prst="rtTriangle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14:cNvPr>
              <p14:cNvContentPartPr/>
              <p14:nvPr/>
            </p14:nvContentPartPr>
            <p14:xfrm>
              <a:off x="2061865" y="5068520"/>
              <a:ext cx="20520" cy="219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2865" y="5059880"/>
                <a:ext cx="38160" cy="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656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/>
      <p:bldP spid="52" grpId="0" animBg="1"/>
      <p:bldP spid="55" grpId="0" animBg="1"/>
      <p:bldP spid="56" grpId="0" animBg="1"/>
      <p:bldP spid="60" grpId="0" animBg="1"/>
      <p:bldP spid="65" grpId="0"/>
      <p:bldP spid="66" grpId="0"/>
      <p:bldP spid="67" grpId="0"/>
      <p:bldP spid="68" grpId="0"/>
      <p:bldP spid="69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99562" y="-2441618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34505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5">
            <a:extLst>
              <a:ext uri="{FF2B5EF4-FFF2-40B4-BE49-F238E27FC236}">
                <a16:creationId xmlns:a16="http://schemas.microsoft.com/office/drawing/2014/main" id="{29559D75-A164-4225-74DE-245E42EF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120" y="560769"/>
            <a:ext cx="6089112" cy="2107523"/>
          </a:xfrm>
          <a:prstGeom prst="octagon">
            <a:avLst>
              <a:gd name="adj" fmla="val 2928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ارسم المستطيل 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د، حيث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 err="1"/>
              <a:t>أ</a:t>
            </a:r>
            <a:r>
              <a:rPr lang="ar-SA" altLang="ar-SA" sz="2400" b="1" dirty="0"/>
              <a:t> (١ ، ١ )  ،  ب (١ ، ٣ )  ، 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(٤ ، ٣ ) ، د (٤ ، ١)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ثم جد صورته عن دوران بزاوية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baseline="30000" dirty="0"/>
              <a:t>٥</a:t>
            </a:r>
            <a:r>
              <a:rPr lang="ar-SA" altLang="ar-SA" sz="2400" b="1" dirty="0"/>
              <a:t>٩٠حول نقطة الأصل واكتبي احداثيات رؤوسه؟</a:t>
            </a:r>
            <a:endParaRPr lang="en-US" altLang="ar-SA" sz="2400" dirty="0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651CFC72-F1D0-4D96-7D8C-3EAC7C5E1F5D}"/>
              </a:ext>
            </a:extLst>
          </p:cNvPr>
          <p:cNvSpPr/>
          <p:nvPr/>
        </p:nvSpPr>
        <p:spPr>
          <a:xfrm rot="385153">
            <a:off x="9644344" y="-20176"/>
            <a:ext cx="2414610" cy="584775"/>
          </a:xfrm>
          <a:prstGeom prst="rect">
            <a:avLst/>
          </a:prstGeom>
          <a:solidFill>
            <a:srgbClr val="FFF8F3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20F621C0-A6FF-1DC8-1997-38EDF0B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9739" y="2973394"/>
            <a:ext cx="1569864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</a:t>
            </a:r>
            <a:r>
              <a:rPr lang="ar-SA" altLang="ar-SA" sz="2400" b="1" dirty="0">
                <a:solidFill>
                  <a:srgbClr val="3333FF"/>
                </a:solidFill>
              </a:rPr>
              <a:t>( ١ ،١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48" name="AutoShape 38">
            <a:extLst>
              <a:ext uri="{FF2B5EF4-FFF2-40B4-BE49-F238E27FC236}">
                <a16:creationId xmlns:a16="http://schemas.microsoft.com/office/drawing/2014/main" id="{6CDC81AC-1DDA-987E-AE58-103EDFAE28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8290" y="2962281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2ED51E61-7D17-D55C-B00A-B2933A7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728" y="2995619"/>
            <a:ext cx="210451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أَ</a:t>
            </a:r>
            <a:r>
              <a:rPr lang="ar-SA" altLang="ar-SA" sz="2400" b="1" dirty="0">
                <a:solidFill>
                  <a:srgbClr val="3333FF"/>
                </a:solidFill>
              </a:rPr>
              <a:t> 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63EED7BD-AC69-1925-1DE8-18C092A8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303" y="2998794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B25624F4-C9F0-5858-B3DA-65EAB854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2896" y="3927779"/>
            <a:ext cx="185148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ب( ١  ،   ٣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4" name="AutoShape 43">
            <a:extLst>
              <a:ext uri="{FF2B5EF4-FFF2-40B4-BE49-F238E27FC236}">
                <a16:creationId xmlns:a16="http://schemas.microsoft.com/office/drawing/2014/main" id="{FF9E461C-0BEC-2AA3-7066-1B593603AE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8290" y="3898906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55" name="Text Box 44">
            <a:extLst>
              <a:ext uri="{FF2B5EF4-FFF2-40B4-BE49-F238E27FC236}">
                <a16:creationId xmlns:a16="http://schemas.microsoft.com/office/drawing/2014/main" id="{CA887A31-1741-B71E-45F3-2FD58CD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08" y="3932244"/>
            <a:ext cx="218558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بَ(        ،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5BB0A19F-31CA-4179-E708-2E69E662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790" y="4846644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ج</a:t>
            </a:r>
            <a:r>
              <a:rPr lang="ar-SA" altLang="ar-SA" sz="2400" b="1" dirty="0">
                <a:solidFill>
                  <a:srgbClr val="3333FF"/>
                </a:solidFill>
              </a:rPr>
              <a:t>( ٤ ، ٣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8" name="AutoShape 47">
            <a:extLst>
              <a:ext uri="{FF2B5EF4-FFF2-40B4-BE49-F238E27FC236}">
                <a16:creationId xmlns:a16="http://schemas.microsoft.com/office/drawing/2014/main" id="{C6755A8D-A657-19EB-A93D-EE7CD12E86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8290" y="4835531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60" name="Text Box 48">
            <a:extLst>
              <a:ext uri="{FF2B5EF4-FFF2-40B4-BE49-F238E27FC236}">
                <a16:creationId xmlns:a16="http://schemas.microsoft.com/office/drawing/2014/main" id="{1D597B35-C14F-D2D0-286A-ED06B0B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130" y="4868869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جَ</a:t>
            </a:r>
            <a:r>
              <a:rPr lang="ar-SA" altLang="ar-SA" sz="2400" b="1" dirty="0">
                <a:solidFill>
                  <a:srgbClr val="3333FF"/>
                </a:solidFill>
              </a:rPr>
              <a:t>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2" name="Text Box 50">
            <a:extLst>
              <a:ext uri="{FF2B5EF4-FFF2-40B4-BE49-F238E27FC236}">
                <a16:creationId xmlns:a16="http://schemas.microsoft.com/office/drawing/2014/main" id="{90DC7A6F-26F2-C83F-DCE3-A33ED57A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790" y="5783269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د(٤ ،  ١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189F5F11-9861-84A4-91C2-D64B84E78D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8290" y="5772156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64" name="Text Box 52">
            <a:extLst>
              <a:ext uri="{FF2B5EF4-FFF2-40B4-BE49-F238E27FC236}">
                <a16:creationId xmlns:a16="http://schemas.microsoft.com/office/drawing/2014/main" id="{E0EDEA27-A68D-0300-5266-0B7AB4D9E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92" y="5805494"/>
            <a:ext cx="2312498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دَ(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5" name="Text Box 70">
            <a:extLst>
              <a:ext uri="{FF2B5EF4-FFF2-40B4-BE49-F238E27FC236}">
                <a16:creationId xmlns:a16="http://schemas.microsoft.com/office/drawing/2014/main" id="{45F931FC-D9CB-9CD6-CC1C-011B0E4EC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140" y="2998794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28D7B43-3BA8-DF07-98F3-A31CF8C06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474" y="3943713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-٣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D93C487A-39F6-D81E-2D27-DB57BFFD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728" y="395217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8" name="Text Box 76">
            <a:extLst>
              <a:ext uri="{FF2B5EF4-FFF2-40B4-BE49-F238E27FC236}">
                <a16:creationId xmlns:a16="http://schemas.microsoft.com/office/drawing/2014/main" id="{DF1EAA06-9959-3E0B-D98E-F0388D94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871" y="4886629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-٣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9" name="Text Box 77">
            <a:extLst>
              <a:ext uri="{FF2B5EF4-FFF2-40B4-BE49-F238E27FC236}">
                <a16:creationId xmlns:a16="http://schemas.microsoft.com/office/drawing/2014/main" id="{8DD3B2B0-DBA1-39E3-41C3-1231399B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165" y="4880626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٤</a:t>
            </a:r>
            <a:endParaRPr lang="ar-SA" altLang="ar-SA" sz="2400" b="1">
              <a:solidFill>
                <a:srgbClr val="FF0000"/>
              </a:solidFill>
            </a:endParaRPr>
          </a:p>
        </p:txBody>
      </p:sp>
      <p:sp>
        <p:nvSpPr>
          <p:cNvPr id="70" name="Text Box 78">
            <a:extLst>
              <a:ext uri="{FF2B5EF4-FFF2-40B4-BE49-F238E27FC236}">
                <a16:creationId xmlns:a16="http://schemas.microsoft.com/office/drawing/2014/main" id="{C20CB849-CCF1-2C43-C038-9A5BF3498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172" y="5805494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71" name="Text Box 79">
            <a:extLst>
              <a:ext uri="{FF2B5EF4-FFF2-40B4-BE49-F238E27FC236}">
                <a16:creationId xmlns:a16="http://schemas.microsoft.com/office/drawing/2014/main" id="{A174AEBF-B20F-7FE5-1F4E-404452BF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979" y="581913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72" name="Picture 6">
            <a:extLst>
              <a:ext uri="{FF2B5EF4-FFF2-40B4-BE49-F238E27FC236}">
                <a16:creationId xmlns:a16="http://schemas.microsoft.com/office/drawing/2014/main" id="{468C5560-927F-4699-60A3-F9217626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20399"/>
            <a:ext cx="6291569" cy="6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oup 92">
            <a:extLst>
              <a:ext uri="{FF2B5EF4-FFF2-40B4-BE49-F238E27FC236}">
                <a16:creationId xmlns:a16="http://schemas.microsoft.com/office/drawing/2014/main" id="{E9114F25-F559-CA44-A44E-2D54ACD500DF}"/>
              </a:ext>
            </a:extLst>
          </p:cNvPr>
          <p:cNvGrpSpPr>
            <a:grpSpLocks/>
          </p:cNvGrpSpPr>
          <p:nvPr/>
        </p:nvGrpSpPr>
        <p:grpSpPr bwMode="auto">
          <a:xfrm>
            <a:off x="3101258" y="2833300"/>
            <a:ext cx="836613" cy="519113"/>
            <a:chOff x="2294" y="2663"/>
            <a:chExt cx="527" cy="327"/>
          </a:xfrm>
        </p:grpSpPr>
        <p:sp>
          <p:nvSpPr>
            <p:cNvPr id="74" name="Text Box 37">
              <a:extLst>
                <a:ext uri="{FF2B5EF4-FFF2-40B4-BE49-F238E27FC236}">
                  <a16:creationId xmlns:a16="http://schemas.microsoft.com/office/drawing/2014/main" id="{D737DE93-0BC1-0E90-CEDE-2844F7A6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66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5" name="Text Box 38">
              <a:extLst>
                <a:ext uri="{FF2B5EF4-FFF2-40B4-BE49-F238E27FC236}">
                  <a16:creationId xmlns:a16="http://schemas.microsoft.com/office/drawing/2014/main" id="{B4161341-70DD-5645-83EF-D625D23D5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2663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أ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6" name="Rectangle 66">
            <a:extLst>
              <a:ext uri="{FF2B5EF4-FFF2-40B4-BE49-F238E27FC236}">
                <a16:creationId xmlns:a16="http://schemas.microsoft.com/office/drawing/2014/main" id="{7ECFBDC9-6A03-E99D-C11D-038F819A6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521" y="2151790"/>
            <a:ext cx="1160455" cy="816447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77" name="Rectangle 70">
            <a:extLst>
              <a:ext uri="{FF2B5EF4-FFF2-40B4-BE49-F238E27FC236}">
                <a16:creationId xmlns:a16="http://schemas.microsoft.com/office/drawing/2014/main" id="{9D27CF5A-D1B8-AF77-5707-04286065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100" y="1657176"/>
            <a:ext cx="843305" cy="137316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grpSp>
        <p:nvGrpSpPr>
          <p:cNvPr id="78" name="Group 72">
            <a:extLst>
              <a:ext uri="{FF2B5EF4-FFF2-40B4-BE49-F238E27FC236}">
                <a16:creationId xmlns:a16="http://schemas.microsoft.com/office/drawing/2014/main" id="{BE5B6AEE-8E9B-A4C8-1DEE-BBAEA787E25F}"/>
              </a:ext>
            </a:extLst>
          </p:cNvPr>
          <p:cNvGrpSpPr>
            <a:grpSpLocks/>
          </p:cNvGrpSpPr>
          <p:nvPr/>
        </p:nvGrpSpPr>
        <p:grpSpPr bwMode="auto">
          <a:xfrm>
            <a:off x="3031408" y="1917342"/>
            <a:ext cx="906463" cy="592138"/>
            <a:chOff x="2427" y="3035"/>
            <a:chExt cx="571" cy="373"/>
          </a:xfrm>
        </p:grpSpPr>
        <p:sp>
          <p:nvSpPr>
            <p:cNvPr id="79" name="Text Box 63">
              <a:extLst>
                <a:ext uri="{FF2B5EF4-FFF2-40B4-BE49-F238E27FC236}">
                  <a16:creationId xmlns:a16="http://schemas.microsoft.com/office/drawing/2014/main" id="{4A8A82BB-D960-5BBF-92D0-33EEF0342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303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6E4F3D60-9E82-4D82-846C-26F8145E6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7" y="3081"/>
              <a:ext cx="5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ب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74">
            <a:extLst>
              <a:ext uri="{FF2B5EF4-FFF2-40B4-BE49-F238E27FC236}">
                <a16:creationId xmlns:a16="http://schemas.microsoft.com/office/drawing/2014/main" id="{A95B5AE3-7794-AB23-3A28-F703C46191B5}"/>
              </a:ext>
            </a:extLst>
          </p:cNvPr>
          <p:cNvGrpSpPr>
            <a:grpSpLocks/>
          </p:cNvGrpSpPr>
          <p:nvPr/>
        </p:nvGrpSpPr>
        <p:grpSpPr bwMode="auto">
          <a:xfrm>
            <a:off x="4574664" y="1886386"/>
            <a:ext cx="841375" cy="519112"/>
            <a:chOff x="2272" y="3217"/>
            <a:chExt cx="530" cy="327"/>
          </a:xfrm>
        </p:grpSpPr>
        <p:sp>
          <p:nvSpPr>
            <p:cNvPr id="83" name="Text Box 64">
              <a:extLst>
                <a:ext uri="{FF2B5EF4-FFF2-40B4-BE49-F238E27FC236}">
                  <a16:creationId xmlns:a16="http://schemas.microsoft.com/office/drawing/2014/main" id="{FAE7905E-159C-046A-7F8A-297442C838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2" y="3217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91" name="Text Box 73">
              <a:extLst>
                <a:ext uri="{FF2B5EF4-FFF2-40B4-BE49-F238E27FC236}">
                  <a16:creationId xmlns:a16="http://schemas.microsoft.com/office/drawing/2014/main" id="{A1AF6878-F9A0-9C07-8B84-70B5F1A08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9" y="3217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ج</a:t>
              </a:r>
              <a:r>
                <a:rPr lang="ar-SA" altLang="ar-SA" sz="2800" b="1" dirty="0">
                  <a:solidFill>
                    <a:srgbClr val="3333FF"/>
                  </a:solidFill>
                </a:rPr>
                <a:t>ـ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3">
            <a:extLst>
              <a:ext uri="{FF2B5EF4-FFF2-40B4-BE49-F238E27FC236}">
                <a16:creationId xmlns:a16="http://schemas.microsoft.com/office/drawing/2014/main" id="{5D3D4EE8-729D-2035-0B62-E34B6595DDE9}"/>
              </a:ext>
            </a:extLst>
          </p:cNvPr>
          <p:cNvGrpSpPr>
            <a:grpSpLocks/>
          </p:cNvGrpSpPr>
          <p:nvPr/>
        </p:nvGrpSpPr>
        <p:grpSpPr bwMode="auto">
          <a:xfrm rot="1679841">
            <a:off x="4566484" y="2741073"/>
            <a:ext cx="782638" cy="531813"/>
            <a:chOff x="2091" y="2793"/>
            <a:chExt cx="493" cy="335"/>
          </a:xfrm>
        </p:grpSpPr>
        <p:sp>
          <p:nvSpPr>
            <p:cNvPr id="107" name="Text Box 65">
              <a:extLst>
                <a:ext uri="{FF2B5EF4-FFF2-40B4-BE49-F238E27FC236}">
                  <a16:creationId xmlns:a16="http://schemas.microsoft.com/office/drawing/2014/main" id="{362DB44B-CF8F-F35B-A3C2-EDFB5EAA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8" name="Text Box 75">
              <a:extLst>
                <a:ext uri="{FF2B5EF4-FFF2-40B4-BE49-F238E27FC236}">
                  <a16:creationId xmlns:a16="http://schemas.microsoft.com/office/drawing/2014/main" id="{428495A5-6156-F118-5648-D679DD22D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66947">
              <a:off x="2221" y="2793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د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9" name="Group 98">
            <a:extLst>
              <a:ext uri="{FF2B5EF4-FFF2-40B4-BE49-F238E27FC236}">
                <a16:creationId xmlns:a16="http://schemas.microsoft.com/office/drawing/2014/main" id="{4431C9EF-AE46-43D5-5DAE-05DD012BFDB7}"/>
              </a:ext>
            </a:extLst>
          </p:cNvPr>
          <p:cNvGrpSpPr>
            <a:grpSpLocks/>
          </p:cNvGrpSpPr>
          <p:nvPr/>
        </p:nvGrpSpPr>
        <p:grpSpPr bwMode="auto">
          <a:xfrm>
            <a:off x="2615952" y="2571082"/>
            <a:ext cx="806450" cy="747713"/>
            <a:chOff x="3524" y="2704"/>
            <a:chExt cx="508" cy="471"/>
          </a:xfrm>
        </p:grpSpPr>
        <p:sp>
          <p:nvSpPr>
            <p:cNvPr id="116" name="Text Box 68">
              <a:extLst>
                <a:ext uri="{FF2B5EF4-FFF2-40B4-BE49-F238E27FC236}">
                  <a16:creationId xmlns:a16="http://schemas.microsoft.com/office/drawing/2014/main" id="{1C471791-5492-DFD9-4D3A-D70E8CE27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" y="28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2" name="Group 76">
              <a:extLst>
                <a:ext uri="{FF2B5EF4-FFF2-40B4-BE49-F238E27FC236}">
                  <a16:creationId xmlns:a16="http://schemas.microsoft.com/office/drawing/2014/main" id="{2514165B-CD6C-03FF-7866-94D655B0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8" y="2704"/>
              <a:ext cx="404" cy="471"/>
              <a:chOff x="1497" y="2296"/>
              <a:chExt cx="404" cy="471"/>
            </a:xfrm>
          </p:grpSpPr>
          <p:sp>
            <p:nvSpPr>
              <p:cNvPr id="123" name="Text Box 77">
                <a:extLst>
                  <a:ext uri="{FF2B5EF4-FFF2-40B4-BE49-F238E27FC236}">
                    <a16:creationId xmlns:a16="http://schemas.microsoft.com/office/drawing/2014/main" id="{FCE5E016-9DD8-78F4-3FB5-E98FD8C88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8" y="244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أ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 Box 78">
                <a:extLst>
                  <a:ext uri="{FF2B5EF4-FFF2-40B4-BE49-F238E27FC236}">
                    <a16:creationId xmlns:a16="http://schemas.microsoft.com/office/drawing/2014/main" id="{31074BD7-7445-E142-2756-60E4F23ED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909346">
                <a:off x="1497" y="229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125" name="Group 95">
            <a:extLst>
              <a:ext uri="{FF2B5EF4-FFF2-40B4-BE49-F238E27FC236}">
                <a16:creationId xmlns:a16="http://schemas.microsoft.com/office/drawing/2014/main" id="{D02CC908-C04C-87E6-6A2D-9854757AA627}"/>
              </a:ext>
            </a:extLst>
          </p:cNvPr>
          <p:cNvGrpSpPr>
            <a:grpSpLocks/>
          </p:cNvGrpSpPr>
          <p:nvPr/>
        </p:nvGrpSpPr>
        <p:grpSpPr bwMode="auto">
          <a:xfrm>
            <a:off x="1544498" y="2689966"/>
            <a:ext cx="854075" cy="695325"/>
            <a:chOff x="2929" y="3178"/>
            <a:chExt cx="538" cy="438"/>
          </a:xfrm>
        </p:grpSpPr>
        <p:sp>
          <p:nvSpPr>
            <p:cNvPr id="126" name="Text Box 69">
              <a:extLst>
                <a:ext uri="{FF2B5EF4-FFF2-40B4-BE49-F238E27FC236}">
                  <a16:creationId xmlns:a16="http://schemas.microsoft.com/office/drawing/2014/main" id="{FF091211-347B-8F2B-FFBD-818847BC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" y="323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7" name="Group 79">
              <a:extLst>
                <a:ext uri="{FF2B5EF4-FFF2-40B4-BE49-F238E27FC236}">
                  <a16:creationId xmlns:a16="http://schemas.microsoft.com/office/drawing/2014/main" id="{C107E256-4517-A220-A7E6-679F219B8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178"/>
              <a:ext cx="387" cy="438"/>
              <a:chOff x="1138" y="2220"/>
              <a:chExt cx="387" cy="438"/>
            </a:xfrm>
          </p:grpSpPr>
          <p:sp>
            <p:nvSpPr>
              <p:cNvPr id="128" name="Text Box 80">
                <a:extLst>
                  <a:ext uri="{FF2B5EF4-FFF2-40B4-BE49-F238E27FC236}">
                    <a16:creationId xmlns:a16="http://schemas.microsoft.com/office/drawing/2014/main" id="{9648F940-A416-7315-E24A-88B152673C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" y="2331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ب</a:t>
                </a:r>
              </a:p>
            </p:txBody>
          </p:sp>
          <p:sp>
            <p:nvSpPr>
              <p:cNvPr id="129" name="Text Box 81">
                <a:extLst>
                  <a:ext uri="{FF2B5EF4-FFF2-40B4-BE49-F238E27FC236}">
                    <a16:creationId xmlns:a16="http://schemas.microsoft.com/office/drawing/2014/main" id="{C03236A4-D8A1-935B-030B-7A9158F26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138" y="222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130" name="Group 94">
            <a:extLst>
              <a:ext uri="{FF2B5EF4-FFF2-40B4-BE49-F238E27FC236}">
                <a16:creationId xmlns:a16="http://schemas.microsoft.com/office/drawing/2014/main" id="{4E91EEDB-1138-14F7-5A70-6E843A9876B3}"/>
              </a:ext>
            </a:extLst>
          </p:cNvPr>
          <p:cNvGrpSpPr>
            <a:grpSpLocks/>
          </p:cNvGrpSpPr>
          <p:nvPr/>
        </p:nvGrpSpPr>
        <p:grpSpPr bwMode="auto">
          <a:xfrm>
            <a:off x="1493486" y="1260584"/>
            <a:ext cx="909638" cy="823913"/>
            <a:chOff x="2774" y="2918"/>
            <a:chExt cx="573" cy="519"/>
          </a:xfrm>
        </p:grpSpPr>
        <p:sp>
          <p:nvSpPr>
            <p:cNvPr id="131" name="Text Box 67">
              <a:extLst>
                <a:ext uri="{FF2B5EF4-FFF2-40B4-BE49-F238E27FC236}">
                  <a16:creationId xmlns:a16="http://schemas.microsoft.com/office/drawing/2014/main" id="{CB0DE38A-CBD8-6697-024F-C7D469744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4" y="30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32" name="Group 86">
              <a:extLst>
                <a:ext uri="{FF2B5EF4-FFF2-40B4-BE49-F238E27FC236}">
                  <a16:creationId xmlns:a16="http://schemas.microsoft.com/office/drawing/2014/main" id="{C1AE4BC1-C753-89B4-D495-AB61B5124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4" y="2918"/>
              <a:ext cx="375" cy="519"/>
              <a:chOff x="1323" y="2124"/>
              <a:chExt cx="375" cy="519"/>
            </a:xfrm>
          </p:grpSpPr>
          <p:sp>
            <p:nvSpPr>
              <p:cNvPr id="133" name="Text Box 87">
                <a:extLst>
                  <a:ext uri="{FF2B5EF4-FFF2-40B4-BE49-F238E27FC236}">
                    <a16:creationId xmlns:a16="http://schemas.microsoft.com/office/drawing/2014/main" id="{5759EBBF-B840-EC33-8276-F410FD9F8A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5" y="231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ج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4" name="Text Box 88">
                <a:extLst>
                  <a:ext uri="{FF2B5EF4-FFF2-40B4-BE49-F238E27FC236}">
                    <a16:creationId xmlns:a16="http://schemas.microsoft.com/office/drawing/2014/main" id="{0B7BE47C-52D0-5E9E-757A-5DD323EDC5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323" y="2124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35" name="رابط مستقيم 10">
            <a:extLst>
              <a:ext uri="{FF2B5EF4-FFF2-40B4-BE49-F238E27FC236}">
                <a16:creationId xmlns:a16="http://schemas.microsoft.com/office/drawing/2014/main" id="{1CF5A429-EBE9-D8EC-71DF-0DB72D9786FB}"/>
              </a:ext>
            </a:extLst>
          </p:cNvPr>
          <p:cNvCxnSpPr>
            <a:cxnSpLocks/>
          </p:cNvCxnSpPr>
          <p:nvPr/>
        </p:nvCxnSpPr>
        <p:spPr>
          <a:xfrm flipH="1">
            <a:off x="3265594" y="3003835"/>
            <a:ext cx="393119" cy="45350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رابط مستقيم 10">
            <a:extLst>
              <a:ext uri="{FF2B5EF4-FFF2-40B4-BE49-F238E27FC236}">
                <a16:creationId xmlns:a16="http://schemas.microsoft.com/office/drawing/2014/main" id="{4BC142D7-B41C-7C6A-75E9-DB4B05EA9135}"/>
              </a:ext>
            </a:extLst>
          </p:cNvPr>
          <p:cNvCxnSpPr>
            <a:cxnSpLocks/>
          </p:cNvCxnSpPr>
          <p:nvPr/>
        </p:nvCxnSpPr>
        <p:spPr>
          <a:xfrm flipH="1">
            <a:off x="3248472" y="2140339"/>
            <a:ext cx="381260" cy="1273478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رابط مستقيم 10">
            <a:extLst>
              <a:ext uri="{FF2B5EF4-FFF2-40B4-BE49-F238E27FC236}">
                <a16:creationId xmlns:a16="http://schemas.microsoft.com/office/drawing/2014/main" id="{C4CDB0CA-8E03-5D76-932F-640A5E3C9369}"/>
              </a:ext>
            </a:extLst>
          </p:cNvPr>
          <p:cNvCxnSpPr>
            <a:cxnSpLocks/>
          </p:cNvCxnSpPr>
          <p:nvPr/>
        </p:nvCxnSpPr>
        <p:spPr>
          <a:xfrm>
            <a:off x="2159189" y="1738265"/>
            <a:ext cx="1087482" cy="1615895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رابط مستقيم 10">
            <a:extLst>
              <a:ext uri="{FF2B5EF4-FFF2-40B4-BE49-F238E27FC236}">
                <a16:creationId xmlns:a16="http://schemas.microsoft.com/office/drawing/2014/main" id="{92D1B914-2FBC-B0F0-73C9-7C8C81195ABF}"/>
              </a:ext>
            </a:extLst>
          </p:cNvPr>
          <p:cNvCxnSpPr>
            <a:cxnSpLocks/>
          </p:cNvCxnSpPr>
          <p:nvPr/>
        </p:nvCxnSpPr>
        <p:spPr>
          <a:xfrm flipV="1">
            <a:off x="3248472" y="2991057"/>
            <a:ext cx="1612006" cy="437943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95">
            <a:extLst>
              <a:ext uri="{FF2B5EF4-FFF2-40B4-BE49-F238E27FC236}">
                <a16:creationId xmlns:a16="http://schemas.microsoft.com/office/drawing/2014/main" id="{AA74A50E-F1EC-C50F-4577-35A25BEB86F6}"/>
              </a:ext>
            </a:extLst>
          </p:cNvPr>
          <p:cNvGrpSpPr>
            <a:grpSpLocks/>
          </p:cNvGrpSpPr>
          <p:nvPr/>
        </p:nvGrpSpPr>
        <p:grpSpPr bwMode="auto">
          <a:xfrm>
            <a:off x="2665804" y="1063392"/>
            <a:ext cx="700088" cy="844551"/>
            <a:chOff x="3330" y="2972"/>
            <a:chExt cx="441" cy="532"/>
          </a:xfrm>
        </p:grpSpPr>
        <p:sp>
          <p:nvSpPr>
            <p:cNvPr id="140" name="Text Box 69">
              <a:extLst>
                <a:ext uri="{FF2B5EF4-FFF2-40B4-BE49-F238E27FC236}">
                  <a16:creationId xmlns:a16="http://schemas.microsoft.com/office/drawing/2014/main" id="{DFF1A522-3EE3-B4B1-1D10-747D0645A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41" name="Group 79">
              <a:extLst>
                <a:ext uri="{FF2B5EF4-FFF2-40B4-BE49-F238E27FC236}">
                  <a16:creationId xmlns:a16="http://schemas.microsoft.com/office/drawing/2014/main" id="{9E75EB8D-89FD-141F-00A1-F10A4899A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0" y="2972"/>
              <a:ext cx="441" cy="454"/>
              <a:chOff x="1539" y="2014"/>
              <a:chExt cx="441" cy="454"/>
            </a:xfrm>
          </p:grpSpPr>
          <p:sp>
            <p:nvSpPr>
              <p:cNvPr id="142" name="Text Box 80">
                <a:extLst>
                  <a:ext uri="{FF2B5EF4-FFF2-40B4-BE49-F238E27FC236}">
                    <a16:creationId xmlns:a16="http://schemas.microsoft.com/office/drawing/2014/main" id="{07EB6FAC-BAF9-D58C-E223-ADA3D827E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7" y="2141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د</a:t>
                </a:r>
              </a:p>
            </p:txBody>
          </p:sp>
          <p:sp>
            <p:nvSpPr>
              <p:cNvPr id="143" name="Text Box 81">
                <a:extLst>
                  <a:ext uri="{FF2B5EF4-FFF2-40B4-BE49-F238E27FC236}">
                    <a16:creationId xmlns:a16="http://schemas.microsoft.com/office/drawing/2014/main" id="{56B4C11B-ED23-7119-3172-72A988B24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539" y="2014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44" name="رابط مستقيم 10">
            <a:extLst>
              <a:ext uri="{FF2B5EF4-FFF2-40B4-BE49-F238E27FC236}">
                <a16:creationId xmlns:a16="http://schemas.microsoft.com/office/drawing/2014/main" id="{4FB30F3F-177F-8688-448B-69014EAE8AA4}"/>
              </a:ext>
            </a:extLst>
          </p:cNvPr>
          <p:cNvCxnSpPr>
            <a:cxnSpLocks/>
          </p:cNvCxnSpPr>
          <p:nvPr/>
        </p:nvCxnSpPr>
        <p:spPr>
          <a:xfrm>
            <a:off x="2924792" y="3049812"/>
            <a:ext cx="356905" cy="39933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رابط مستقيم 10">
            <a:extLst>
              <a:ext uri="{FF2B5EF4-FFF2-40B4-BE49-F238E27FC236}">
                <a16:creationId xmlns:a16="http://schemas.microsoft.com/office/drawing/2014/main" id="{1A307DFB-4D7A-4471-FA23-D0A032FB9905}"/>
              </a:ext>
            </a:extLst>
          </p:cNvPr>
          <p:cNvCxnSpPr>
            <a:cxnSpLocks/>
          </p:cNvCxnSpPr>
          <p:nvPr/>
        </p:nvCxnSpPr>
        <p:spPr>
          <a:xfrm>
            <a:off x="2167075" y="3081415"/>
            <a:ext cx="953838" cy="28530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صورة 145">
            <a:extLst>
              <a:ext uri="{FF2B5EF4-FFF2-40B4-BE49-F238E27FC236}">
                <a16:creationId xmlns:a16="http://schemas.microsoft.com/office/drawing/2014/main" id="{D6FB2572-F360-7FCF-0CB7-C640C009E58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9018647">
            <a:off x="-605718" y="484066"/>
            <a:ext cx="6184800" cy="3092400"/>
          </a:xfrm>
          <a:prstGeom prst="rect">
            <a:avLst/>
          </a:prstGeom>
        </p:spPr>
      </p:pic>
      <p:cxnSp>
        <p:nvCxnSpPr>
          <p:cNvPr id="147" name="رابط مستقيم 10">
            <a:extLst>
              <a:ext uri="{FF2B5EF4-FFF2-40B4-BE49-F238E27FC236}">
                <a16:creationId xmlns:a16="http://schemas.microsoft.com/office/drawing/2014/main" id="{966BB750-92DA-5F48-DE0F-9A0C81AF22D5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3232474" y="2145942"/>
            <a:ext cx="1607303" cy="134969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رابط مستقيم 10">
            <a:extLst>
              <a:ext uri="{FF2B5EF4-FFF2-40B4-BE49-F238E27FC236}">
                <a16:creationId xmlns:a16="http://schemas.microsoft.com/office/drawing/2014/main" id="{454A4B7F-4AAD-66E5-2D5D-9B10F3E3480C}"/>
              </a:ext>
            </a:extLst>
          </p:cNvPr>
          <p:cNvCxnSpPr>
            <a:cxnSpLocks/>
          </p:cNvCxnSpPr>
          <p:nvPr/>
        </p:nvCxnSpPr>
        <p:spPr>
          <a:xfrm flipH="1" flipV="1">
            <a:off x="2970658" y="1707134"/>
            <a:ext cx="281554" cy="1659584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صورة 148">
            <a:extLst>
              <a:ext uri="{FF2B5EF4-FFF2-40B4-BE49-F238E27FC236}">
                <a16:creationId xmlns:a16="http://schemas.microsoft.com/office/drawing/2014/main" id="{8382AE43-D40E-2D3E-61E7-E4D4D912ABD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14033111">
            <a:off x="2422589" y="-410031"/>
            <a:ext cx="2755476" cy="342460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DC3B669E-D460-0BD5-273C-74D279CD47E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12587762">
            <a:off x="712880" y="78669"/>
            <a:ext cx="7048500" cy="3556000"/>
          </a:xfrm>
          <a:prstGeom prst="rect">
            <a:avLst/>
          </a:prstGeom>
        </p:spPr>
      </p:pic>
      <p:pic>
        <p:nvPicPr>
          <p:cNvPr id="151" name="صورة 150">
            <a:extLst>
              <a:ext uri="{FF2B5EF4-FFF2-40B4-BE49-F238E27FC236}">
                <a16:creationId xmlns:a16="http://schemas.microsoft.com/office/drawing/2014/main" id="{985F7675-D11C-3A74-E284-1A4D50B2CAC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0000"/>
          </a:blip>
          <a:stretch>
            <a:fillRect/>
          </a:stretch>
        </p:blipFill>
        <p:spPr>
          <a:xfrm rot="20230052">
            <a:off x="1987158" y="-139423"/>
            <a:ext cx="3973926" cy="29324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2" name="حبر 151">
                <a:extLst>
                  <a:ext uri="{FF2B5EF4-FFF2-40B4-BE49-F238E27FC236}">
                    <a16:creationId xmlns:a16="http://schemas.microsoft.com/office/drawing/2014/main" id="{71968482-91CE-02B7-940E-F84E5D4339A7}"/>
                  </a:ext>
                </a:extLst>
              </p14:cNvPr>
              <p14:cNvContentPartPr/>
              <p14:nvPr/>
            </p14:nvContentPartPr>
            <p14:xfrm>
              <a:off x="10981264" y="112328"/>
              <a:ext cx="360" cy="360"/>
            </p14:xfrm>
          </p:contentPart>
        </mc:Choice>
        <mc:Fallback xmlns="">
          <p:pic>
            <p:nvPicPr>
              <p:cNvPr id="152" name="حبر 151">
                <a:extLst>
                  <a:ext uri="{FF2B5EF4-FFF2-40B4-BE49-F238E27FC236}">
                    <a16:creationId xmlns:a16="http://schemas.microsoft.com/office/drawing/2014/main" id="{71968482-91CE-02B7-940E-F84E5D4339A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972264" y="1033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3" name="حبر 152">
                <a:extLst>
                  <a:ext uri="{FF2B5EF4-FFF2-40B4-BE49-F238E27FC236}">
                    <a16:creationId xmlns:a16="http://schemas.microsoft.com/office/drawing/2014/main" id="{56451863-CE23-1218-5E1D-892B3D462B00}"/>
                  </a:ext>
                </a:extLst>
              </p14:cNvPr>
              <p14:cNvContentPartPr/>
              <p14:nvPr/>
            </p14:nvContentPartPr>
            <p14:xfrm>
              <a:off x="2494264" y="7510328"/>
              <a:ext cx="360" cy="2880"/>
            </p14:xfrm>
          </p:contentPart>
        </mc:Choice>
        <mc:Fallback xmlns="">
          <p:pic>
            <p:nvPicPr>
              <p:cNvPr id="153" name="حبر 152">
                <a:extLst>
                  <a:ext uri="{FF2B5EF4-FFF2-40B4-BE49-F238E27FC236}">
                    <a16:creationId xmlns:a16="http://schemas.microsoft.com/office/drawing/2014/main" id="{56451863-CE23-1218-5E1D-892B3D462B0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85264" y="7501328"/>
                <a:ext cx="18000" cy="2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5368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/>
      <p:bldP spid="52" grpId="0" animBg="1"/>
      <p:bldP spid="55" grpId="0" animBg="1"/>
      <p:bldP spid="56" grpId="0" animBg="1"/>
      <p:bldP spid="60" grpId="0" animBg="1"/>
      <p:bldP spid="62" grpId="0" animBg="1"/>
      <p:bldP spid="6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026078" y="85471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">
            <a:extLst>
              <a:ext uri="{FF2B5EF4-FFF2-40B4-BE49-F238E27FC236}">
                <a16:creationId xmlns:a16="http://schemas.microsoft.com/office/drawing/2014/main" id="{F5D1AD88-8D86-0014-B976-E93B9DB96BEA}"/>
              </a:ext>
            </a:extLst>
          </p:cNvPr>
          <p:cNvSpPr/>
          <p:nvPr/>
        </p:nvSpPr>
        <p:spPr>
          <a:xfrm>
            <a:off x="1474875" y="1254136"/>
            <a:ext cx="9545323" cy="513069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algn="r" defTabSz="914400" rtl="1" eaLnBrk="1" latinLnBrk="0" hangingPunct="1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3" name="IMG_6795.jpeg" descr="IMG_6795.jpeg">
            <a:extLst>
              <a:ext uri="{FF2B5EF4-FFF2-40B4-BE49-F238E27FC236}">
                <a16:creationId xmlns:a16="http://schemas.microsoft.com/office/drawing/2014/main" id="{26912EB1-3341-B544-012D-ED455A55FD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705" r="26341"/>
          <a:stretch>
            <a:fillRect/>
          </a:stretch>
        </p:blipFill>
        <p:spPr>
          <a:xfrm>
            <a:off x="1649006" y="1577858"/>
            <a:ext cx="5602423" cy="4483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IMG_6795.jpeg">
            <a:extLst>
              <a:ext uri="{FF2B5EF4-FFF2-40B4-BE49-F238E27FC236}">
                <a16:creationId xmlns:a16="http://schemas.microsoft.com/office/drawing/2014/main" id="{0376F4E1-EB54-6338-5146-32640D6197BB}"/>
              </a:ext>
            </a:extLst>
          </p:cNvPr>
          <p:cNvGrpSpPr/>
          <p:nvPr/>
        </p:nvGrpSpPr>
        <p:grpSpPr>
          <a:xfrm>
            <a:off x="7251431" y="1577860"/>
            <a:ext cx="3349455" cy="4483246"/>
            <a:chOff x="0" y="0"/>
            <a:chExt cx="1945517" cy="3122700"/>
          </a:xfrm>
        </p:grpSpPr>
        <p:pic>
          <p:nvPicPr>
            <p:cNvPr id="5" name="IMG_6795.jpeg" descr="IMG_6795.jpeg">
              <a:extLst>
                <a:ext uri="{FF2B5EF4-FFF2-40B4-BE49-F238E27FC236}">
                  <a16:creationId xmlns:a16="http://schemas.microsoft.com/office/drawing/2014/main" id="{9829B7EB-FD0A-CE14-593E-228DA1972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6205" t="1907" r="1259" b="49559"/>
            <a:stretch>
              <a:fillRect/>
            </a:stretch>
          </p:blipFill>
          <p:spPr>
            <a:xfrm>
              <a:off x="215900" y="641350"/>
              <a:ext cx="1513718" cy="22654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IMG_6795.jpeg" descr="IMG_6795.jpeg">
              <a:extLst>
                <a:ext uri="{FF2B5EF4-FFF2-40B4-BE49-F238E27FC236}">
                  <a16:creationId xmlns:a16="http://schemas.microsoft.com/office/drawing/2014/main" id="{95597D12-BCB0-F610-0980-31EB8F02CC6C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1"/>
              <a:ext cx="1945519" cy="312270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999207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70254" y="1346041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٥-٨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الدوران 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949448"/>
            <a:ext cx="463016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التاريخ   </a:t>
            </a:r>
            <a:r>
              <a:rPr lang="ar-SA" altLang="ar-SA" sz="2800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2800" dirty="0">
                <a:solidFill>
                  <a:srgbClr val="C00000"/>
                </a:solidFill>
              </a:rPr>
              <a:t>رقم الصفحة :</a:t>
            </a:r>
            <a:endParaRPr lang="ar-SA" altLang="ar-SA" sz="2800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490111" y="2912152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36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ارسم صورة شكل بالدوران في المستوى الاحداثي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0" y="561061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711224" y="3242973"/>
            <a:ext cx="5515243" cy="95525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3" name="الجدول">
            <a:extLst>
              <a:ext uri="{FF2B5EF4-FFF2-40B4-BE49-F238E27FC236}">
                <a16:creationId xmlns:a16="http://schemas.microsoft.com/office/drawing/2014/main" id="{50E2EA83-915A-7D45-9CF3-CBA29C42CD02}"/>
              </a:ext>
            </a:extLst>
          </p:cNvPr>
          <p:cNvGraphicFramePr/>
          <p:nvPr/>
        </p:nvGraphicFramePr>
        <p:xfrm>
          <a:off x="4214253" y="5132379"/>
          <a:ext cx="4205283" cy="1494352"/>
        </p:xfrm>
        <a:graphic>
          <a:graphicData uri="http://schemas.openxmlformats.org/drawingml/2006/table">
            <a:tbl>
              <a:tblPr rtl="1"/>
              <a:tblGrid>
                <a:gridCol w="140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7176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lang="ar-SA" sz="1500" dirty="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</a:t>
                      </a:r>
                      <a:endParaRPr sz="1500" dirty="0">
                        <a:solidFill>
                          <a:srgbClr val="551029"/>
                        </a:solidFill>
                        <a:latin typeface="Geeza Pro Bold"/>
                        <a:ea typeface="Geeza Pro Bold"/>
                        <a:cs typeface="Geeza Pro Bold"/>
                        <a:sym typeface="Geeza Pro 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176"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تجميع">
            <a:extLst>
              <a:ext uri="{FF2B5EF4-FFF2-40B4-BE49-F238E27FC236}">
                <a16:creationId xmlns:a16="http://schemas.microsoft.com/office/drawing/2014/main" id="{B8063C16-92DD-3E43-B21A-1A2069489436}"/>
              </a:ext>
            </a:extLst>
          </p:cNvPr>
          <p:cNvGrpSpPr/>
          <p:nvPr/>
        </p:nvGrpSpPr>
        <p:grpSpPr>
          <a:xfrm>
            <a:off x="7652948" y="4446932"/>
            <a:ext cx="1859646" cy="536968"/>
            <a:chOff x="495148" y="-25400"/>
            <a:chExt cx="1859645" cy="536966"/>
          </a:xfrm>
        </p:grpSpPr>
        <p:pic>
          <p:nvPicPr>
            <p:cNvPr id="25" name="Google Shape;714;p59" descr="Google Shape;714;p59">
              <a:extLst>
                <a:ext uri="{FF2B5EF4-FFF2-40B4-BE49-F238E27FC236}">
                  <a16:creationId xmlns:a16="http://schemas.microsoft.com/office/drawing/2014/main" id="{1BA64C45-680F-1345-ADA8-36F0ADE43F5C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495148" y="-25400"/>
              <a:ext cx="1859645" cy="536966"/>
            </a:xfrm>
            <a:prstGeom prst="rect">
              <a:avLst/>
            </a:prstGeom>
            <a:effectLst>
              <a:outerShdw blurRad="190500" dist="12700" dir="5400000" rotWithShape="0">
                <a:srgbClr val="000000"/>
              </a:outerShdw>
            </a:effectLst>
          </p:spPr>
        </p:pic>
        <p:sp>
          <p:nvSpPr>
            <p:cNvPr id="26" name="جدول التعلم">
              <a:extLst>
                <a:ext uri="{FF2B5EF4-FFF2-40B4-BE49-F238E27FC236}">
                  <a16:creationId xmlns:a16="http://schemas.microsoft.com/office/drawing/2014/main" id="{28D1B47D-0CDF-494E-A180-6DE34C8159AE}"/>
                </a:ext>
              </a:extLst>
            </p:cNvPr>
            <p:cNvSpPr txBox="1"/>
            <p:nvPr/>
          </p:nvSpPr>
          <p:spPr>
            <a:xfrm>
              <a:off x="669117" y="99021"/>
              <a:ext cx="1251857" cy="288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1"/>
                    <a:srcRect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rPr lang="ar-SA" dirty="0"/>
                <a:t>جدول التعلم</a:t>
              </a:r>
              <a:endParaRPr dirty="0"/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36639B-2012-AD4A-BB89-1BF3C428435B}"/>
              </a:ext>
            </a:extLst>
          </p:cNvPr>
          <p:cNvSpPr/>
          <p:nvPr/>
        </p:nvSpPr>
        <p:spPr>
          <a:xfrm>
            <a:off x="7081034" y="5249370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517DEDA-159A-E247-A127-A8E3A1287AD2}"/>
              </a:ext>
            </a:extLst>
          </p:cNvPr>
          <p:cNvSpPr/>
          <p:nvPr/>
        </p:nvSpPr>
        <p:spPr>
          <a:xfrm>
            <a:off x="5723016" y="5331336"/>
            <a:ext cx="118775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9C50EE5-0CFD-9B41-BDA8-CAC9AEC9B030}"/>
              </a:ext>
            </a:extLst>
          </p:cNvPr>
          <p:cNvSpPr/>
          <p:nvPr/>
        </p:nvSpPr>
        <p:spPr>
          <a:xfrm>
            <a:off x="4214251" y="5331335"/>
            <a:ext cx="1331635" cy="36124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958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99562" y="-2441618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345055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54167" y="165804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5">
            <a:extLst>
              <a:ext uri="{FF2B5EF4-FFF2-40B4-BE49-F238E27FC236}">
                <a16:creationId xmlns:a16="http://schemas.microsoft.com/office/drawing/2014/main" id="{29559D75-A164-4225-74DE-245E42EF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020" y="923926"/>
            <a:ext cx="5279548" cy="1826507"/>
          </a:xfrm>
          <a:prstGeom prst="octagon">
            <a:avLst>
              <a:gd name="adj" fmla="val 2928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ارسم المستطيل </a:t>
            </a:r>
            <a:r>
              <a:rPr lang="ar-SA" altLang="ar-SA" sz="2400" b="1" dirty="0" err="1"/>
              <a:t>س</a:t>
            </a:r>
            <a:r>
              <a:rPr lang="ar-SA" altLang="ar-SA" sz="2400" b="1" dirty="0"/>
              <a:t> ص ع </a:t>
            </a:r>
            <a:r>
              <a:rPr lang="ar-SA" altLang="ar-SA" sz="2400" b="1" dirty="0" err="1"/>
              <a:t>م</a:t>
            </a:r>
            <a:r>
              <a:rPr lang="ar-SA" altLang="ar-SA" sz="2400" b="1" dirty="0"/>
              <a:t> ، حيث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 err="1"/>
              <a:t>س</a:t>
            </a:r>
            <a:r>
              <a:rPr lang="ar-SA" altLang="ar-SA" sz="2400" b="1" dirty="0"/>
              <a:t> (١ ، ٢ )  ،  ص (٥ ، ٢ )  ، ع(١ ، ٤ ) ، </a:t>
            </a:r>
          </a:p>
          <a:p>
            <a:pPr>
              <a:spcBef>
                <a:spcPct val="0"/>
              </a:spcBef>
              <a:buNone/>
            </a:pPr>
            <a:r>
              <a:rPr lang="ar-SA" altLang="ar-SA" sz="2400" b="1" dirty="0" err="1"/>
              <a:t>م</a:t>
            </a:r>
            <a:r>
              <a:rPr lang="ar-SA" altLang="ar-SA" sz="2400" b="1" dirty="0"/>
              <a:t>(٥ ، ٤ ) ثم جد صورته عن دوران بزاوية  </a:t>
            </a:r>
            <a:r>
              <a:rPr lang="ar-SA" altLang="ar-SA" sz="2400" b="1" baseline="30000" dirty="0"/>
              <a:t>٥</a:t>
            </a:r>
            <a:r>
              <a:rPr lang="ar-SA" altLang="ar-SA" sz="2400" b="1" dirty="0"/>
              <a:t>١٨٠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حول نقطة الأصل واكتبي احداثيات رؤوسه؟</a:t>
            </a:r>
            <a:endParaRPr lang="en-US" altLang="ar-SA" sz="2400" dirty="0"/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20F621C0-A6FF-1DC8-1997-38EDF0B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169" y="3148717"/>
            <a:ext cx="1569864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س</a:t>
            </a:r>
            <a:r>
              <a:rPr lang="ar-SA" altLang="ar-SA" sz="2400" b="1" dirty="0">
                <a:solidFill>
                  <a:srgbClr val="3333FF"/>
                </a:solidFill>
              </a:rPr>
              <a:t>( ١ ،٢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48" name="AutoShape 38">
            <a:extLst>
              <a:ext uri="{FF2B5EF4-FFF2-40B4-BE49-F238E27FC236}">
                <a16:creationId xmlns:a16="http://schemas.microsoft.com/office/drawing/2014/main" id="{6CDC81AC-1DDA-987E-AE58-103EDFAE28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4720" y="313760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2ED51E61-7D17-D55C-B00A-B2933A7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625" y="3170942"/>
            <a:ext cx="2238045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سَ</a:t>
            </a:r>
            <a:r>
              <a:rPr lang="ar-SA" altLang="ar-SA" sz="2400" b="1" dirty="0">
                <a:solidFill>
                  <a:srgbClr val="3333FF"/>
                </a:solidFill>
              </a:rPr>
              <a:t> 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63EED7BD-AC69-1925-1DE8-18C092A8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733" y="3174117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B25624F4-C9F0-5858-B3DA-65EAB854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9326" y="4103102"/>
            <a:ext cx="185148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ص( ٥  ،   ٢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4" name="AutoShape 43">
            <a:extLst>
              <a:ext uri="{FF2B5EF4-FFF2-40B4-BE49-F238E27FC236}">
                <a16:creationId xmlns:a16="http://schemas.microsoft.com/office/drawing/2014/main" id="{FF9E461C-0BEC-2AA3-7066-1B593603AE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4720" y="4074229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55" name="Text Box 44">
            <a:extLst>
              <a:ext uri="{FF2B5EF4-FFF2-40B4-BE49-F238E27FC236}">
                <a16:creationId xmlns:a16="http://schemas.microsoft.com/office/drawing/2014/main" id="{CA887A31-1741-B71E-45F3-2FD58CD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238" y="4107567"/>
            <a:ext cx="218558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صَ(        ،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5BB0A19F-31CA-4179-E708-2E69E662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8220" y="5021967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ع( ١ ، ٤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8" name="AutoShape 47">
            <a:extLst>
              <a:ext uri="{FF2B5EF4-FFF2-40B4-BE49-F238E27FC236}">
                <a16:creationId xmlns:a16="http://schemas.microsoft.com/office/drawing/2014/main" id="{C6755A8D-A657-19EB-A93D-EE7CD12E86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4720" y="501085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60" name="Text Box 48">
            <a:extLst>
              <a:ext uri="{FF2B5EF4-FFF2-40B4-BE49-F238E27FC236}">
                <a16:creationId xmlns:a16="http://schemas.microsoft.com/office/drawing/2014/main" id="{1D597B35-C14F-D2D0-286A-ED06B0B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5560" y="5044192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عَ(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5" name="Text Box 70">
            <a:extLst>
              <a:ext uri="{FF2B5EF4-FFF2-40B4-BE49-F238E27FC236}">
                <a16:creationId xmlns:a16="http://schemas.microsoft.com/office/drawing/2014/main" id="{45F931FC-D9CB-9CD6-CC1C-011B0E4EC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570" y="317411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-٢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28D7B43-3BA8-DF07-98F3-A31CF8C06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808" y="4133969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-٥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D93C487A-39F6-D81E-2D27-DB57BFFD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158" y="4127500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-٢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8" name="Text Box 76">
            <a:extLst>
              <a:ext uri="{FF2B5EF4-FFF2-40B4-BE49-F238E27FC236}">
                <a16:creationId xmlns:a16="http://schemas.microsoft.com/office/drawing/2014/main" id="{DF1EAA06-9959-3E0B-D98E-F0388D94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301" y="5061952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-١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9" name="Text Box 77">
            <a:extLst>
              <a:ext uri="{FF2B5EF4-FFF2-40B4-BE49-F238E27FC236}">
                <a16:creationId xmlns:a16="http://schemas.microsoft.com/office/drawing/2014/main" id="{8DD3B2B0-DBA1-39E3-41C3-1231399B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595" y="5055949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72" name="Picture 6">
            <a:extLst>
              <a:ext uri="{FF2B5EF4-FFF2-40B4-BE49-F238E27FC236}">
                <a16:creationId xmlns:a16="http://schemas.microsoft.com/office/drawing/2014/main" id="{468C5560-927F-4699-60A3-F9217626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20399"/>
            <a:ext cx="6291569" cy="6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oup 92">
            <a:extLst>
              <a:ext uri="{FF2B5EF4-FFF2-40B4-BE49-F238E27FC236}">
                <a16:creationId xmlns:a16="http://schemas.microsoft.com/office/drawing/2014/main" id="{E9114F25-F559-CA44-A44E-2D54ACD500DF}"/>
              </a:ext>
            </a:extLst>
          </p:cNvPr>
          <p:cNvGrpSpPr>
            <a:grpSpLocks/>
          </p:cNvGrpSpPr>
          <p:nvPr/>
        </p:nvGrpSpPr>
        <p:grpSpPr bwMode="auto">
          <a:xfrm>
            <a:off x="3132713" y="2312558"/>
            <a:ext cx="836613" cy="519113"/>
            <a:chOff x="2294" y="2663"/>
            <a:chExt cx="527" cy="327"/>
          </a:xfrm>
        </p:grpSpPr>
        <p:sp>
          <p:nvSpPr>
            <p:cNvPr id="74" name="Text Box 37">
              <a:extLst>
                <a:ext uri="{FF2B5EF4-FFF2-40B4-BE49-F238E27FC236}">
                  <a16:creationId xmlns:a16="http://schemas.microsoft.com/office/drawing/2014/main" id="{D737DE93-0BC1-0E90-CEDE-2844F7A6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66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5" name="Text Box 38">
              <a:extLst>
                <a:ext uri="{FF2B5EF4-FFF2-40B4-BE49-F238E27FC236}">
                  <a16:creationId xmlns:a16="http://schemas.microsoft.com/office/drawing/2014/main" id="{B4161341-70DD-5645-83EF-D625D23D5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2663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س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2">
            <a:extLst>
              <a:ext uri="{FF2B5EF4-FFF2-40B4-BE49-F238E27FC236}">
                <a16:creationId xmlns:a16="http://schemas.microsoft.com/office/drawing/2014/main" id="{BE5B6AEE-8E9B-A4C8-1DEE-BBAEA787E25F}"/>
              </a:ext>
            </a:extLst>
          </p:cNvPr>
          <p:cNvGrpSpPr>
            <a:grpSpLocks/>
          </p:cNvGrpSpPr>
          <p:nvPr/>
        </p:nvGrpSpPr>
        <p:grpSpPr bwMode="auto">
          <a:xfrm>
            <a:off x="4921829" y="2335709"/>
            <a:ext cx="939801" cy="577850"/>
            <a:chOff x="2635" y="3035"/>
            <a:chExt cx="592" cy="364"/>
          </a:xfrm>
        </p:grpSpPr>
        <p:sp>
          <p:nvSpPr>
            <p:cNvPr id="79" name="Text Box 63">
              <a:extLst>
                <a:ext uri="{FF2B5EF4-FFF2-40B4-BE49-F238E27FC236}">
                  <a16:creationId xmlns:a16="http://schemas.microsoft.com/office/drawing/2014/main" id="{4A8A82BB-D960-5BBF-92D0-33EEF0342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303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6E4F3D60-9E82-4D82-846C-26F8145E6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3072"/>
              <a:ext cx="5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ص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3">
            <a:extLst>
              <a:ext uri="{FF2B5EF4-FFF2-40B4-BE49-F238E27FC236}">
                <a16:creationId xmlns:a16="http://schemas.microsoft.com/office/drawing/2014/main" id="{5D3D4EE8-729D-2035-0B62-E34B6595DDE9}"/>
              </a:ext>
            </a:extLst>
          </p:cNvPr>
          <p:cNvGrpSpPr>
            <a:grpSpLocks/>
          </p:cNvGrpSpPr>
          <p:nvPr/>
        </p:nvGrpSpPr>
        <p:grpSpPr bwMode="auto">
          <a:xfrm rot="1679841">
            <a:off x="3211427" y="1428305"/>
            <a:ext cx="646113" cy="822748"/>
            <a:chOff x="2047" y="2840"/>
            <a:chExt cx="407" cy="388"/>
          </a:xfrm>
        </p:grpSpPr>
        <p:sp>
          <p:nvSpPr>
            <p:cNvPr id="107" name="Text Box 65">
              <a:extLst>
                <a:ext uri="{FF2B5EF4-FFF2-40B4-BE49-F238E27FC236}">
                  <a16:creationId xmlns:a16="http://schemas.microsoft.com/office/drawing/2014/main" id="{362DB44B-CF8F-F35B-A3C2-EDFB5EAA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8" name="Text Box 75">
              <a:extLst>
                <a:ext uri="{FF2B5EF4-FFF2-40B4-BE49-F238E27FC236}">
                  <a16:creationId xmlns:a16="http://schemas.microsoft.com/office/drawing/2014/main" id="{428495A5-6156-F118-5648-D679DD22D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66947">
              <a:off x="2047" y="2901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ع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9" name="Group 98">
            <a:extLst>
              <a:ext uri="{FF2B5EF4-FFF2-40B4-BE49-F238E27FC236}">
                <a16:creationId xmlns:a16="http://schemas.microsoft.com/office/drawing/2014/main" id="{4431C9EF-AE46-43D5-5DAE-05DD012BFDB7}"/>
              </a:ext>
            </a:extLst>
          </p:cNvPr>
          <p:cNvGrpSpPr>
            <a:grpSpLocks/>
          </p:cNvGrpSpPr>
          <p:nvPr/>
        </p:nvGrpSpPr>
        <p:grpSpPr bwMode="auto">
          <a:xfrm>
            <a:off x="2569582" y="3860406"/>
            <a:ext cx="757238" cy="881063"/>
            <a:chOff x="3524" y="2664"/>
            <a:chExt cx="477" cy="555"/>
          </a:xfrm>
        </p:grpSpPr>
        <p:sp>
          <p:nvSpPr>
            <p:cNvPr id="116" name="Text Box 68">
              <a:extLst>
                <a:ext uri="{FF2B5EF4-FFF2-40B4-BE49-F238E27FC236}">
                  <a16:creationId xmlns:a16="http://schemas.microsoft.com/office/drawing/2014/main" id="{1C471791-5492-DFD9-4D3A-D70E8CE27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" y="28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2" name="Group 76">
              <a:extLst>
                <a:ext uri="{FF2B5EF4-FFF2-40B4-BE49-F238E27FC236}">
                  <a16:creationId xmlns:a16="http://schemas.microsoft.com/office/drawing/2014/main" id="{2514165B-CD6C-03FF-7866-94D655B0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2" y="2664"/>
              <a:ext cx="369" cy="555"/>
              <a:chOff x="1501" y="2256"/>
              <a:chExt cx="369" cy="555"/>
            </a:xfrm>
          </p:grpSpPr>
          <p:sp>
            <p:nvSpPr>
              <p:cNvPr id="123" name="Text Box 77">
                <a:extLst>
                  <a:ext uri="{FF2B5EF4-FFF2-40B4-BE49-F238E27FC236}">
                    <a16:creationId xmlns:a16="http://schemas.microsoft.com/office/drawing/2014/main" id="{FCE5E016-9DD8-78F4-3FB5-E98FD8C88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7" y="2481"/>
                <a:ext cx="36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س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 Box 78">
                <a:extLst>
                  <a:ext uri="{FF2B5EF4-FFF2-40B4-BE49-F238E27FC236}">
                    <a16:creationId xmlns:a16="http://schemas.microsoft.com/office/drawing/2014/main" id="{31074BD7-7445-E142-2756-60E4F23ED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501" y="225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125" name="Group 95">
            <a:extLst>
              <a:ext uri="{FF2B5EF4-FFF2-40B4-BE49-F238E27FC236}">
                <a16:creationId xmlns:a16="http://schemas.microsoft.com/office/drawing/2014/main" id="{D02CC908-C04C-87E6-6A2D-9854757AA627}"/>
              </a:ext>
            </a:extLst>
          </p:cNvPr>
          <p:cNvGrpSpPr>
            <a:grpSpLocks/>
          </p:cNvGrpSpPr>
          <p:nvPr/>
        </p:nvGrpSpPr>
        <p:grpSpPr bwMode="auto">
          <a:xfrm>
            <a:off x="598011" y="4009038"/>
            <a:ext cx="1004888" cy="779463"/>
            <a:chOff x="2834" y="3125"/>
            <a:chExt cx="633" cy="491"/>
          </a:xfrm>
        </p:grpSpPr>
        <p:sp>
          <p:nvSpPr>
            <p:cNvPr id="126" name="Text Box 69">
              <a:extLst>
                <a:ext uri="{FF2B5EF4-FFF2-40B4-BE49-F238E27FC236}">
                  <a16:creationId xmlns:a16="http://schemas.microsoft.com/office/drawing/2014/main" id="{FF091211-347B-8F2B-FFBD-818847BC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" y="323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7" name="Group 79">
              <a:extLst>
                <a:ext uri="{FF2B5EF4-FFF2-40B4-BE49-F238E27FC236}">
                  <a16:creationId xmlns:a16="http://schemas.microsoft.com/office/drawing/2014/main" id="{C107E256-4517-A220-A7E6-679F219B8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4" y="3125"/>
              <a:ext cx="482" cy="491"/>
              <a:chOff x="1043" y="2167"/>
              <a:chExt cx="482" cy="491"/>
            </a:xfrm>
          </p:grpSpPr>
          <p:sp>
            <p:nvSpPr>
              <p:cNvPr id="128" name="Text Box 80">
                <a:extLst>
                  <a:ext uri="{FF2B5EF4-FFF2-40B4-BE49-F238E27FC236}">
                    <a16:creationId xmlns:a16="http://schemas.microsoft.com/office/drawing/2014/main" id="{9648F940-A416-7315-E24A-88B152673C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" y="2331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ص</a:t>
                </a:r>
              </a:p>
            </p:txBody>
          </p:sp>
          <p:sp>
            <p:nvSpPr>
              <p:cNvPr id="129" name="Text Box 81">
                <a:extLst>
                  <a:ext uri="{FF2B5EF4-FFF2-40B4-BE49-F238E27FC236}">
                    <a16:creationId xmlns:a16="http://schemas.microsoft.com/office/drawing/2014/main" id="{C03236A4-D8A1-935B-030B-7A9158F26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043" y="2167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35" name="رابط مستقيم 10">
            <a:extLst>
              <a:ext uri="{FF2B5EF4-FFF2-40B4-BE49-F238E27FC236}">
                <a16:creationId xmlns:a16="http://schemas.microsoft.com/office/drawing/2014/main" id="{1CF5A429-EBE9-D8EC-71DF-0DB72D9786FB}"/>
              </a:ext>
            </a:extLst>
          </p:cNvPr>
          <p:cNvCxnSpPr>
            <a:cxnSpLocks/>
          </p:cNvCxnSpPr>
          <p:nvPr/>
        </p:nvCxnSpPr>
        <p:spPr>
          <a:xfrm flipH="1">
            <a:off x="3298580" y="2578573"/>
            <a:ext cx="323284" cy="82127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رابط مستقيم 10">
            <a:extLst>
              <a:ext uri="{FF2B5EF4-FFF2-40B4-BE49-F238E27FC236}">
                <a16:creationId xmlns:a16="http://schemas.microsoft.com/office/drawing/2014/main" id="{4BC142D7-B41C-7C6A-75E9-DB4B05EA9135}"/>
              </a:ext>
            </a:extLst>
          </p:cNvPr>
          <p:cNvCxnSpPr>
            <a:cxnSpLocks/>
          </p:cNvCxnSpPr>
          <p:nvPr/>
        </p:nvCxnSpPr>
        <p:spPr>
          <a:xfrm flipH="1">
            <a:off x="3342347" y="2609999"/>
            <a:ext cx="1764600" cy="811341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رابط مستقيم 10">
            <a:extLst>
              <a:ext uri="{FF2B5EF4-FFF2-40B4-BE49-F238E27FC236}">
                <a16:creationId xmlns:a16="http://schemas.microsoft.com/office/drawing/2014/main" id="{92D1B914-2FBC-B0F0-73C9-7C8C81195ABF}"/>
              </a:ext>
            </a:extLst>
          </p:cNvPr>
          <p:cNvCxnSpPr>
            <a:cxnSpLocks/>
          </p:cNvCxnSpPr>
          <p:nvPr/>
        </p:nvCxnSpPr>
        <p:spPr>
          <a:xfrm flipV="1">
            <a:off x="3233211" y="1748317"/>
            <a:ext cx="412206" cy="1700828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95">
            <a:extLst>
              <a:ext uri="{FF2B5EF4-FFF2-40B4-BE49-F238E27FC236}">
                <a16:creationId xmlns:a16="http://schemas.microsoft.com/office/drawing/2014/main" id="{AA74A50E-F1EC-C50F-4577-35A25BEB86F6}"/>
              </a:ext>
            </a:extLst>
          </p:cNvPr>
          <p:cNvGrpSpPr>
            <a:grpSpLocks/>
          </p:cNvGrpSpPr>
          <p:nvPr/>
        </p:nvGrpSpPr>
        <p:grpSpPr bwMode="auto">
          <a:xfrm>
            <a:off x="2624892" y="4784198"/>
            <a:ext cx="749301" cy="762000"/>
            <a:chOff x="3347" y="3037"/>
            <a:chExt cx="472" cy="480"/>
          </a:xfrm>
        </p:grpSpPr>
        <p:sp>
          <p:nvSpPr>
            <p:cNvPr id="140" name="Text Box 69">
              <a:extLst>
                <a:ext uri="{FF2B5EF4-FFF2-40B4-BE49-F238E27FC236}">
                  <a16:creationId xmlns:a16="http://schemas.microsoft.com/office/drawing/2014/main" id="{DFF1A522-3EE3-B4B1-1D10-747D0645A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41" name="Group 79">
              <a:extLst>
                <a:ext uri="{FF2B5EF4-FFF2-40B4-BE49-F238E27FC236}">
                  <a16:creationId xmlns:a16="http://schemas.microsoft.com/office/drawing/2014/main" id="{9E75EB8D-89FD-141F-00A1-F10A4899A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3037"/>
              <a:ext cx="411" cy="480"/>
              <a:chOff x="1617" y="2079"/>
              <a:chExt cx="411" cy="480"/>
            </a:xfrm>
          </p:grpSpPr>
          <p:sp>
            <p:nvSpPr>
              <p:cNvPr id="142" name="Text Box 80">
                <a:extLst>
                  <a:ext uri="{FF2B5EF4-FFF2-40B4-BE49-F238E27FC236}">
                    <a16:creationId xmlns:a16="http://schemas.microsoft.com/office/drawing/2014/main" id="{07EB6FAC-BAF9-D58C-E223-ADA3D827E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65" y="2232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ع</a:t>
                </a:r>
              </a:p>
            </p:txBody>
          </p:sp>
          <p:sp>
            <p:nvSpPr>
              <p:cNvPr id="143" name="Text Box 81">
                <a:extLst>
                  <a:ext uri="{FF2B5EF4-FFF2-40B4-BE49-F238E27FC236}">
                    <a16:creationId xmlns:a16="http://schemas.microsoft.com/office/drawing/2014/main" id="{56B4C11B-ED23-7119-3172-72A988B24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617" y="2079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44" name="رابط مستقيم 10">
            <a:extLst>
              <a:ext uri="{FF2B5EF4-FFF2-40B4-BE49-F238E27FC236}">
                <a16:creationId xmlns:a16="http://schemas.microsoft.com/office/drawing/2014/main" id="{4FB30F3F-177F-8688-448B-69014EAE8AA4}"/>
              </a:ext>
            </a:extLst>
          </p:cNvPr>
          <p:cNvCxnSpPr>
            <a:cxnSpLocks/>
          </p:cNvCxnSpPr>
          <p:nvPr/>
        </p:nvCxnSpPr>
        <p:spPr>
          <a:xfrm flipV="1">
            <a:off x="2913023" y="3395316"/>
            <a:ext cx="371854" cy="90972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رابط مستقيم 10">
            <a:extLst>
              <a:ext uri="{FF2B5EF4-FFF2-40B4-BE49-F238E27FC236}">
                <a16:creationId xmlns:a16="http://schemas.microsoft.com/office/drawing/2014/main" id="{1A307DFB-4D7A-4471-FA23-D0A032FB9905}"/>
              </a:ext>
            </a:extLst>
          </p:cNvPr>
          <p:cNvCxnSpPr>
            <a:cxnSpLocks/>
          </p:cNvCxnSpPr>
          <p:nvPr/>
        </p:nvCxnSpPr>
        <p:spPr>
          <a:xfrm flipH="1">
            <a:off x="1277308" y="3499410"/>
            <a:ext cx="1936804" cy="909678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رابط مستقيم 10">
            <a:extLst>
              <a:ext uri="{FF2B5EF4-FFF2-40B4-BE49-F238E27FC236}">
                <a16:creationId xmlns:a16="http://schemas.microsoft.com/office/drawing/2014/main" id="{454A4B7F-4AAD-66E5-2D5D-9B10F3E3480C}"/>
              </a:ext>
            </a:extLst>
          </p:cNvPr>
          <p:cNvCxnSpPr>
            <a:cxnSpLocks/>
          </p:cNvCxnSpPr>
          <p:nvPr/>
        </p:nvCxnSpPr>
        <p:spPr>
          <a:xfrm flipV="1">
            <a:off x="2883385" y="3379671"/>
            <a:ext cx="392331" cy="1895353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14:cNvPr>
              <p14:cNvContentPartPr/>
              <p14:nvPr/>
            </p14:nvContentPartPr>
            <p14:xfrm>
              <a:off x="2061865" y="5068520"/>
              <a:ext cx="20520" cy="219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3020" y="5059370"/>
                <a:ext cx="37856" cy="39894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صورة 21">
            <a:extLst>
              <a:ext uri="{FF2B5EF4-FFF2-40B4-BE49-F238E27FC236}">
                <a16:creationId xmlns:a16="http://schemas.microsoft.com/office/drawing/2014/main" id="{0232313B-EA7A-598F-8204-1621BD9E2BF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6722737">
            <a:off x="673280" y="3559393"/>
            <a:ext cx="3591958" cy="100353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42181B3-D64A-43E8-0DE3-3AD133570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17463188">
            <a:off x="2198336" y="2452375"/>
            <a:ext cx="3591958" cy="100353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1AB79A63-ECCC-8CED-7600-852276F31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9152990">
            <a:off x="1610011" y="2412429"/>
            <a:ext cx="3591958" cy="1003536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84730E0A-C290-934B-8261-E9472BC6827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6047148">
            <a:off x="1002211" y="2890485"/>
            <a:ext cx="3591958" cy="1003536"/>
          </a:xfrm>
          <a:prstGeom prst="rect">
            <a:avLst/>
          </a:prstGeom>
        </p:spPr>
      </p:pic>
      <p:sp>
        <p:nvSpPr>
          <p:cNvPr id="2" name="Text Box 46">
            <a:extLst>
              <a:ext uri="{FF2B5EF4-FFF2-40B4-BE49-F238E27FC236}">
                <a16:creationId xmlns:a16="http://schemas.microsoft.com/office/drawing/2014/main" id="{C8ED94ED-7DB4-C180-D16E-72F1D7EA9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169" y="5760452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م</a:t>
            </a:r>
            <a:r>
              <a:rPr lang="ar-SA" altLang="ar-SA" sz="2400" b="1" dirty="0">
                <a:solidFill>
                  <a:srgbClr val="3333FF"/>
                </a:solidFill>
              </a:rPr>
              <a:t>( ٥ ، ٤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3" name="AutoShape 47">
            <a:extLst>
              <a:ext uri="{FF2B5EF4-FFF2-40B4-BE49-F238E27FC236}">
                <a16:creationId xmlns:a16="http://schemas.microsoft.com/office/drawing/2014/main" id="{B429FF15-C6D2-DD36-9AAA-FB422A1E4C6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42669" y="5749339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F4940E18-6E3E-B143-6FB1-46A26F81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509" y="5782677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مَ</a:t>
            </a:r>
            <a:r>
              <a:rPr lang="ar-SA" altLang="ar-SA" sz="2400" b="1" dirty="0">
                <a:solidFill>
                  <a:srgbClr val="3333FF"/>
                </a:solidFill>
              </a:rPr>
              <a:t>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3662048A-6A41-CEC7-CC1E-7CB6D1765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250" y="5800437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-٥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Text Box 77">
            <a:extLst>
              <a:ext uri="{FF2B5EF4-FFF2-40B4-BE49-F238E27FC236}">
                <a16:creationId xmlns:a16="http://schemas.microsoft.com/office/drawing/2014/main" id="{2338EDF7-CDF1-6ED1-9C70-DF89BC812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544" y="5794434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5DB842F-C94D-BAA0-745F-EA1FA01900DE}"/>
              </a:ext>
            </a:extLst>
          </p:cNvPr>
          <p:cNvSpPr txBox="1"/>
          <p:nvPr/>
        </p:nvSpPr>
        <p:spPr>
          <a:xfrm>
            <a:off x="-2686630" y="-27940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45FA778-6395-E5F9-6BF0-194A190713EC}"/>
              </a:ext>
            </a:extLst>
          </p:cNvPr>
          <p:cNvSpPr txBox="1"/>
          <p:nvPr/>
        </p:nvSpPr>
        <p:spPr>
          <a:xfrm>
            <a:off x="-6930" y="-27940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0461C3C-6E7F-C0D0-E6DC-B80324F8F205}"/>
              </a:ext>
            </a:extLst>
          </p:cNvPr>
          <p:cNvSpPr txBox="1"/>
          <p:nvPr/>
        </p:nvSpPr>
        <p:spPr>
          <a:xfrm>
            <a:off x="-5798130" y="-228600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/>
          </a:p>
        </p:txBody>
      </p:sp>
      <p:grpSp>
        <p:nvGrpSpPr>
          <p:cNvPr id="17" name="Group 93">
            <a:extLst>
              <a:ext uri="{FF2B5EF4-FFF2-40B4-BE49-F238E27FC236}">
                <a16:creationId xmlns:a16="http://schemas.microsoft.com/office/drawing/2014/main" id="{84A33852-067F-128B-8CF9-C55B6119D8D0}"/>
              </a:ext>
            </a:extLst>
          </p:cNvPr>
          <p:cNvGrpSpPr>
            <a:grpSpLocks/>
          </p:cNvGrpSpPr>
          <p:nvPr/>
        </p:nvGrpSpPr>
        <p:grpSpPr bwMode="auto">
          <a:xfrm rot="1679841">
            <a:off x="4927413" y="1444978"/>
            <a:ext cx="946151" cy="604839"/>
            <a:chOff x="2091" y="2747"/>
            <a:chExt cx="596" cy="381"/>
          </a:xfrm>
        </p:grpSpPr>
        <p:sp>
          <p:nvSpPr>
            <p:cNvPr id="18" name="Text Box 65">
              <a:extLst>
                <a:ext uri="{FF2B5EF4-FFF2-40B4-BE49-F238E27FC236}">
                  <a16:creationId xmlns:a16="http://schemas.microsoft.com/office/drawing/2014/main" id="{BE1FE506-C2A3-9326-43BB-394235D72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9" name="Text Box 75">
              <a:extLst>
                <a:ext uri="{FF2B5EF4-FFF2-40B4-BE49-F238E27FC236}">
                  <a16:creationId xmlns:a16="http://schemas.microsoft.com/office/drawing/2014/main" id="{D9A68EDF-91EC-6323-5FF6-8E141E673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66947">
              <a:off x="2324" y="2747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م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1667240-A398-DCF3-14F2-EFFCC27136D1}"/>
              </a:ext>
            </a:extLst>
          </p:cNvPr>
          <p:cNvSpPr/>
          <p:nvPr/>
        </p:nvSpPr>
        <p:spPr>
          <a:xfrm>
            <a:off x="3636515" y="1729662"/>
            <a:ext cx="1557487" cy="833966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1" name="Group 95">
            <a:extLst>
              <a:ext uri="{FF2B5EF4-FFF2-40B4-BE49-F238E27FC236}">
                <a16:creationId xmlns:a16="http://schemas.microsoft.com/office/drawing/2014/main" id="{59DC4CEA-DCAA-7BB7-DBB5-BB4B16B28AED}"/>
              </a:ext>
            </a:extLst>
          </p:cNvPr>
          <p:cNvGrpSpPr>
            <a:grpSpLocks/>
          </p:cNvGrpSpPr>
          <p:nvPr/>
        </p:nvGrpSpPr>
        <p:grpSpPr bwMode="auto">
          <a:xfrm>
            <a:off x="537264" y="4788501"/>
            <a:ext cx="1042989" cy="768350"/>
            <a:chOff x="3053" y="3020"/>
            <a:chExt cx="657" cy="484"/>
          </a:xfrm>
        </p:grpSpPr>
        <p:sp>
          <p:nvSpPr>
            <p:cNvPr id="23" name="Text Box 69">
              <a:extLst>
                <a:ext uri="{FF2B5EF4-FFF2-40B4-BE49-F238E27FC236}">
                  <a16:creationId xmlns:a16="http://schemas.microsoft.com/office/drawing/2014/main" id="{E6C96EC1-7FD0-DDA1-4E37-CA2FBCD4B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25" name="Group 79">
              <a:extLst>
                <a:ext uri="{FF2B5EF4-FFF2-40B4-BE49-F238E27FC236}">
                  <a16:creationId xmlns:a16="http://schemas.microsoft.com/office/drawing/2014/main" id="{AF4BDEA5-C92E-8A08-B772-048EFD35A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3" y="3020"/>
              <a:ext cx="462" cy="470"/>
              <a:chOff x="1262" y="2062"/>
              <a:chExt cx="462" cy="470"/>
            </a:xfrm>
          </p:grpSpPr>
          <p:sp>
            <p:nvSpPr>
              <p:cNvPr id="26" name="Text Box 80">
                <a:extLst>
                  <a:ext uri="{FF2B5EF4-FFF2-40B4-BE49-F238E27FC236}">
                    <a16:creationId xmlns:a16="http://schemas.microsoft.com/office/drawing/2014/main" id="{745F08B0-D694-E950-7CAF-B3ACC5099D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1" y="2205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م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 Box 81">
                <a:extLst>
                  <a:ext uri="{FF2B5EF4-FFF2-40B4-BE49-F238E27FC236}">
                    <a16:creationId xmlns:a16="http://schemas.microsoft.com/office/drawing/2014/main" id="{1FCBF56B-4228-3329-35E3-2DFDAA9CBD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262" y="2062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4E233FA-CFFC-F0BF-678A-F0612450DD3A}"/>
              </a:ext>
            </a:extLst>
          </p:cNvPr>
          <p:cNvSpPr/>
          <p:nvPr/>
        </p:nvSpPr>
        <p:spPr>
          <a:xfrm>
            <a:off x="1304389" y="4415363"/>
            <a:ext cx="1557487" cy="833966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7" name="رابط مستقيم 10">
            <a:extLst>
              <a:ext uri="{FF2B5EF4-FFF2-40B4-BE49-F238E27FC236}">
                <a16:creationId xmlns:a16="http://schemas.microsoft.com/office/drawing/2014/main" id="{086EA131-0359-7050-031C-BE38BBD87C50}"/>
              </a:ext>
            </a:extLst>
          </p:cNvPr>
          <p:cNvCxnSpPr>
            <a:cxnSpLocks/>
          </p:cNvCxnSpPr>
          <p:nvPr/>
        </p:nvCxnSpPr>
        <p:spPr>
          <a:xfrm flipV="1">
            <a:off x="3151704" y="1790386"/>
            <a:ext cx="1939515" cy="1658386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صورة 41">
            <a:extLst>
              <a:ext uri="{FF2B5EF4-FFF2-40B4-BE49-F238E27FC236}">
                <a16:creationId xmlns:a16="http://schemas.microsoft.com/office/drawing/2014/main" id="{4FCFE8D6-8206-311C-B9AA-038AAC69B0F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8264824">
            <a:off x="1711971" y="2086571"/>
            <a:ext cx="3591958" cy="1003536"/>
          </a:xfrm>
          <a:prstGeom prst="rect">
            <a:avLst/>
          </a:prstGeom>
        </p:spPr>
      </p:pic>
      <p:cxnSp>
        <p:nvCxnSpPr>
          <p:cNvPr id="44" name="رابط مستقيم 10">
            <a:extLst>
              <a:ext uri="{FF2B5EF4-FFF2-40B4-BE49-F238E27FC236}">
                <a16:creationId xmlns:a16="http://schemas.microsoft.com/office/drawing/2014/main" id="{DBFCB94F-0D6D-88B3-39E5-5C1074C60272}"/>
              </a:ext>
            </a:extLst>
          </p:cNvPr>
          <p:cNvCxnSpPr>
            <a:cxnSpLocks/>
          </p:cNvCxnSpPr>
          <p:nvPr/>
        </p:nvCxnSpPr>
        <p:spPr>
          <a:xfrm flipV="1">
            <a:off x="1350041" y="3517553"/>
            <a:ext cx="1871574" cy="1687984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صورة" descr="صورة">
            <a:extLst>
              <a:ext uri="{FF2B5EF4-FFF2-40B4-BE49-F238E27FC236}">
                <a16:creationId xmlns:a16="http://schemas.microsoft.com/office/drawing/2014/main" id="{8C762815-23DE-6032-4BCB-85EFEC305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0745" t="10050" b="65383"/>
          <a:stretch>
            <a:fillRect/>
          </a:stretch>
        </p:blipFill>
        <p:spPr>
          <a:xfrm>
            <a:off x="7950750" y="238453"/>
            <a:ext cx="2894310" cy="5994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285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8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8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/>
      <p:bldP spid="52" grpId="0" animBg="1"/>
      <p:bldP spid="55" grpId="0" animBg="1"/>
      <p:bldP spid="56" grpId="0" animBg="1"/>
      <p:bldP spid="60" grpId="0" animBg="1"/>
      <p:bldP spid="65" grpId="0"/>
      <p:bldP spid="66" grpId="0"/>
      <p:bldP spid="67" grpId="0"/>
      <p:bldP spid="68" grpId="0"/>
      <p:bldP spid="69" grpId="0"/>
      <p:bldP spid="2" grpId="0" animBg="1"/>
      <p:bldP spid="4" grpId="0" animBg="1"/>
      <p:bldP spid="8" grpId="0"/>
      <p:bldP spid="11" grpId="0"/>
      <p:bldP spid="24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3099562" y="-2441618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263947" y="409498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54167" y="165804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AutoShape 5">
            <a:extLst>
              <a:ext uri="{FF2B5EF4-FFF2-40B4-BE49-F238E27FC236}">
                <a16:creationId xmlns:a16="http://schemas.microsoft.com/office/drawing/2014/main" id="{29559D75-A164-4225-74DE-245E42EF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600" y="1192889"/>
            <a:ext cx="5279548" cy="2107523"/>
          </a:xfrm>
          <a:prstGeom prst="octagon">
            <a:avLst>
              <a:gd name="adj" fmla="val 29287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ارسم المثلث  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ب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، حيث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 err="1"/>
              <a:t>أ</a:t>
            </a:r>
            <a:r>
              <a:rPr lang="ar-SA" altLang="ar-SA" sz="2400" b="1" dirty="0"/>
              <a:t> (٠، ٠ )  ،  ب (٥ ، ٤ )  ، 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ـ(٤، ٦ ) 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 ثم جد صورته عن دوران بزاوية  </a:t>
            </a:r>
            <a:r>
              <a:rPr lang="ar-SA" altLang="ar-SA" sz="2400" b="1" baseline="30000" dirty="0"/>
              <a:t>٥</a:t>
            </a:r>
            <a:r>
              <a:rPr lang="ar-SA" altLang="ar-SA" sz="2400" b="1" dirty="0"/>
              <a:t>١٨٠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حول نقطة الأصل واكتبي احداثيات رؤوسه؟</a:t>
            </a:r>
            <a:endParaRPr lang="en-US" altLang="ar-SA" sz="2400" dirty="0"/>
          </a:p>
        </p:txBody>
      </p:sp>
      <p:sp>
        <p:nvSpPr>
          <p:cNvPr id="47" name="Text Box 37">
            <a:extLst>
              <a:ext uri="{FF2B5EF4-FFF2-40B4-BE49-F238E27FC236}">
                <a16:creationId xmlns:a16="http://schemas.microsoft.com/office/drawing/2014/main" id="{20F621C0-A6FF-1DC8-1997-38EDF0B8B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8907" y="3390357"/>
            <a:ext cx="1569864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</a:t>
            </a:r>
            <a:r>
              <a:rPr lang="ar-SA" altLang="ar-SA" sz="2400" b="1" dirty="0">
                <a:solidFill>
                  <a:srgbClr val="3333FF"/>
                </a:solidFill>
              </a:rPr>
              <a:t>( ٠ ،٠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48" name="AutoShape 38">
            <a:extLst>
              <a:ext uri="{FF2B5EF4-FFF2-40B4-BE49-F238E27FC236}">
                <a16:creationId xmlns:a16="http://schemas.microsoft.com/office/drawing/2014/main" id="{6CDC81AC-1DDA-987E-AE58-103EDFAE28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337924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49" name="Text Box 39">
            <a:extLst>
              <a:ext uri="{FF2B5EF4-FFF2-40B4-BE49-F238E27FC236}">
                <a16:creationId xmlns:a16="http://schemas.microsoft.com/office/drawing/2014/main" id="{2ED51E61-7D17-D55C-B00A-B2933A7E2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896" y="3412582"/>
            <a:ext cx="210451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أَ</a:t>
            </a:r>
            <a:r>
              <a:rPr lang="ar-SA" altLang="ar-SA" sz="2400" b="1" dirty="0">
                <a:solidFill>
                  <a:srgbClr val="3333FF"/>
                </a:solidFill>
              </a:rPr>
              <a:t> 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0" name="Text Box 40">
            <a:extLst>
              <a:ext uri="{FF2B5EF4-FFF2-40B4-BE49-F238E27FC236}">
                <a16:creationId xmlns:a16="http://schemas.microsoft.com/office/drawing/2014/main" id="{63EED7BD-AC69-1925-1DE8-18C092A86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471" y="3415757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٠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52" name="Text Box 42">
            <a:extLst>
              <a:ext uri="{FF2B5EF4-FFF2-40B4-BE49-F238E27FC236}">
                <a16:creationId xmlns:a16="http://schemas.microsoft.com/office/drawing/2014/main" id="{B25624F4-C9F0-5858-B3DA-65EAB854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2064" y="4344742"/>
            <a:ext cx="185148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ب( ٥  ،   ٤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4" name="AutoShape 43">
            <a:extLst>
              <a:ext uri="{FF2B5EF4-FFF2-40B4-BE49-F238E27FC236}">
                <a16:creationId xmlns:a16="http://schemas.microsoft.com/office/drawing/2014/main" id="{FF9E461C-0BEC-2AA3-7066-1B593603AE0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4315869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55" name="Text Box 44">
            <a:extLst>
              <a:ext uri="{FF2B5EF4-FFF2-40B4-BE49-F238E27FC236}">
                <a16:creationId xmlns:a16="http://schemas.microsoft.com/office/drawing/2014/main" id="{CA887A31-1741-B71E-45F3-2FD58CDB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976" y="4349207"/>
            <a:ext cx="2185582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بَ(        ،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6" name="Text Box 46">
            <a:extLst>
              <a:ext uri="{FF2B5EF4-FFF2-40B4-BE49-F238E27FC236}">
                <a16:creationId xmlns:a16="http://schemas.microsoft.com/office/drawing/2014/main" id="{5BB0A19F-31CA-4179-E708-2E69E662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58" y="5263607"/>
            <a:ext cx="1547813" cy="457200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ج</a:t>
            </a:r>
            <a:r>
              <a:rPr lang="ar-SA" altLang="ar-SA" sz="2400" b="1" dirty="0">
                <a:solidFill>
                  <a:srgbClr val="3333FF"/>
                </a:solidFill>
              </a:rPr>
              <a:t>( ٤ ، ٦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58" name="AutoShape 47">
            <a:extLst>
              <a:ext uri="{FF2B5EF4-FFF2-40B4-BE49-F238E27FC236}">
                <a16:creationId xmlns:a16="http://schemas.microsoft.com/office/drawing/2014/main" id="{C6755A8D-A657-19EB-A93D-EE7CD12E86E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67458" y="5252494"/>
            <a:ext cx="1116013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60" name="Text Box 48">
            <a:extLst>
              <a:ext uri="{FF2B5EF4-FFF2-40B4-BE49-F238E27FC236}">
                <a16:creationId xmlns:a16="http://schemas.microsoft.com/office/drawing/2014/main" id="{1D597B35-C14F-D2D0-286A-ED06B0B4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298" y="5285832"/>
            <a:ext cx="2063260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جَ</a:t>
            </a:r>
            <a:r>
              <a:rPr lang="ar-SA" altLang="ar-SA" sz="2400" b="1" dirty="0">
                <a:solidFill>
                  <a:srgbClr val="3333FF"/>
                </a:solidFill>
              </a:rPr>
              <a:t>( 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65" name="Text Box 70">
            <a:extLst>
              <a:ext uri="{FF2B5EF4-FFF2-40B4-BE49-F238E27FC236}">
                <a16:creationId xmlns:a16="http://schemas.microsoft.com/office/drawing/2014/main" id="{45F931FC-D9CB-9CD6-CC1C-011B0E4EC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308" y="341575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٠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6" name="Text Box 71">
            <a:extLst>
              <a:ext uri="{FF2B5EF4-FFF2-40B4-BE49-F238E27FC236}">
                <a16:creationId xmlns:a16="http://schemas.microsoft.com/office/drawing/2014/main" id="{D28D7B43-3BA8-DF07-98F3-A31CF8C06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642" y="4360676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-٥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7" name="Text Box 72">
            <a:extLst>
              <a:ext uri="{FF2B5EF4-FFF2-40B4-BE49-F238E27FC236}">
                <a16:creationId xmlns:a16="http://schemas.microsoft.com/office/drawing/2014/main" id="{D93C487A-39F6-D81E-2D27-DB57BFFD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896" y="4369140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8" name="Text Box 76">
            <a:extLst>
              <a:ext uri="{FF2B5EF4-FFF2-40B4-BE49-F238E27FC236}">
                <a16:creationId xmlns:a16="http://schemas.microsoft.com/office/drawing/2014/main" id="{DF1EAA06-9959-3E0B-D98E-F0388D944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039" y="5303592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 -٤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69" name="Text Box 77">
            <a:extLst>
              <a:ext uri="{FF2B5EF4-FFF2-40B4-BE49-F238E27FC236}">
                <a16:creationId xmlns:a16="http://schemas.microsoft.com/office/drawing/2014/main" id="{8DD3B2B0-DBA1-39E3-41C3-1231399B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1333" y="5297589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-٦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72" name="Picture 6">
            <a:extLst>
              <a:ext uri="{FF2B5EF4-FFF2-40B4-BE49-F238E27FC236}">
                <a16:creationId xmlns:a16="http://schemas.microsoft.com/office/drawing/2014/main" id="{468C5560-927F-4699-60A3-F9217626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20399"/>
            <a:ext cx="6291569" cy="6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Group 92">
            <a:extLst>
              <a:ext uri="{FF2B5EF4-FFF2-40B4-BE49-F238E27FC236}">
                <a16:creationId xmlns:a16="http://schemas.microsoft.com/office/drawing/2014/main" id="{E9114F25-F559-CA44-A44E-2D54ACD500DF}"/>
              </a:ext>
            </a:extLst>
          </p:cNvPr>
          <p:cNvGrpSpPr>
            <a:grpSpLocks/>
          </p:cNvGrpSpPr>
          <p:nvPr/>
        </p:nvGrpSpPr>
        <p:grpSpPr bwMode="auto">
          <a:xfrm>
            <a:off x="2731578" y="3171677"/>
            <a:ext cx="836613" cy="519113"/>
            <a:chOff x="2294" y="2663"/>
            <a:chExt cx="527" cy="327"/>
          </a:xfrm>
        </p:grpSpPr>
        <p:sp>
          <p:nvSpPr>
            <p:cNvPr id="74" name="Text Box 37">
              <a:extLst>
                <a:ext uri="{FF2B5EF4-FFF2-40B4-BE49-F238E27FC236}">
                  <a16:creationId xmlns:a16="http://schemas.microsoft.com/office/drawing/2014/main" id="{D737DE93-0BC1-0E90-CEDE-2844F7A65A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8" y="266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5" name="Text Box 38">
              <a:extLst>
                <a:ext uri="{FF2B5EF4-FFF2-40B4-BE49-F238E27FC236}">
                  <a16:creationId xmlns:a16="http://schemas.microsoft.com/office/drawing/2014/main" id="{B4161341-70DD-5645-83EF-D625D23D5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2663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أ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8" name="Group 72">
            <a:extLst>
              <a:ext uri="{FF2B5EF4-FFF2-40B4-BE49-F238E27FC236}">
                <a16:creationId xmlns:a16="http://schemas.microsoft.com/office/drawing/2014/main" id="{BE5B6AEE-8E9B-A4C8-1DEE-BBAEA787E25F}"/>
              </a:ext>
            </a:extLst>
          </p:cNvPr>
          <p:cNvGrpSpPr>
            <a:grpSpLocks/>
          </p:cNvGrpSpPr>
          <p:nvPr/>
        </p:nvGrpSpPr>
        <p:grpSpPr bwMode="auto">
          <a:xfrm>
            <a:off x="4916454" y="1426733"/>
            <a:ext cx="939801" cy="577850"/>
            <a:chOff x="2635" y="3035"/>
            <a:chExt cx="592" cy="364"/>
          </a:xfrm>
        </p:grpSpPr>
        <p:sp>
          <p:nvSpPr>
            <p:cNvPr id="79" name="Text Box 63">
              <a:extLst>
                <a:ext uri="{FF2B5EF4-FFF2-40B4-BE49-F238E27FC236}">
                  <a16:creationId xmlns:a16="http://schemas.microsoft.com/office/drawing/2014/main" id="{4A8A82BB-D960-5BBF-92D0-33EEF0342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5" y="303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0" name="Text Box 71">
              <a:extLst>
                <a:ext uri="{FF2B5EF4-FFF2-40B4-BE49-F238E27FC236}">
                  <a16:creationId xmlns:a16="http://schemas.microsoft.com/office/drawing/2014/main" id="{6E4F3D60-9E82-4D82-846C-26F8145E6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2" y="3072"/>
              <a:ext cx="5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>
                  <a:solidFill>
                    <a:srgbClr val="3333FF"/>
                  </a:solidFill>
                </a:rPr>
                <a:t>ب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9" name="Group 93">
            <a:extLst>
              <a:ext uri="{FF2B5EF4-FFF2-40B4-BE49-F238E27FC236}">
                <a16:creationId xmlns:a16="http://schemas.microsoft.com/office/drawing/2014/main" id="{5D3D4EE8-729D-2035-0B62-E34B6595DDE9}"/>
              </a:ext>
            </a:extLst>
          </p:cNvPr>
          <p:cNvGrpSpPr>
            <a:grpSpLocks/>
          </p:cNvGrpSpPr>
          <p:nvPr/>
        </p:nvGrpSpPr>
        <p:grpSpPr bwMode="auto">
          <a:xfrm rot="1679841">
            <a:off x="4347670" y="508292"/>
            <a:ext cx="741363" cy="642939"/>
            <a:chOff x="1987" y="2840"/>
            <a:chExt cx="467" cy="405"/>
          </a:xfrm>
        </p:grpSpPr>
        <p:sp>
          <p:nvSpPr>
            <p:cNvPr id="107" name="Text Box 65">
              <a:extLst>
                <a:ext uri="{FF2B5EF4-FFF2-40B4-BE49-F238E27FC236}">
                  <a16:creationId xmlns:a16="http://schemas.microsoft.com/office/drawing/2014/main" id="{362DB44B-CF8F-F35B-A3C2-EDFB5EAA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2840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3333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  <a:endParaRPr lang="en-US" altLang="ar-SA" sz="2400" b="1" dirty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08" name="Text Box 75">
              <a:extLst>
                <a:ext uri="{FF2B5EF4-FFF2-40B4-BE49-F238E27FC236}">
                  <a16:creationId xmlns:a16="http://schemas.microsoft.com/office/drawing/2014/main" id="{428495A5-6156-F118-5648-D679DD22D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66947">
              <a:off x="1987" y="2918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800" b="1" dirty="0" err="1">
                  <a:solidFill>
                    <a:srgbClr val="3333FF"/>
                  </a:solidFill>
                </a:rPr>
                <a:t>ج</a:t>
              </a:r>
              <a:endParaRPr lang="ar-SA" altLang="ar-SA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9" name="Group 98">
            <a:extLst>
              <a:ext uri="{FF2B5EF4-FFF2-40B4-BE49-F238E27FC236}">
                <a16:creationId xmlns:a16="http://schemas.microsoft.com/office/drawing/2014/main" id="{4431C9EF-AE46-43D5-5DAE-05DD012BFDB7}"/>
              </a:ext>
            </a:extLst>
          </p:cNvPr>
          <p:cNvGrpSpPr>
            <a:grpSpLocks/>
          </p:cNvGrpSpPr>
          <p:nvPr/>
        </p:nvGrpSpPr>
        <p:grpSpPr bwMode="auto">
          <a:xfrm>
            <a:off x="2765532" y="2969502"/>
            <a:ext cx="774700" cy="863601"/>
            <a:chOff x="3399" y="2704"/>
            <a:chExt cx="488" cy="544"/>
          </a:xfrm>
        </p:grpSpPr>
        <p:sp>
          <p:nvSpPr>
            <p:cNvPr id="116" name="Text Box 68">
              <a:extLst>
                <a:ext uri="{FF2B5EF4-FFF2-40B4-BE49-F238E27FC236}">
                  <a16:creationId xmlns:a16="http://schemas.microsoft.com/office/drawing/2014/main" id="{1C471791-5492-DFD9-4D3A-D70E8CE27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" y="2845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2" name="Group 76">
              <a:extLst>
                <a:ext uri="{FF2B5EF4-FFF2-40B4-BE49-F238E27FC236}">
                  <a16:creationId xmlns:a16="http://schemas.microsoft.com/office/drawing/2014/main" id="{2514165B-CD6C-03FF-7866-94D655B06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9" y="2704"/>
              <a:ext cx="386" cy="544"/>
              <a:chOff x="1268" y="2296"/>
              <a:chExt cx="386" cy="544"/>
            </a:xfrm>
          </p:grpSpPr>
          <p:sp>
            <p:nvSpPr>
              <p:cNvPr id="123" name="Text Box 77">
                <a:extLst>
                  <a:ext uri="{FF2B5EF4-FFF2-40B4-BE49-F238E27FC236}">
                    <a16:creationId xmlns:a16="http://schemas.microsoft.com/office/drawing/2014/main" id="{FCE5E016-9DD8-78F4-3FB5-E98FD8C885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1" y="251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أ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4" name="Text Box 78">
                <a:extLst>
                  <a:ext uri="{FF2B5EF4-FFF2-40B4-BE49-F238E27FC236}">
                    <a16:creationId xmlns:a16="http://schemas.microsoft.com/office/drawing/2014/main" id="{31074BD7-7445-E142-2756-60E4F23ED3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268" y="2296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grpSp>
        <p:nvGrpSpPr>
          <p:cNvPr id="125" name="Group 95">
            <a:extLst>
              <a:ext uri="{FF2B5EF4-FFF2-40B4-BE49-F238E27FC236}">
                <a16:creationId xmlns:a16="http://schemas.microsoft.com/office/drawing/2014/main" id="{D02CC908-C04C-87E6-6A2D-9854757AA627}"/>
              </a:ext>
            </a:extLst>
          </p:cNvPr>
          <p:cNvGrpSpPr>
            <a:grpSpLocks/>
          </p:cNvGrpSpPr>
          <p:nvPr/>
        </p:nvGrpSpPr>
        <p:grpSpPr bwMode="auto">
          <a:xfrm>
            <a:off x="702701" y="4952888"/>
            <a:ext cx="854075" cy="695325"/>
            <a:chOff x="2929" y="3178"/>
            <a:chExt cx="538" cy="438"/>
          </a:xfrm>
        </p:grpSpPr>
        <p:sp>
          <p:nvSpPr>
            <p:cNvPr id="126" name="Text Box 69">
              <a:extLst>
                <a:ext uri="{FF2B5EF4-FFF2-40B4-BE49-F238E27FC236}">
                  <a16:creationId xmlns:a16="http://schemas.microsoft.com/office/drawing/2014/main" id="{FF091211-347B-8F2B-FFBD-818847BCA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" y="3233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 dirty="0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27" name="Group 79">
              <a:extLst>
                <a:ext uri="{FF2B5EF4-FFF2-40B4-BE49-F238E27FC236}">
                  <a16:creationId xmlns:a16="http://schemas.microsoft.com/office/drawing/2014/main" id="{C107E256-4517-A220-A7E6-679F219B88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" y="3178"/>
              <a:ext cx="387" cy="438"/>
              <a:chOff x="1138" y="2220"/>
              <a:chExt cx="387" cy="438"/>
            </a:xfrm>
          </p:grpSpPr>
          <p:sp>
            <p:nvSpPr>
              <p:cNvPr id="128" name="Text Box 80">
                <a:extLst>
                  <a:ext uri="{FF2B5EF4-FFF2-40B4-BE49-F238E27FC236}">
                    <a16:creationId xmlns:a16="http://schemas.microsoft.com/office/drawing/2014/main" id="{9648F940-A416-7315-E24A-88B152673C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" y="2331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ب</a:t>
                </a:r>
              </a:p>
            </p:txBody>
          </p:sp>
          <p:sp>
            <p:nvSpPr>
              <p:cNvPr id="129" name="Text Box 81">
                <a:extLst>
                  <a:ext uri="{FF2B5EF4-FFF2-40B4-BE49-F238E27FC236}">
                    <a16:creationId xmlns:a16="http://schemas.microsoft.com/office/drawing/2014/main" id="{C03236A4-D8A1-935B-030B-7A9158F26F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138" y="222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35" name="رابط مستقيم 10">
            <a:extLst>
              <a:ext uri="{FF2B5EF4-FFF2-40B4-BE49-F238E27FC236}">
                <a16:creationId xmlns:a16="http://schemas.microsoft.com/office/drawing/2014/main" id="{1CF5A429-EBE9-D8EC-71DF-0DB72D9786FB}"/>
              </a:ext>
            </a:extLst>
          </p:cNvPr>
          <p:cNvCxnSpPr>
            <a:cxnSpLocks/>
          </p:cNvCxnSpPr>
          <p:nvPr/>
        </p:nvCxnSpPr>
        <p:spPr>
          <a:xfrm flipH="1">
            <a:off x="3252101" y="1612973"/>
            <a:ext cx="1997657" cy="185926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رابط مستقيم 10">
            <a:extLst>
              <a:ext uri="{FF2B5EF4-FFF2-40B4-BE49-F238E27FC236}">
                <a16:creationId xmlns:a16="http://schemas.microsoft.com/office/drawing/2014/main" id="{4BC142D7-B41C-7C6A-75E9-DB4B05EA9135}"/>
              </a:ext>
            </a:extLst>
          </p:cNvPr>
          <p:cNvCxnSpPr>
            <a:cxnSpLocks/>
          </p:cNvCxnSpPr>
          <p:nvPr/>
        </p:nvCxnSpPr>
        <p:spPr>
          <a:xfrm flipH="1">
            <a:off x="3263781" y="786512"/>
            <a:ext cx="1571055" cy="2613765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95">
            <a:extLst>
              <a:ext uri="{FF2B5EF4-FFF2-40B4-BE49-F238E27FC236}">
                <a16:creationId xmlns:a16="http://schemas.microsoft.com/office/drawing/2014/main" id="{AA74A50E-F1EC-C50F-4577-35A25BEB86F6}"/>
              </a:ext>
            </a:extLst>
          </p:cNvPr>
          <p:cNvGrpSpPr>
            <a:grpSpLocks/>
          </p:cNvGrpSpPr>
          <p:nvPr/>
        </p:nvGrpSpPr>
        <p:grpSpPr bwMode="auto">
          <a:xfrm>
            <a:off x="1453155" y="5637557"/>
            <a:ext cx="882651" cy="792163"/>
            <a:chOff x="3347" y="3018"/>
            <a:chExt cx="556" cy="499"/>
          </a:xfrm>
        </p:grpSpPr>
        <p:sp>
          <p:nvSpPr>
            <p:cNvPr id="140" name="Text Box 69">
              <a:extLst>
                <a:ext uri="{FF2B5EF4-FFF2-40B4-BE49-F238E27FC236}">
                  <a16:creationId xmlns:a16="http://schemas.microsoft.com/office/drawing/2014/main" id="{DFF1A522-3EE3-B4B1-1D10-747D0645A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" y="3216"/>
              <a:ext cx="3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en-US" altLang="ar-SA" sz="2400" b="1">
                  <a:solidFill>
                    <a:srgbClr val="FF0000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  <p:grpSp>
          <p:nvGrpSpPr>
            <p:cNvPr id="141" name="Group 79">
              <a:extLst>
                <a:ext uri="{FF2B5EF4-FFF2-40B4-BE49-F238E27FC236}">
                  <a16:creationId xmlns:a16="http://schemas.microsoft.com/office/drawing/2014/main" id="{9E75EB8D-89FD-141F-00A1-F10A4899A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9" y="3018"/>
              <a:ext cx="394" cy="499"/>
              <a:chOff x="1718" y="2060"/>
              <a:chExt cx="394" cy="499"/>
            </a:xfrm>
          </p:grpSpPr>
          <p:sp>
            <p:nvSpPr>
              <p:cNvPr id="142" name="Text Box 80">
                <a:extLst>
                  <a:ext uri="{FF2B5EF4-FFF2-40B4-BE49-F238E27FC236}">
                    <a16:creationId xmlns:a16="http://schemas.microsoft.com/office/drawing/2014/main" id="{07EB6FAC-BAF9-D58C-E223-ADA3D827E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8" y="2232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 err="1">
                    <a:solidFill>
                      <a:srgbClr val="FF0000"/>
                    </a:solidFill>
                  </a:rPr>
                  <a:t>ف</a:t>
                </a:r>
                <a:endParaRPr lang="ar-SA" altLang="ar-SA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3" name="Text Box 81">
                <a:extLst>
                  <a:ext uri="{FF2B5EF4-FFF2-40B4-BE49-F238E27FC236}">
                    <a16:creationId xmlns:a16="http://schemas.microsoft.com/office/drawing/2014/main" id="{56B4C11B-ED23-7119-3172-72A988B24C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690654">
                <a:off x="1749" y="2060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ar-SA" altLang="ar-SA" sz="2800" b="1" dirty="0">
                    <a:solidFill>
                      <a:srgbClr val="FF0000"/>
                    </a:solidFill>
                  </a:rPr>
                  <a:t>ــ</a:t>
                </a:r>
              </a:p>
            </p:txBody>
          </p:sp>
        </p:grpSp>
      </p:grpSp>
      <p:cxnSp>
        <p:nvCxnSpPr>
          <p:cNvPr id="144" name="رابط مستقيم 10">
            <a:extLst>
              <a:ext uri="{FF2B5EF4-FFF2-40B4-BE49-F238E27FC236}">
                <a16:creationId xmlns:a16="http://schemas.microsoft.com/office/drawing/2014/main" id="{4FB30F3F-177F-8688-448B-69014EAE8AA4}"/>
              </a:ext>
            </a:extLst>
          </p:cNvPr>
          <p:cNvCxnSpPr>
            <a:cxnSpLocks/>
          </p:cNvCxnSpPr>
          <p:nvPr/>
        </p:nvCxnSpPr>
        <p:spPr>
          <a:xfrm flipV="1">
            <a:off x="1305298" y="3546071"/>
            <a:ext cx="1754242" cy="174617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رابط مستقيم 10">
            <a:extLst>
              <a:ext uri="{FF2B5EF4-FFF2-40B4-BE49-F238E27FC236}">
                <a16:creationId xmlns:a16="http://schemas.microsoft.com/office/drawing/2014/main" id="{1A307DFB-4D7A-4471-FA23-D0A032FB9905}"/>
              </a:ext>
            </a:extLst>
          </p:cNvPr>
          <p:cNvCxnSpPr>
            <a:cxnSpLocks/>
            <a:endCxn id="142" idx="1"/>
          </p:cNvCxnSpPr>
          <p:nvPr/>
        </p:nvCxnSpPr>
        <p:spPr>
          <a:xfrm flipH="1">
            <a:off x="1710330" y="3511837"/>
            <a:ext cx="1467872" cy="2658327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14:cNvPr>
              <p14:cNvContentPartPr/>
              <p14:nvPr/>
            </p14:nvContentPartPr>
            <p14:xfrm>
              <a:off x="2061865" y="5068520"/>
              <a:ext cx="20520" cy="2196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435D88D8-BA60-2E7F-6C45-A6143E2876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3020" y="5059370"/>
                <a:ext cx="37856" cy="39894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صورة 21">
            <a:extLst>
              <a:ext uri="{FF2B5EF4-FFF2-40B4-BE49-F238E27FC236}">
                <a16:creationId xmlns:a16="http://schemas.microsoft.com/office/drawing/2014/main" id="{0232313B-EA7A-598F-8204-1621BD9E2BF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8209863">
            <a:off x="1749363" y="1989363"/>
            <a:ext cx="3591958" cy="100353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842181B3-D64A-43E8-0DE3-3AD133570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19062777">
            <a:off x="1180474" y="3894811"/>
            <a:ext cx="3591958" cy="1003536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1AB79A63-ECCC-8CED-7600-852276F31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 rot="7203896">
            <a:off x="2562318" y="2073347"/>
            <a:ext cx="3591958" cy="1003536"/>
          </a:xfrm>
          <a:prstGeom prst="rect">
            <a:avLst/>
          </a:prstGeom>
        </p:spPr>
      </p:pic>
      <p:sp>
        <p:nvSpPr>
          <p:cNvPr id="2" name="AutoShape 62">
            <a:extLst>
              <a:ext uri="{FF2B5EF4-FFF2-40B4-BE49-F238E27FC236}">
                <a16:creationId xmlns:a16="http://schemas.microsoft.com/office/drawing/2014/main" id="{EBA0F691-E0A3-0538-DFC5-F4CBD35F9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115889"/>
            <a:ext cx="2881312" cy="50482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FFFF00"/>
                </a:solidFill>
              </a:rPr>
              <a:t>تدرب ، </a:t>
            </a:r>
            <a:r>
              <a:rPr lang="ar-SA" altLang="ar-SA" sz="2800" b="1" dirty="0">
                <a:solidFill>
                  <a:schemeClr val="bg1"/>
                </a:solidFill>
              </a:rPr>
              <a:t>وحل المسائل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1523A45-9499-EE41-6096-C0E7B52B1EA5}"/>
              </a:ext>
            </a:extLst>
          </p:cNvPr>
          <p:cNvSpPr txBox="1"/>
          <p:nvPr/>
        </p:nvSpPr>
        <p:spPr>
          <a:xfrm>
            <a:off x="2917699" y="704305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7B09C9D-60CD-5CD6-7D61-B700F111F79C}"/>
              </a:ext>
            </a:extLst>
          </p:cNvPr>
          <p:cNvGrpSpPr/>
          <p:nvPr/>
        </p:nvGrpSpPr>
        <p:grpSpPr>
          <a:xfrm>
            <a:off x="3296440" y="722066"/>
            <a:ext cx="1930423" cy="2684946"/>
            <a:chOff x="3307841" y="774260"/>
            <a:chExt cx="1930423" cy="2684946"/>
          </a:xfrm>
        </p:grpSpPr>
        <p:cxnSp>
          <p:nvCxnSpPr>
            <p:cNvPr id="5" name="موصل مستقيم 4">
              <a:extLst>
                <a:ext uri="{FF2B5EF4-FFF2-40B4-BE49-F238E27FC236}">
                  <a16:creationId xmlns:a16="http://schemas.microsoft.com/office/drawing/2014/main" id="{DC8866C5-7B62-0C5D-CD2A-7484081052D3}"/>
                </a:ext>
              </a:extLst>
            </p:cNvPr>
            <p:cNvCxnSpPr>
              <a:cxnSpLocks/>
            </p:cNvCxnSpPr>
            <p:nvPr/>
          </p:nvCxnSpPr>
          <p:spPr>
            <a:xfrm>
              <a:off x="4916454" y="805543"/>
              <a:ext cx="319884" cy="95282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موصل مستقيم 7">
              <a:extLst>
                <a:ext uri="{FF2B5EF4-FFF2-40B4-BE49-F238E27FC236}">
                  <a16:creationId xmlns:a16="http://schemas.microsoft.com/office/drawing/2014/main" id="{B1F590D3-C18F-ED61-4B04-CAF0B557DC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7841" y="1666888"/>
              <a:ext cx="1930423" cy="179231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موصل مستقيم 13">
              <a:extLst>
                <a:ext uri="{FF2B5EF4-FFF2-40B4-BE49-F238E27FC236}">
                  <a16:creationId xmlns:a16="http://schemas.microsoft.com/office/drawing/2014/main" id="{E04072CC-BAED-A042-0149-3ACC0FFFC156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H="1">
              <a:off x="3307841" y="774260"/>
              <a:ext cx="1582080" cy="26569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040F395F-1478-BA48-A434-054310B01124}"/>
              </a:ext>
            </a:extLst>
          </p:cNvPr>
          <p:cNvGrpSpPr/>
          <p:nvPr/>
        </p:nvGrpSpPr>
        <p:grpSpPr>
          <a:xfrm rot="10039893">
            <a:off x="1086626" y="3415084"/>
            <a:ext cx="2285151" cy="2820556"/>
            <a:chOff x="3430324" y="888512"/>
            <a:chExt cx="2285151" cy="2820556"/>
          </a:xfrm>
        </p:grpSpPr>
        <p:cxnSp>
          <p:nvCxnSpPr>
            <p:cNvPr id="24" name="موصل مستقيم 23">
              <a:extLst>
                <a:ext uri="{FF2B5EF4-FFF2-40B4-BE49-F238E27FC236}">
                  <a16:creationId xmlns:a16="http://schemas.microsoft.com/office/drawing/2014/main" id="{1C41C8EC-926B-5DB1-D549-410684E6AD40}"/>
                </a:ext>
              </a:extLst>
            </p:cNvPr>
            <p:cNvCxnSpPr>
              <a:cxnSpLocks/>
              <a:stCxn id="142" idx="1"/>
            </p:cNvCxnSpPr>
            <p:nvPr/>
          </p:nvCxnSpPr>
          <p:spPr>
            <a:xfrm rot="11560107" flipH="1" flipV="1">
              <a:off x="5270724" y="1138418"/>
              <a:ext cx="444751" cy="89306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موصل مستقيم 24">
              <a:extLst>
                <a:ext uri="{FF2B5EF4-FFF2-40B4-BE49-F238E27FC236}">
                  <a16:creationId xmlns:a16="http://schemas.microsoft.com/office/drawing/2014/main" id="{185931DA-BDE7-C4A6-C8AA-A1B70C9ABF1F}"/>
                </a:ext>
              </a:extLst>
            </p:cNvPr>
            <p:cNvCxnSpPr>
              <a:cxnSpLocks/>
            </p:cNvCxnSpPr>
            <p:nvPr/>
          </p:nvCxnSpPr>
          <p:spPr>
            <a:xfrm rot="11560107" flipV="1">
              <a:off x="3430324" y="1840142"/>
              <a:ext cx="1985698" cy="186892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موصل مستقيم 25">
              <a:extLst>
                <a:ext uri="{FF2B5EF4-FFF2-40B4-BE49-F238E27FC236}">
                  <a16:creationId xmlns:a16="http://schemas.microsoft.com/office/drawing/2014/main" id="{1B2E7D4C-43D5-2B53-3F3D-5C6B1688D8BB}"/>
                </a:ext>
              </a:extLst>
            </p:cNvPr>
            <p:cNvCxnSpPr>
              <a:cxnSpLocks/>
            </p:cNvCxnSpPr>
            <p:nvPr/>
          </p:nvCxnSpPr>
          <p:spPr>
            <a:xfrm rot="11560107" flipV="1">
              <a:off x="3532532" y="888512"/>
              <a:ext cx="1583125" cy="277182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1313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9" grpId="0" animBg="1"/>
      <p:bldP spid="50" grpId="0"/>
      <p:bldP spid="52" grpId="0" animBg="1"/>
      <p:bldP spid="55" grpId="0" animBg="1"/>
      <p:bldP spid="56" grpId="0" animBg="1"/>
      <p:bldP spid="60" grpId="0" animBg="1"/>
      <p:bldP spid="65" grpId="0"/>
      <p:bldP spid="66" grpId="0"/>
      <p:bldP spid="67" grpId="0"/>
      <p:bldP spid="68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">
            <a:extLst>
              <a:ext uri="{FF2B5EF4-FFF2-40B4-BE49-F238E27FC236}">
                <a16:creationId xmlns:a16="http://schemas.microsoft.com/office/drawing/2014/main" id="{C2FEB179-6A1F-22FA-3F0E-738155B2C6F6}"/>
              </a:ext>
            </a:extLst>
          </p:cNvPr>
          <p:cNvSpPr/>
          <p:nvPr/>
        </p:nvSpPr>
        <p:spPr>
          <a:xfrm>
            <a:off x="900560" y="1089764"/>
            <a:ext cx="10343389" cy="523653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algn="r" defTabSz="914400" rtl="1" eaLnBrk="1" latinLnBrk="0" hangingPunct="1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3" name="IMG_6796.jpeg" descr="IMG_6796.jpeg">
            <a:extLst>
              <a:ext uri="{FF2B5EF4-FFF2-40B4-BE49-F238E27FC236}">
                <a16:creationId xmlns:a16="http://schemas.microsoft.com/office/drawing/2014/main" id="{0B3D44D9-2D60-9DD2-07D6-9FF3A1A0A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013" y="1608810"/>
            <a:ext cx="9353186" cy="419843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9582873-A439-7ED1-3A41-7D9C14242B05}"/>
              </a:ext>
            </a:extLst>
          </p:cNvPr>
          <p:cNvSpPr/>
          <p:nvPr/>
        </p:nvSpPr>
        <p:spPr>
          <a:xfrm>
            <a:off x="5878286" y="4724400"/>
            <a:ext cx="1643743" cy="63137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562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sp>
        <p:nvSpPr>
          <p:cNvPr id="2" name="مستطيل">
            <a:extLst>
              <a:ext uri="{FF2B5EF4-FFF2-40B4-BE49-F238E27FC236}">
                <a16:creationId xmlns:a16="http://schemas.microsoft.com/office/drawing/2014/main" id="{756DFB41-B1E6-76F6-52B4-81D687039F40}"/>
              </a:ext>
            </a:extLst>
          </p:cNvPr>
          <p:cNvSpPr/>
          <p:nvPr/>
        </p:nvSpPr>
        <p:spPr>
          <a:xfrm>
            <a:off x="948050" y="1094305"/>
            <a:ext cx="10224036" cy="4947973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marL="0" algn="r" defTabSz="914400" rtl="1" eaLnBrk="1" latinLnBrk="0" hangingPunct="1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3" name="IMG_6800.jpeg" descr="IMG_6800.jpeg">
            <a:extLst>
              <a:ext uri="{FF2B5EF4-FFF2-40B4-BE49-F238E27FC236}">
                <a16:creationId xmlns:a16="http://schemas.microsoft.com/office/drawing/2014/main" id="{9ED4C2BA-2705-CD4A-DC1C-0275C7943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382" y="1509823"/>
            <a:ext cx="9380216" cy="3856457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4F0F3D2-DE14-4F84-E527-E80E0A2B8F39}"/>
              </a:ext>
            </a:extLst>
          </p:cNvPr>
          <p:cNvSpPr/>
          <p:nvPr/>
        </p:nvSpPr>
        <p:spPr>
          <a:xfrm>
            <a:off x="2445769" y="3038226"/>
            <a:ext cx="1643743" cy="63137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Text Box 37">
            <a:extLst>
              <a:ext uri="{FF2B5EF4-FFF2-40B4-BE49-F238E27FC236}">
                <a16:creationId xmlns:a16="http://schemas.microsoft.com/office/drawing/2014/main" id="{DE061EF5-2BB1-E3AC-8C4E-027FFEC22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165" y="3669597"/>
            <a:ext cx="143089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</a:t>
            </a:r>
            <a:r>
              <a:rPr lang="ar-SA" altLang="ar-SA" sz="2400" b="1" dirty="0">
                <a:solidFill>
                  <a:srgbClr val="3333FF"/>
                </a:solidFill>
              </a:rPr>
              <a:t>( ٤ ،٩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AutoShape 38">
            <a:extLst>
              <a:ext uri="{FF2B5EF4-FFF2-40B4-BE49-F238E27FC236}">
                <a16:creationId xmlns:a16="http://schemas.microsoft.com/office/drawing/2014/main" id="{5407E67E-CA11-833F-88A2-FBE5CCA65A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23507" y="3667492"/>
            <a:ext cx="853340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11" name="Text Box 39">
            <a:extLst>
              <a:ext uri="{FF2B5EF4-FFF2-40B4-BE49-F238E27FC236}">
                <a16:creationId xmlns:a16="http://schemas.microsoft.com/office/drawing/2014/main" id="{9326CE41-6099-A26F-CD8E-DF8B5241D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841" y="3764761"/>
            <a:ext cx="1898411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 err="1">
                <a:solidFill>
                  <a:srgbClr val="3333FF"/>
                </a:solidFill>
              </a:rPr>
              <a:t>أَ</a:t>
            </a:r>
            <a:r>
              <a:rPr lang="ar-SA" altLang="ar-SA" sz="2400" b="1" dirty="0">
                <a:solidFill>
                  <a:srgbClr val="3333FF"/>
                </a:solidFill>
              </a:rPr>
              <a:t> (       ،  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Text Box 40">
            <a:extLst>
              <a:ext uri="{FF2B5EF4-FFF2-40B4-BE49-F238E27FC236}">
                <a16:creationId xmlns:a16="http://schemas.microsoft.com/office/drawing/2014/main" id="{EF43238F-A199-D423-E4D3-6392D34BC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279" y="3775085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-٩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Text Box 42">
            <a:extLst>
              <a:ext uri="{FF2B5EF4-FFF2-40B4-BE49-F238E27FC236}">
                <a16:creationId xmlns:a16="http://schemas.microsoft.com/office/drawing/2014/main" id="{39229D69-0E3A-5324-F93A-9FAF30334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7354" y="4623982"/>
            <a:ext cx="1851486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ب( ٣  ،  ١٠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6" name="AutoShape 43">
            <a:extLst>
              <a:ext uri="{FF2B5EF4-FFF2-40B4-BE49-F238E27FC236}">
                <a16:creationId xmlns:a16="http://schemas.microsoft.com/office/drawing/2014/main" id="{32F91A1A-C7B5-0179-FBC9-E542BE4E425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808278" y="4581843"/>
            <a:ext cx="938265" cy="503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D2D0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A7F385CC-26FE-D0D8-9A86-607966C37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543" y="4552125"/>
            <a:ext cx="1898411" cy="461665"/>
          </a:xfrm>
          <a:prstGeom prst="rect">
            <a:avLst/>
          </a:prstGeom>
          <a:gradFill rotWithShape="1">
            <a:gsLst>
              <a:gs pos="0">
                <a:srgbClr val="D2D0CC"/>
              </a:gs>
              <a:gs pos="50000">
                <a:schemeClr val="bg1"/>
              </a:gs>
              <a:gs pos="100000">
                <a:srgbClr val="D2D0CC"/>
              </a:gs>
            </a:gsLst>
            <a:lin ang="5400000" scaled="1"/>
          </a:gra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altLang="ar-SA" sz="2400" b="1" dirty="0">
                <a:solidFill>
                  <a:srgbClr val="3333FF"/>
                </a:solidFill>
              </a:rPr>
              <a:t>بَ(     ،      )</a:t>
            </a:r>
            <a:endParaRPr lang="en" altLang="ar-SA" sz="2400" b="1" dirty="0">
              <a:solidFill>
                <a:srgbClr val="FF0000"/>
              </a:solidFill>
            </a:endParaRPr>
          </a:p>
        </p:txBody>
      </p:sp>
      <p:sp>
        <p:nvSpPr>
          <p:cNvPr id="18" name="Text Box 70">
            <a:extLst>
              <a:ext uri="{FF2B5EF4-FFF2-40B4-BE49-F238E27FC236}">
                <a16:creationId xmlns:a16="http://schemas.microsoft.com/office/drawing/2014/main" id="{4E2F015E-9F16-9588-07AC-FFDCAC75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770" y="3818897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٤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19" name="Text Box 71">
            <a:extLst>
              <a:ext uri="{FF2B5EF4-FFF2-40B4-BE49-F238E27FC236}">
                <a16:creationId xmlns:a16="http://schemas.microsoft.com/office/drawing/2014/main" id="{31BB59A0-E03E-97D3-95E7-E612B06F7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401" y="4581843"/>
            <a:ext cx="656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-١٠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  <p:sp>
        <p:nvSpPr>
          <p:cNvPr id="20" name="Text Box 72">
            <a:extLst>
              <a:ext uri="{FF2B5EF4-FFF2-40B4-BE49-F238E27FC236}">
                <a16:creationId xmlns:a16="http://schemas.microsoft.com/office/drawing/2014/main" id="{F83AC956-8701-F981-6E33-690FB3715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337" y="4581843"/>
            <a:ext cx="576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٣</a:t>
            </a:r>
            <a:endParaRPr lang="ar-SA" alt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0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/>
      <p:bldP spid="14" grpId="0" animBg="1"/>
      <p:bldP spid="17" grpId="0" animBg="1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53178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smGrid">
                <a:fgClr>
                  <a:srgbClr val="FFE7F3"/>
                </a:fgClr>
                <a:bgClr>
                  <a:schemeClr val="accent3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algn="ctr" defTabSz="685800" rtl="1" eaLnBrk="1" latinLnBrk="0" hangingPunct="1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2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253178" y="188270"/>
            <a:ext cx="11960495" cy="6481460"/>
            <a:chOff x="91939" y="0"/>
            <a:chExt cx="11960495" cy="6481460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9841965" cy="550456"/>
              </a:xfrm>
              <a:prstGeom prst="roundRect">
                <a:avLst/>
              </a:prstGeom>
              <a:pattFill prst="smGrid">
                <a:fgClr>
                  <a:srgbClr val="FFE7F3"/>
                </a:fgClr>
                <a:bgClr>
                  <a:schemeClr val="accent3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algn="ctr" defTabSz="914400" rtl="1" eaLnBrk="1" latinLnBrk="0" hangingPunct="1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marL="0" algn="ctr" defTabSz="685800" rtl="1" eaLnBrk="1" latinLnBrk="0" hangingPunct="1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5558" y="609070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utout/>
                      </a14:imgEffect>
                    </a14:imgLayer>
                  </a14:imgProps>
                </a:ext>
              </a:extLst>
            </a:blip>
            <a:srcRect b="29958"/>
            <a:stretch/>
          </p:blipFill>
          <p:spPr>
            <a:xfrm>
              <a:off x="91939" y="3254900"/>
              <a:ext cx="3717608" cy="26090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C06408C8-9DB8-1B45-A590-9326BB579A29}"/>
              </a:ext>
            </a:extLst>
          </p:cNvPr>
          <p:cNvSpPr/>
          <p:nvPr/>
        </p:nvSpPr>
        <p:spPr>
          <a:xfrm>
            <a:off x="4806151" y="2397628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C00000"/>
                </a:solidFill>
                <a:latin typeface="18 Khebrat Musamim" pitchFamily="2" charset="0"/>
                <a:cs typeface="KufiStandardGK" pitchFamily="2" charset="-78"/>
              </a:rPr>
              <a:t>٥-٨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7CAFE9A6-DF8F-9A44-B1A1-5A519CA53192}"/>
              </a:ext>
            </a:extLst>
          </p:cNvPr>
          <p:cNvSpPr/>
          <p:nvPr/>
        </p:nvSpPr>
        <p:spPr>
          <a:xfrm>
            <a:off x="3616684" y="3516423"/>
            <a:ext cx="537451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الدوران</a:t>
            </a:r>
          </a:p>
          <a:p>
            <a:pPr marL="0" algn="ctr" defTabSz="914400" rtl="0" eaLnBrk="1" latinLnBrk="0" hangingPunct="1">
              <a:defRPr/>
            </a:pPr>
            <a:endParaRPr lang="ar-SA" sz="4000" dirty="0">
              <a:solidFill>
                <a:srgbClr val="002060"/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106" name="صورة 105">
            <a:extLst>
              <a:ext uri="{FF2B5EF4-FFF2-40B4-BE49-F238E27FC236}">
                <a16:creationId xmlns:a16="http://schemas.microsoft.com/office/drawing/2014/main" id="{D6036796-6B74-D54C-BE39-FDCEBA8A8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331309" y="1049934"/>
            <a:ext cx="2191955" cy="19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25437" y="126952"/>
            <a:ext cx="5515244" cy="106859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2743200" y="2154562"/>
            <a:ext cx="6879719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٥-١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النسبة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839" y="1333255"/>
            <a:ext cx="463016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التاريخ   </a:t>
            </a:r>
            <a:r>
              <a:rPr lang="ar-SA" altLang="ar-SA" dirty="0">
                <a:solidFill>
                  <a:srgbClr val="002060"/>
                </a:solidFill>
              </a:rPr>
              <a:t>/    /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رقم الصفحة :</a:t>
            </a:r>
            <a:endParaRPr lang="ar-SA" altLang="ar-SA" dirty="0">
              <a:solidFill>
                <a:srgbClr val="00B05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117744" y="4323765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اكتب النسبة على صورة كسرفي ابسط صورة واحدد النسب المتكافئة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117744" y="4453666"/>
            <a:ext cx="5463712" cy="179485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مستطيل 13">
            <a:extLst>
              <a:ext uri="{FF2B5EF4-FFF2-40B4-BE49-F238E27FC236}">
                <a16:creationId xmlns:a16="http://schemas.microsoft.com/office/drawing/2014/main" id="{ECAD43A7-36D9-E242-864E-BEBBFF962CB9}"/>
              </a:ext>
            </a:extLst>
          </p:cNvPr>
          <p:cNvSpPr/>
          <p:nvPr/>
        </p:nvSpPr>
        <p:spPr>
          <a:xfrm>
            <a:off x="8226265" y="4715437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النسبة</a:t>
            </a:r>
          </a:p>
          <a:p>
            <a:pPr algn="ctr">
              <a:defRPr/>
            </a:pPr>
            <a:r>
              <a:rPr lang="ar-SA" sz="28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النسب المكافئة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40B8C27-BDD4-444D-87DB-440D4E124007}"/>
              </a:ext>
            </a:extLst>
          </p:cNvPr>
          <p:cNvSpPr/>
          <p:nvPr/>
        </p:nvSpPr>
        <p:spPr>
          <a:xfrm>
            <a:off x="9335385" y="5044441"/>
            <a:ext cx="2504807" cy="127018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6036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</p:spTree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 265">
            <a:extLst>
              <a:ext uri="{FF2B5EF4-FFF2-40B4-BE49-F238E27FC236}">
                <a16:creationId xmlns:a16="http://schemas.microsoft.com/office/drawing/2014/main" id="{F396B2AA-B5DC-4D07-B28D-75CF9D6EA3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1" r="27177"/>
          <a:stretch/>
        </p:blipFill>
        <p:spPr>
          <a:xfrm rot="14026534">
            <a:off x="9845289" y="-831253"/>
            <a:ext cx="567329" cy="2462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C77A6B-A504-4AF2-B089-AC1D7CB5F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35953" r="84228" b="28791"/>
          <a:stretch/>
        </p:blipFill>
        <p:spPr>
          <a:xfrm>
            <a:off x="749869" y="0"/>
            <a:ext cx="1044389" cy="11048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43D159-6C13-4C72-AE89-2BB476A40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5953" r="69008" b="28791"/>
          <a:stretch/>
        </p:blipFill>
        <p:spPr>
          <a:xfrm>
            <a:off x="2489967" y="476016"/>
            <a:ext cx="718478" cy="76004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88EE959-F214-4764-82E6-9039AE07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053" r="74800" b="62691"/>
          <a:stretch/>
        </p:blipFill>
        <p:spPr>
          <a:xfrm>
            <a:off x="1610691" y="490358"/>
            <a:ext cx="1044389" cy="11048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5296D5E-59CE-4EFC-9F26-036EDAF21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7" t="2043" r="12428" b="62701"/>
          <a:stretch/>
        </p:blipFill>
        <p:spPr>
          <a:xfrm>
            <a:off x="14579" y="137971"/>
            <a:ext cx="1044389" cy="1104809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CB49ABB-E199-49CE-8D43-0007B86BB9B8}"/>
              </a:ext>
            </a:extLst>
          </p:cNvPr>
          <p:cNvSpPr/>
          <p:nvPr/>
        </p:nvSpPr>
        <p:spPr>
          <a:xfrm>
            <a:off x="3800738" y="46872"/>
            <a:ext cx="5052807" cy="760043"/>
          </a:xfrm>
          <a:prstGeom prst="roundRect">
            <a:avLst/>
          </a:prstGeom>
          <a:solidFill>
            <a:srgbClr val="140829">
              <a:alpha val="56000"/>
            </a:srgbClr>
          </a:solidFill>
          <a:ln w="57150"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D2D550-7B1D-4FC2-8452-EA307C19690C}"/>
              </a:ext>
            </a:extLst>
          </p:cNvPr>
          <p:cNvSpPr/>
          <p:nvPr/>
        </p:nvSpPr>
        <p:spPr>
          <a:xfrm>
            <a:off x="9578470" y="960189"/>
            <a:ext cx="2582516" cy="40468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" name="33">
            <a:extLst>
              <a:ext uri="{FF2B5EF4-FFF2-40B4-BE49-F238E27FC236}">
                <a16:creationId xmlns:a16="http://schemas.microsoft.com/office/drawing/2014/main" id="{51B079B1-83B0-4114-BEC0-9E5FAF4C754F}"/>
              </a:ext>
            </a:extLst>
          </p:cNvPr>
          <p:cNvSpPr/>
          <p:nvPr/>
        </p:nvSpPr>
        <p:spPr>
          <a:xfrm rot="20318684">
            <a:off x="9598765" y="9826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" name="22">
            <a:extLst>
              <a:ext uri="{FF2B5EF4-FFF2-40B4-BE49-F238E27FC236}">
                <a16:creationId xmlns:a16="http://schemas.microsoft.com/office/drawing/2014/main" id="{ACA4E5FC-74EE-438D-B56A-CF9E9725EDE1}"/>
              </a:ext>
            </a:extLst>
          </p:cNvPr>
          <p:cNvSpPr/>
          <p:nvPr/>
        </p:nvSpPr>
        <p:spPr>
          <a:xfrm rot="20318684">
            <a:off x="9930586" y="98260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11">
            <a:extLst>
              <a:ext uri="{FF2B5EF4-FFF2-40B4-BE49-F238E27FC236}">
                <a16:creationId xmlns:a16="http://schemas.microsoft.com/office/drawing/2014/main" id="{B3A46C51-C992-4DA6-A99B-50E661FC03A7}"/>
              </a:ext>
            </a:extLst>
          </p:cNvPr>
          <p:cNvSpPr/>
          <p:nvPr/>
        </p:nvSpPr>
        <p:spPr>
          <a:xfrm rot="20318684">
            <a:off x="10262418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E5B77E7-C268-4D9E-B66D-7F88EE295BCC}"/>
              </a:ext>
            </a:extLst>
          </p:cNvPr>
          <p:cNvSpPr/>
          <p:nvPr/>
        </p:nvSpPr>
        <p:spPr>
          <a:xfrm rot="20318684">
            <a:off x="9598766" y="97924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61C511-B019-4B79-98E9-4E2B614065BA}"/>
              </a:ext>
            </a:extLst>
          </p:cNvPr>
          <p:cNvSpPr/>
          <p:nvPr/>
        </p:nvSpPr>
        <p:spPr>
          <a:xfrm rot="20318684">
            <a:off x="9930587" y="9792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D74C060-9FFA-4F69-86AC-D42824BA83DB}"/>
              </a:ext>
            </a:extLst>
          </p:cNvPr>
          <p:cNvSpPr/>
          <p:nvPr/>
        </p:nvSpPr>
        <p:spPr>
          <a:xfrm rot="20318684">
            <a:off x="10262419" y="9758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4" name="مستطيل 263">
            <a:extLst>
              <a:ext uri="{FF2B5EF4-FFF2-40B4-BE49-F238E27FC236}">
                <a16:creationId xmlns:a16="http://schemas.microsoft.com/office/drawing/2014/main" id="{E468310A-8EAC-407A-B530-994A607C02C7}"/>
              </a:ext>
            </a:extLst>
          </p:cNvPr>
          <p:cNvSpPr/>
          <p:nvPr/>
        </p:nvSpPr>
        <p:spPr>
          <a:xfrm>
            <a:off x="4390576" y="-94513"/>
            <a:ext cx="3985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Sultan bold" pitchFamily="2" charset="-78"/>
              </a:rPr>
              <a:t>لوحة تعزيز النجوم</a:t>
            </a:r>
            <a:endParaRPr lang="ar-SA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Sultan bold" pitchFamily="2" charset="-78"/>
            </a:endParaRPr>
          </a:p>
        </p:txBody>
      </p:sp>
      <p:sp>
        <p:nvSpPr>
          <p:cNvPr id="115" name="مستطيل: زوايا مستديرة 114">
            <a:extLst>
              <a:ext uri="{FF2B5EF4-FFF2-40B4-BE49-F238E27FC236}">
                <a16:creationId xmlns:a16="http://schemas.microsoft.com/office/drawing/2014/main" id="{8D8EDC8D-B5EB-488C-86E1-B62269928841}"/>
              </a:ext>
            </a:extLst>
          </p:cNvPr>
          <p:cNvSpPr/>
          <p:nvPr/>
        </p:nvSpPr>
        <p:spPr>
          <a:xfrm>
            <a:off x="9578469" y="162752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16" name="33">
            <a:extLst>
              <a:ext uri="{FF2B5EF4-FFF2-40B4-BE49-F238E27FC236}">
                <a16:creationId xmlns:a16="http://schemas.microsoft.com/office/drawing/2014/main" id="{E067A32F-3B62-45E4-9FDC-258F4247CA86}"/>
              </a:ext>
            </a:extLst>
          </p:cNvPr>
          <p:cNvSpPr/>
          <p:nvPr/>
        </p:nvSpPr>
        <p:spPr>
          <a:xfrm rot="20318684">
            <a:off x="9598764" y="16633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7" name="22">
            <a:extLst>
              <a:ext uri="{FF2B5EF4-FFF2-40B4-BE49-F238E27FC236}">
                <a16:creationId xmlns:a16="http://schemas.microsoft.com/office/drawing/2014/main" id="{6916D483-7801-4A4B-A438-2C7F3CA324BE}"/>
              </a:ext>
            </a:extLst>
          </p:cNvPr>
          <p:cNvSpPr/>
          <p:nvPr/>
        </p:nvSpPr>
        <p:spPr>
          <a:xfrm rot="20318684">
            <a:off x="9930585" y="166338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8" name="11">
            <a:extLst>
              <a:ext uri="{FF2B5EF4-FFF2-40B4-BE49-F238E27FC236}">
                <a16:creationId xmlns:a16="http://schemas.microsoft.com/office/drawing/2014/main" id="{605B789F-E71D-4A4F-9700-1B7385198A15}"/>
              </a:ext>
            </a:extLst>
          </p:cNvPr>
          <p:cNvSpPr/>
          <p:nvPr/>
        </p:nvSpPr>
        <p:spPr>
          <a:xfrm rot="20318684">
            <a:off x="10262417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6FCFA98-53A7-4628-8C57-B463E61D4F91}"/>
              </a:ext>
            </a:extLst>
          </p:cNvPr>
          <p:cNvSpPr/>
          <p:nvPr/>
        </p:nvSpPr>
        <p:spPr>
          <a:xfrm rot="20318684">
            <a:off x="9598765" y="16600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FB700DB-0133-4AF6-93B5-AC2D3905DEC5}"/>
              </a:ext>
            </a:extLst>
          </p:cNvPr>
          <p:cNvSpPr/>
          <p:nvPr/>
        </p:nvSpPr>
        <p:spPr>
          <a:xfrm rot="20318684">
            <a:off x="9930586" y="16600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6FC23B7-96DF-4CA2-9646-0ECCB65CD65B}"/>
              </a:ext>
            </a:extLst>
          </p:cNvPr>
          <p:cNvSpPr/>
          <p:nvPr/>
        </p:nvSpPr>
        <p:spPr>
          <a:xfrm rot="20318684">
            <a:off x="10262418" y="16566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2" name="مستطيل: زوايا مستديرة 121">
            <a:extLst>
              <a:ext uri="{FF2B5EF4-FFF2-40B4-BE49-F238E27FC236}">
                <a16:creationId xmlns:a16="http://schemas.microsoft.com/office/drawing/2014/main" id="{17C07078-9885-408F-8721-479DD3269773}"/>
              </a:ext>
            </a:extLst>
          </p:cNvPr>
          <p:cNvSpPr/>
          <p:nvPr/>
        </p:nvSpPr>
        <p:spPr>
          <a:xfrm>
            <a:off x="9578468" y="230830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23" name="33">
            <a:extLst>
              <a:ext uri="{FF2B5EF4-FFF2-40B4-BE49-F238E27FC236}">
                <a16:creationId xmlns:a16="http://schemas.microsoft.com/office/drawing/2014/main" id="{B52E039B-9EE1-469C-811C-3F1F2C5652E5}"/>
              </a:ext>
            </a:extLst>
          </p:cNvPr>
          <p:cNvSpPr/>
          <p:nvPr/>
        </p:nvSpPr>
        <p:spPr>
          <a:xfrm rot="20318684">
            <a:off x="9598763" y="2344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4" name="22">
            <a:extLst>
              <a:ext uri="{FF2B5EF4-FFF2-40B4-BE49-F238E27FC236}">
                <a16:creationId xmlns:a16="http://schemas.microsoft.com/office/drawing/2014/main" id="{B8BAAAA5-AFD2-47DB-985B-822EFC5F452F}"/>
              </a:ext>
            </a:extLst>
          </p:cNvPr>
          <p:cNvSpPr/>
          <p:nvPr/>
        </p:nvSpPr>
        <p:spPr>
          <a:xfrm rot="20318684">
            <a:off x="9930584" y="234416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5" name="11">
            <a:extLst>
              <a:ext uri="{FF2B5EF4-FFF2-40B4-BE49-F238E27FC236}">
                <a16:creationId xmlns:a16="http://schemas.microsoft.com/office/drawing/2014/main" id="{002625FE-6EB6-4233-AC16-896CD129A79D}"/>
              </a:ext>
            </a:extLst>
          </p:cNvPr>
          <p:cNvSpPr/>
          <p:nvPr/>
        </p:nvSpPr>
        <p:spPr>
          <a:xfrm rot="20318684">
            <a:off x="10262416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E0E426-BE71-4A4D-B60B-463421212347}"/>
              </a:ext>
            </a:extLst>
          </p:cNvPr>
          <p:cNvSpPr/>
          <p:nvPr/>
        </p:nvSpPr>
        <p:spPr>
          <a:xfrm rot="20318684">
            <a:off x="9598764" y="23408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2A951F9-9B37-49B4-917E-D0051C717D19}"/>
              </a:ext>
            </a:extLst>
          </p:cNvPr>
          <p:cNvSpPr/>
          <p:nvPr/>
        </p:nvSpPr>
        <p:spPr>
          <a:xfrm rot="20318684">
            <a:off x="9930585" y="23408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75202A-2D68-484C-B893-4FA33F0FD331}"/>
              </a:ext>
            </a:extLst>
          </p:cNvPr>
          <p:cNvSpPr/>
          <p:nvPr/>
        </p:nvSpPr>
        <p:spPr>
          <a:xfrm rot="20318684">
            <a:off x="10262417" y="23374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29" name="مستطيل: زوايا مستديرة 128">
            <a:extLst>
              <a:ext uri="{FF2B5EF4-FFF2-40B4-BE49-F238E27FC236}">
                <a16:creationId xmlns:a16="http://schemas.microsoft.com/office/drawing/2014/main" id="{48F29FC7-F34D-43A2-9B9A-FD6C270EFB6E}"/>
              </a:ext>
            </a:extLst>
          </p:cNvPr>
          <p:cNvSpPr/>
          <p:nvPr/>
        </p:nvSpPr>
        <p:spPr>
          <a:xfrm>
            <a:off x="9578467" y="298908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0" name="33">
            <a:extLst>
              <a:ext uri="{FF2B5EF4-FFF2-40B4-BE49-F238E27FC236}">
                <a16:creationId xmlns:a16="http://schemas.microsoft.com/office/drawing/2014/main" id="{F068BB1A-FAC5-46DB-BDE1-6F45AFF94295}"/>
              </a:ext>
            </a:extLst>
          </p:cNvPr>
          <p:cNvSpPr/>
          <p:nvPr/>
        </p:nvSpPr>
        <p:spPr>
          <a:xfrm rot="20318684">
            <a:off x="9598762" y="3024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1" name="22">
            <a:extLst>
              <a:ext uri="{FF2B5EF4-FFF2-40B4-BE49-F238E27FC236}">
                <a16:creationId xmlns:a16="http://schemas.microsoft.com/office/drawing/2014/main" id="{15A69716-BF92-420B-A1A3-A7174AD326FE}"/>
              </a:ext>
            </a:extLst>
          </p:cNvPr>
          <p:cNvSpPr/>
          <p:nvPr/>
        </p:nvSpPr>
        <p:spPr>
          <a:xfrm rot="20318684">
            <a:off x="9930583" y="302494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2" name="11">
            <a:extLst>
              <a:ext uri="{FF2B5EF4-FFF2-40B4-BE49-F238E27FC236}">
                <a16:creationId xmlns:a16="http://schemas.microsoft.com/office/drawing/2014/main" id="{00A5B02F-AA14-4FEC-82C1-8277EC48B71A}"/>
              </a:ext>
            </a:extLst>
          </p:cNvPr>
          <p:cNvSpPr/>
          <p:nvPr/>
        </p:nvSpPr>
        <p:spPr>
          <a:xfrm rot="20318684">
            <a:off x="10262415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BB590F4-8297-4641-A16E-0DF65D31D8CA}"/>
              </a:ext>
            </a:extLst>
          </p:cNvPr>
          <p:cNvSpPr/>
          <p:nvPr/>
        </p:nvSpPr>
        <p:spPr>
          <a:xfrm rot="20318684">
            <a:off x="9598763" y="30215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15612C8-394F-407A-BF3D-959F07C01A59}"/>
              </a:ext>
            </a:extLst>
          </p:cNvPr>
          <p:cNvSpPr/>
          <p:nvPr/>
        </p:nvSpPr>
        <p:spPr>
          <a:xfrm rot="20318684">
            <a:off x="9930584" y="3021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63E2408-20D0-46CE-9615-4C41F5231137}"/>
              </a:ext>
            </a:extLst>
          </p:cNvPr>
          <p:cNvSpPr/>
          <p:nvPr/>
        </p:nvSpPr>
        <p:spPr>
          <a:xfrm rot="20318684">
            <a:off x="10262416" y="30182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6" name="مستطيل: زوايا مستديرة 135">
            <a:extLst>
              <a:ext uri="{FF2B5EF4-FFF2-40B4-BE49-F238E27FC236}">
                <a16:creationId xmlns:a16="http://schemas.microsoft.com/office/drawing/2014/main" id="{5725EB0B-A167-4CAA-892C-C63ADDD0A767}"/>
              </a:ext>
            </a:extLst>
          </p:cNvPr>
          <p:cNvSpPr/>
          <p:nvPr/>
        </p:nvSpPr>
        <p:spPr>
          <a:xfrm>
            <a:off x="9578466" y="366986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37" name="33">
            <a:extLst>
              <a:ext uri="{FF2B5EF4-FFF2-40B4-BE49-F238E27FC236}">
                <a16:creationId xmlns:a16="http://schemas.microsoft.com/office/drawing/2014/main" id="{5F1C4CD9-8D8E-446C-B797-1D633657D86D}"/>
              </a:ext>
            </a:extLst>
          </p:cNvPr>
          <p:cNvSpPr/>
          <p:nvPr/>
        </p:nvSpPr>
        <p:spPr>
          <a:xfrm rot="20318684">
            <a:off x="9598761" y="3705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8" name="22">
            <a:extLst>
              <a:ext uri="{FF2B5EF4-FFF2-40B4-BE49-F238E27FC236}">
                <a16:creationId xmlns:a16="http://schemas.microsoft.com/office/drawing/2014/main" id="{4A02A69D-946B-46C0-ADCC-69818DE519BD}"/>
              </a:ext>
            </a:extLst>
          </p:cNvPr>
          <p:cNvSpPr/>
          <p:nvPr/>
        </p:nvSpPr>
        <p:spPr>
          <a:xfrm rot="20318684">
            <a:off x="9930582" y="370572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9" name="11">
            <a:extLst>
              <a:ext uri="{FF2B5EF4-FFF2-40B4-BE49-F238E27FC236}">
                <a16:creationId xmlns:a16="http://schemas.microsoft.com/office/drawing/2014/main" id="{3F523690-A281-4FCD-AE72-BC4EF2EBCB2E}"/>
              </a:ext>
            </a:extLst>
          </p:cNvPr>
          <p:cNvSpPr/>
          <p:nvPr/>
        </p:nvSpPr>
        <p:spPr>
          <a:xfrm rot="20318684">
            <a:off x="10262414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9FC8979-91B0-4A93-B9B0-0E604B0940F8}"/>
              </a:ext>
            </a:extLst>
          </p:cNvPr>
          <p:cNvSpPr/>
          <p:nvPr/>
        </p:nvSpPr>
        <p:spPr>
          <a:xfrm rot="20318684">
            <a:off x="9598762" y="37023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695E49-4A3D-4A9F-837C-63EF3CD82764}"/>
              </a:ext>
            </a:extLst>
          </p:cNvPr>
          <p:cNvSpPr/>
          <p:nvPr/>
        </p:nvSpPr>
        <p:spPr>
          <a:xfrm rot="20318684">
            <a:off x="9930583" y="370236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25A3BF9-E232-4B87-AFC6-43226457F348}"/>
              </a:ext>
            </a:extLst>
          </p:cNvPr>
          <p:cNvSpPr/>
          <p:nvPr/>
        </p:nvSpPr>
        <p:spPr>
          <a:xfrm rot="20318684">
            <a:off x="10262415" y="36990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3" name="مستطيل: زوايا مستديرة 142">
            <a:extLst>
              <a:ext uri="{FF2B5EF4-FFF2-40B4-BE49-F238E27FC236}">
                <a16:creationId xmlns:a16="http://schemas.microsoft.com/office/drawing/2014/main" id="{2FA1A52A-EE3D-4E9E-9A72-35D141E3FDBA}"/>
              </a:ext>
            </a:extLst>
          </p:cNvPr>
          <p:cNvSpPr/>
          <p:nvPr/>
        </p:nvSpPr>
        <p:spPr>
          <a:xfrm>
            <a:off x="9578465" y="435064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144" name="33">
            <a:extLst>
              <a:ext uri="{FF2B5EF4-FFF2-40B4-BE49-F238E27FC236}">
                <a16:creationId xmlns:a16="http://schemas.microsoft.com/office/drawing/2014/main" id="{8574C59A-2A37-4DA2-8EE4-393710CBCE5E}"/>
              </a:ext>
            </a:extLst>
          </p:cNvPr>
          <p:cNvSpPr/>
          <p:nvPr/>
        </p:nvSpPr>
        <p:spPr>
          <a:xfrm rot="20318684">
            <a:off x="9598760" y="4386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5" name="22">
            <a:extLst>
              <a:ext uri="{FF2B5EF4-FFF2-40B4-BE49-F238E27FC236}">
                <a16:creationId xmlns:a16="http://schemas.microsoft.com/office/drawing/2014/main" id="{27A2EC19-EF92-4411-8A2F-7BD7A54AEA02}"/>
              </a:ext>
            </a:extLst>
          </p:cNvPr>
          <p:cNvSpPr/>
          <p:nvPr/>
        </p:nvSpPr>
        <p:spPr>
          <a:xfrm rot="20318684">
            <a:off x="9930581" y="438650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6" name="11">
            <a:extLst>
              <a:ext uri="{FF2B5EF4-FFF2-40B4-BE49-F238E27FC236}">
                <a16:creationId xmlns:a16="http://schemas.microsoft.com/office/drawing/2014/main" id="{889402CD-8F4A-40E7-900B-9EB8650819B3}"/>
              </a:ext>
            </a:extLst>
          </p:cNvPr>
          <p:cNvSpPr/>
          <p:nvPr/>
        </p:nvSpPr>
        <p:spPr>
          <a:xfrm rot="20318684">
            <a:off x="10262413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B38E575-271C-49C6-830D-D0DFB5632960}"/>
              </a:ext>
            </a:extLst>
          </p:cNvPr>
          <p:cNvSpPr/>
          <p:nvPr/>
        </p:nvSpPr>
        <p:spPr>
          <a:xfrm rot="20318684">
            <a:off x="9598761" y="43831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0282CF9-647B-47B7-AEA7-41DC6D0E6432}"/>
              </a:ext>
            </a:extLst>
          </p:cNvPr>
          <p:cNvSpPr/>
          <p:nvPr/>
        </p:nvSpPr>
        <p:spPr>
          <a:xfrm rot="20318684">
            <a:off x="9930582" y="438314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4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21059C6-F0A2-4AA0-854B-0CAA79B5D715}"/>
              </a:ext>
            </a:extLst>
          </p:cNvPr>
          <p:cNvSpPr/>
          <p:nvPr/>
        </p:nvSpPr>
        <p:spPr>
          <a:xfrm rot="20318684">
            <a:off x="10262414" y="43797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7" name="مستطيل: زوايا مستديرة 376">
            <a:extLst>
              <a:ext uri="{FF2B5EF4-FFF2-40B4-BE49-F238E27FC236}">
                <a16:creationId xmlns:a16="http://schemas.microsoft.com/office/drawing/2014/main" id="{427EE6C9-F6E2-4DE6-9AF7-C769B33EB4EF}"/>
              </a:ext>
            </a:extLst>
          </p:cNvPr>
          <p:cNvSpPr/>
          <p:nvPr/>
        </p:nvSpPr>
        <p:spPr>
          <a:xfrm>
            <a:off x="9578464" y="504023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78" name="33">
            <a:extLst>
              <a:ext uri="{FF2B5EF4-FFF2-40B4-BE49-F238E27FC236}">
                <a16:creationId xmlns:a16="http://schemas.microsoft.com/office/drawing/2014/main" id="{E3723320-1F52-447C-BF23-9DD6C9B2F3EA}"/>
              </a:ext>
            </a:extLst>
          </p:cNvPr>
          <p:cNvSpPr/>
          <p:nvPr/>
        </p:nvSpPr>
        <p:spPr>
          <a:xfrm rot="20318684">
            <a:off x="9598759" y="5076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79" name="22">
            <a:extLst>
              <a:ext uri="{FF2B5EF4-FFF2-40B4-BE49-F238E27FC236}">
                <a16:creationId xmlns:a16="http://schemas.microsoft.com/office/drawing/2014/main" id="{830DF974-C752-4EC2-A82D-6C53CA399A9A}"/>
              </a:ext>
            </a:extLst>
          </p:cNvPr>
          <p:cNvSpPr/>
          <p:nvPr/>
        </p:nvSpPr>
        <p:spPr>
          <a:xfrm rot="20318684">
            <a:off x="9930580" y="507608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0" name="11">
            <a:extLst>
              <a:ext uri="{FF2B5EF4-FFF2-40B4-BE49-F238E27FC236}">
                <a16:creationId xmlns:a16="http://schemas.microsoft.com/office/drawing/2014/main" id="{99367C6A-DE2F-4326-90C1-778D5CD88147}"/>
              </a:ext>
            </a:extLst>
          </p:cNvPr>
          <p:cNvSpPr/>
          <p:nvPr/>
        </p:nvSpPr>
        <p:spPr>
          <a:xfrm rot="20318684">
            <a:off x="10262412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A6AF297-33A2-4C6A-BBA5-11932DD4A44E}"/>
              </a:ext>
            </a:extLst>
          </p:cNvPr>
          <p:cNvSpPr/>
          <p:nvPr/>
        </p:nvSpPr>
        <p:spPr>
          <a:xfrm rot="20318684">
            <a:off x="9598760" y="50727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50F5B35-44FB-47CD-B671-B2E1E289C974}"/>
              </a:ext>
            </a:extLst>
          </p:cNvPr>
          <p:cNvSpPr/>
          <p:nvPr/>
        </p:nvSpPr>
        <p:spPr>
          <a:xfrm rot="20318684">
            <a:off x="9930581" y="50727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13CB61-E83D-4379-B5BD-161FB9F78C63}"/>
              </a:ext>
            </a:extLst>
          </p:cNvPr>
          <p:cNvSpPr/>
          <p:nvPr/>
        </p:nvSpPr>
        <p:spPr>
          <a:xfrm rot="20318684">
            <a:off x="10262413" y="50693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4" name="مستطيل: زوايا مستديرة 383">
            <a:extLst>
              <a:ext uri="{FF2B5EF4-FFF2-40B4-BE49-F238E27FC236}">
                <a16:creationId xmlns:a16="http://schemas.microsoft.com/office/drawing/2014/main" id="{C4AB21C6-88ED-4DA3-B052-69ECAE556986}"/>
              </a:ext>
            </a:extLst>
          </p:cNvPr>
          <p:cNvSpPr/>
          <p:nvPr/>
        </p:nvSpPr>
        <p:spPr>
          <a:xfrm>
            <a:off x="6631941" y="10330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7E4CD318-02F4-494F-A063-B9189CA68A54}"/>
              </a:ext>
            </a:extLst>
          </p:cNvPr>
          <p:cNvSpPr/>
          <p:nvPr/>
        </p:nvSpPr>
        <p:spPr>
          <a:xfrm rot="20318684">
            <a:off x="6652236" y="10688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6" name="22">
            <a:extLst>
              <a:ext uri="{FF2B5EF4-FFF2-40B4-BE49-F238E27FC236}">
                <a16:creationId xmlns:a16="http://schemas.microsoft.com/office/drawing/2014/main" id="{2E0CC6A9-346F-40DE-B1F8-60BFFABC6F65}"/>
              </a:ext>
            </a:extLst>
          </p:cNvPr>
          <p:cNvSpPr/>
          <p:nvPr/>
        </p:nvSpPr>
        <p:spPr>
          <a:xfrm rot="20318684">
            <a:off x="6984057" y="10688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7" name="11">
            <a:extLst>
              <a:ext uri="{FF2B5EF4-FFF2-40B4-BE49-F238E27FC236}">
                <a16:creationId xmlns:a16="http://schemas.microsoft.com/office/drawing/2014/main" id="{0FAA1F92-B746-4FB2-AA18-C84C5440AA58}"/>
              </a:ext>
            </a:extLst>
          </p:cNvPr>
          <p:cNvSpPr/>
          <p:nvPr/>
        </p:nvSpPr>
        <p:spPr>
          <a:xfrm rot="20318684">
            <a:off x="7315889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8F2C761-7B45-4528-830A-FA00D889DCE6}"/>
              </a:ext>
            </a:extLst>
          </p:cNvPr>
          <p:cNvSpPr/>
          <p:nvPr/>
        </p:nvSpPr>
        <p:spPr>
          <a:xfrm rot="20318684">
            <a:off x="6652237" y="10655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8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687F97-4A4D-498B-9A71-3A83D81E8B86}"/>
              </a:ext>
            </a:extLst>
          </p:cNvPr>
          <p:cNvSpPr/>
          <p:nvPr/>
        </p:nvSpPr>
        <p:spPr>
          <a:xfrm rot="20318684">
            <a:off x="6984058" y="10655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C2715A-3DCF-4E20-8911-13A9BB119DDA}"/>
              </a:ext>
            </a:extLst>
          </p:cNvPr>
          <p:cNvSpPr/>
          <p:nvPr/>
        </p:nvSpPr>
        <p:spPr>
          <a:xfrm rot="20318684">
            <a:off x="7315890" y="10621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1" name="مستطيل: زوايا مستديرة 390">
            <a:extLst>
              <a:ext uri="{FF2B5EF4-FFF2-40B4-BE49-F238E27FC236}">
                <a16:creationId xmlns:a16="http://schemas.microsoft.com/office/drawing/2014/main" id="{0C68291A-3310-4D8C-9FF7-B658A25A0B1C}"/>
              </a:ext>
            </a:extLst>
          </p:cNvPr>
          <p:cNvSpPr/>
          <p:nvPr/>
        </p:nvSpPr>
        <p:spPr>
          <a:xfrm>
            <a:off x="6631940" y="171380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2" name="33">
            <a:extLst>
              <a:ext uri="{FF2B5EF4-FFF2-40B4-BE49-F238E27FC236}">
                <a16:creationId xmlns:a16="http://schemas.microsoft.com/office/drawing/2014/main" id="{196ADA04-279C-44E3-B744-A8C3577C2C8A}"/>
              </a:ext>
            </a:extLst>
          </p:cNvPr>
          <p:cNvSpPr/>
          <p:nvPr/>
        </p:nvSpPr>
        <p:spPr>
          <a:xfrm rot="20318684">
            <a:off x="6652235" y="17496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3" name="22">
            <a:extLst>
              <a:ext uri="{FF2B5EF4-FFF2-40B4-BE49-F238E27FC236}">
                <a16:creationId xmlns:a16="http://schemas.microsoft.com/office/drawing/2014/main" id="{6E9933CB-92EB-4DF6-BF54-B3EBDF8767E1}"/>
              </a:ext>
            </a:extLst>
          </p:cNvPr>
          <p:cNvSpPr/>
          <p:nvPr/>
        </p:nvSpPr>
        <p:spPr>
          <a:xfrm rot="20318684">
            <a:off x="6984056" y="17496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4" name="11">
            <a:extLst>
              <a:ext uri="{FF2B5EF4-FFF2-40B4-BE49-F238E27FC236}">
                <a16:creationId xmlns:a16="http://schemas.microsoft.com/office/drawing/2014/main" id="{5C14D2F2-02DE-40CB-AE85-04EFE391BA8F}"/>
              </a:ext>
            </a:extLst>
          </p:cNvPr>
          <p:cNvSpPr/>
          <p:nvPr/>
        </p:nvSpPr>
        <p:spPr>
          <a:xfrm rot="20318684">
            <a:off x="7315888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DADCC93-80CF-437F-8CCF-17E7F278300D}"/>
              </a:ext>
            </a:extLst>
          </p:cNvPr>
          <p:cNvSpPr/>
          <p:nvPr/>
        </p:nvSpPr>
        <p:spPr>
          <a:xfrm rot="20318684">
            <a:off x="6652236" y="174630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86863A3-6F81-47EF-9B2B-986E9B5477F6}"/>
              </a:ext>
            </a:extLst>
          </p:cNvPr>
          <p:cNvSpPr/>
          <p:nvPr/>
        </p:nvSpPr>
        <p:spPr>
          <a:xfrm rot="20318684">
            <a:off x="6984057" y="174630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30FE6A2-E7F8-4627-9F28-AD2663166255}"/>
              </a:ext>
            </a:extLst>
          </p:cNvPr>
          <p:cNvSpPr/>
          <p:nvPr/>
        </p:nvSpPr>
        <p:spPr>
          <a:xfrm rot="20318684">
            <a:off x="7315889" y="17429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98" name="مستطيل: زوايا مستديرة 397">
            <a:extLst>
              <a:ext uri="{FF2B5EF4-FFF2-40B4-BE49-F238E27FC236}">
                <a16:creationId xmlns:a16="http://schemas.microsoft.com/office/drawing/2014/main" id="{5A05EB83-1D52-425B-B701-3F43637C51DF}"/>
              </a:ext>
            </a:extLst>
          </p:cNvPr>
          <p:cNvSpPr/>
          <p:nvPr/>
        </p:nvSpPr>
        <p:spPr>
          <a:xfrm>
            <a:off x="6631939" y="239458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399" name="33">
            <a:extLst>
              <a:ext uri="{FF2B5EF4-FFF2-40B4-BE49-F238E27FC236}">
                <a16:creationId xmlns:a16="http://schemas.microsoft.com/office/drawing/2014/main" id="{E92C94A5-3447-404C-9981-282665123CC8}"/>
              </a:ext>
            </a:extLst>
          </p:cNvPr>
          <p:cNvSpPr/>
          <p:nvPr/>
        </p:nvSpPr>
        <p:spPr>
          <a:xfrm rot="20318684">
            <a:off x="6652234" y="243044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0" name="22">
            <a:extLst>
              <a:ext uri="{FF2B5EF4-FFF2-40B4-BE49-F238E27FC236}">
                <a16:creationId xmlns:a16="http://schemas.microsoft.com/office/drawing/2014/main" id="{90AB97FF-E41D-49F5-89F4-677911F5910E}"/>
              </a:ext>
            </a:extLst>
          </p:cNvPr>
          <p:cNvSpPr/>
          <p:nvPr/>
        </p:nvSpPr>
        <p:spPr>
          <a:xfrm rot="20318684">
            <a:off x="6984055" y="243044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1" name="11">
            <a:extLst>
              <a:ext uri="{FF2B5EF4-FFF2-40B4-BE49-F238E27FC236}">
                <a16:creationId xmlns:a16="http://schemas.microsoft.com/office/drawing/2014/main" id="{9FF579F9-14DA-4863-A6DE-8A5ACA96308B}"/>
              </a:ext>
            </a:extLst>
          </p:cNvPr>
          <p:cNvSpPr/>
          <p:nvPr/>
        </p:nvSpPr>
        <p:spPr>
          <a:xfrm rot="20318684">
            <a:off x="7315887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F9CECB5-0DAB-4429-B9CA-2FD313C197EF}"/>
              </a:ext>
            </a:extLst>
          </p:cNvPr>
          <p:cNvSpPr/>
          <p:nvPr/>
        </p:nvSpPr>
        <p:spPr>
          <a:xfrm rot="20318684">
            <a:off x="6652235" y="242708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7753AE0-3AA8-49BC-9ABA-37E0EFB44F1A}"/>
              </a:ext>
            </a:extLst>
          </p:cNvPr>
          <p:cNvSpPr/>
          <p:nvPr/>
        </p:nvSpPr>
        <p:spPr>
          <a:xfrm rot="20318684">
            <a:off x="6984056" y="242708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4526789-F6C9-403E-9A60-AD358F6851FF}"/>
              </a:ext>
            </a:extLst>
          </p:cNvPr>
          <p:cNvSpPr/>
          <p:nvPr/>
        </p:nvSpPr>
        <p:spPr>
          <a:xfrm rot="20318684">
            <a:off x="7315888" y="24237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5" name="مستطيل: زوايا مستديرة 404">
            <a:extLst>
              <a:ext uri="{FF2B5EF4-FFF2-40B4-BE49-F238E27FC236}">
                <a16:creationId xmlns:a16="http://schemas.microsoft.com/office/drawing/2014/main" id="{E24A623B-C8BE-4B0F-BF07-87B0A446F6F2}"/>
              </a:ext>
            </a:extLst>
          </p:cNvPr>
          <p:cNvSpPr/>
          <p:nvPr/>
        </p:nvSpPr>
        <p:spPr>
          <a:xfrm>
            <a:off x="6631938" y="307536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06" name="33">
            <a:extLst>
              <a:ext uri="{FF2B5EF4-FFF2-40B4-BE49-F238E27FC236}">
                <a16:creationId xmlns:a16="http://schemas.microsoft.com/office/drawing/2014/main" id="{25E51AF2-4F67-4659-962A-0D7FD3D0B51D}"/>
              </a:ext>
            </a:extLst>
          </p:cNvPr>
          <p:cNvSpPr/>
          <p:nvPr/>
        </p:nvSpPr>
        <p:spPr>
          <a:xfrm rot="20318684">
            <a:off x="6652233" y="311122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7" name="22">
            <a:extLst>
              <a:ext uri="{FF2B5EF4-FFF2-40B4-BE49-F238E27FC236}">
                <a16:creationId xmlns:a16="http://schemas.microsoft.com/office/drawing/2014/main" id="{48934BD1-8AA6-4A56-B9CC-C9506CC42514}"/>
              </a:ext>
            </a:extLst>
          </p:cNvPr>
          <p:cNvSpPr/>
          <p:nvPr/>
        </p:nvSpPr>
        <p:spPr>
          <a:xfrm rot="20318684">
            <a:off x="6984054" y="311122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8" name="11">
            <a:extLst>
              <a:ext uri="{FF2B5EF4-FFF2-40B4-BE49-F238E27FC236}">
                <a16:creationId xmlns:a16="http://schemas.microsoft.com/office/drawing/2014/main" id="{C5CD2959-83CA-4A8A-BB46-B159B6252ECC}"/>
              </a:ext>
            </a:extLst>
          </p:cNvPr>
          <p:cNvSpPr/>
          <p:nvPr/>
        </p:nvSpPr>
        <p:spPr>
          <a:xfrm rot="20318684">
            <a:off x="7315886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0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1FB8358-7471-4C55-836D-F105B2B3A9FF}"/>
              </a:ext>
            </a:extLst>
          </p:cNvPr>
          <p:cNvSpPr/>
          <p:nvPr/>
        </p:nvSpPr>
        <p:spPr>
          <a:xfrm rot="20318684">
            <a:off x="6652234" y="310786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5CE94EB-5A44-4DA0-83CE-41DEC998CA90}"/>
              </a:ext>
            </a:extLst>
          </p:cNvPr>
          <p:cNvSpPr/>
          <p:nvPr/>
        </p:nvSpPr>
        <p:spPr>
          <a:xfrm rot="20318684">
            <a:off x="6984055" y="310786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AA6028A-BEEB-4991-A5FB-044A1AEECB3D}"/>
              </a:ext>
            </a:extLst>
          </p:cNvPr>
          <p:cNvSpPr/>
          <p:nvPr/>
        </p:nvSpPr>
        <p:spPr>
          <a:xfrm rot="20318684">
            <a:off x="7315887" y="31045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2" name="مستطيل: زوايا مستديرة 411">
            <a:extLst>
              <a:ext uri="{FF2B5EF4-FFF2-40B4-BE49-F238E27FC236}">
                <a16:creationId xmlns:a16="http://schemas.microsoft.com/office/drawing/2014/main" id="{D95F76B9-CF55-408D-AB68-57B1CE66F412}"/>
              </a:ext>
            </a:extLst>
          </p:cNvPr>
          <p:cNvSpPr/>
          <p:nvPr/>
        </p:nvSpPr>
        <p:spPr>
          <a:xfrm>
            <a:off x="6631937" y="375614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DCF42BF4-AEA9-4BA9-951C-C19DC9B615B8}"/>
              </a:ext>
            </a:extLst>
          </p:cNvPr>
          <p:cNvSpPr/>
          <p:nvPr/>
        </p:nvSpPr>
        <p:spPr>
          <a:xfrm rot="20318684">
            <a:off x="6652232" y="379200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4" name="22">
            <a:extLst>
              <a:ext uri="{FF2B5EF4-FFF2-40B4-BE49-F238E27FC236}">
                <a16:creationId xmlns:a16="http://schemas.microsoft.com/office/drawing/2014/main" id="{5ABF2A66-0857-4784-8F0D-66741108CA03}"/>
              </a:ext>
            </a:extLst>
          </p:cNvPr>
          <p:cNvSpPr/>
          <p:nvPr/>
        </p:nvSpPr>
        <p:spPr>
          <a:xfrm rot="20318684">
            <a:off x="6984053" y="379200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E6671763-5119-460C-A96D-16D2266A95D3}"/>
              </a:ext>
            </a:extLst>
          </p:cNvPr>
          <p:cNvSpPr/>
          <p:nvPr/>
        </p:nvSpPr>
        <p:spPr>
          <a:xfrm rot="20318684">
            <a:off x="7315885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F8CA04A-B8C1-45AA-B550-C70B1C281B02}"/>
              </a:ext>
            </a:extLst>
          </p:cNvPr>
          <p:cNvSpPr/>
          <p:nvPr/>
        </p:nvSpPr>
        <p:spPr>
          <a:xfrm rot="20318684">
            <a:off x="6652233" y="378864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AEF37B0-375C-4A6F-87C7-611763B82893}"/>
              </a:ext>
            </a:extLst>
          </p:cNvPr>
          <p:cNvSpPr/>
          <p:nvPr/>
        </p:nvSpPr>
        <p:spPr>
          <a:xfrm rot="20318684">
            <a:off x="6984054" y="378864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276CAA4-7E45-4DAF-AEC9-64204638018A}"/>
              </a:ext>
            </a:extLst>
          </p:cNvPr>
          <p:cNvSpPr/>
          <p:nvPr/>
        </p:nvSpPr>
        <p:spPr>
          <a:xfrm rot="20318684">
            <a:off x="7315886" y="37852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19" name="مستطيل: زوايا مستديرة 418">
            <a:extLst>
              <a:ext uri="{FF2B5EF4-FFF2-40B4-BE49-F238E27FC236}">
                <a16:creationId xmlns:a16="http://schemas.microsoft.com/office/drawing/2014/main" id="{B824EBB8-E1A4-42DC-959B-5BF6EDCEEFD9}"/>
              </a:ext>
            </a:extLst>
          </p:cNvPr>
          <p:cNvSpPr/>
          <p:nvPr/>
        </p:nvSpPr>
        <p:spPr>
          <a:xfrm>
            <a:off x="6631936" y="44369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0" name="33">
            <a:extLst>
              <a:ext uri="{FF2B5EF4-FFF2-40B4-BE49-F238E27FC236}">
                <a16:creationId xmlns:a16="http://schemas.microsoft.com/office/drawing/2014/main" id="{95F3C573-8D7A-44ED-83CB-558650658D5C}"/>
              </a:ext>
            </a:extLst>
          </p:cNvPr>
          <p:cNvSpPr/>
          <p:nvPr/>
        </p:nvSpPr>
        <p:spPr>
          <a:xfrm rot="20318684">
            <a:off x="6652231" y="44727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1" name="22">
            <a:extLst>
              <a:ext uri="{FF2B5EF4-FFF2-40B4-BE49-F238E27FC236}">
                <a16:creationId xmlns:a16="http://schemas.microsoft.com/office/drawing/2014/main" id="{B964EB6C-9776-42A5-B003-410F6927CCC6}"/>
              </a:ext>
            </a:extLst>
          </p:cNvPr>
          <p:cNvSpPr/>
          <p:nvPr/>
        </p:nvSpPr>
        <p:spPr>
          <a:xfrm rot="20318684">
            <a:off x="6984052" y="44727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2" name="11">
            <a:extLst>
              <a:ext uri="{FF2B5EF4-FFF2-40B4-BE49-F238E27FC236}">
                <a16:creationId xmlns:a16="http://schemas.microsoft.com/office/drawing/2014/main" id="{7C427EF7-3AAE-4717-B8F0-58E2FDF441E1}"/>
              </a:ext>
            </a:extLst>
          </p:cNvPr>
          <p:cNvSpPr/>
          <p:nvPr/>
        </p:nvSpPr>
        <p:spPr>
          <a:xfrm rot="20318684">
            <a:off x="7315884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D99566E-3FAB-411D-9B05-CB78DDDFFDC8}"/>
              </a:ext>
            </a:extLst>
          </p:cNvPr>
          <p:cNvSpPr/>
          <p:nvPr/>
        </p:nvSpPr>
        <p:spPr>
          <a:xfrm rot="20318684">
            <a:off x="6652232" y="44694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EB05537-8741-4BA6-A5ED-A693B87DDB1C}"/>
              </a:ext>
            </a:extLst>
          </p:cNvPr>
          <p:cNvSpPr/>
          <p:nvPr/>
        </p:nvSpPr>
        <p:spPr>
          <a:xfrm rot="20318684">
            <a:off x="6984053" y="44694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89A22EC-E935-401F-9344-BBEBA23A2060}"/>
              </a:ext>
            </a:extLst>
          </p:cNvPr>
          <p:cNvSpPr/>
          <p:nvPr/>
        </p:nvSpPr>
        <p:spPr>
          <a:xfrm rot="20318684">
            <a:off x="7315885" y="44660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6" name="مستطيل: زوايا مستديرة 425">
            <a:extLst>
              <a:ext uri="{FF2B5EF4-FFF2-40B4-BE49-F238E27FC236}">
                <a16:creationId xmlns:a16="http://schemas.microsoft.com/office/drawing/2014/main" id="{EA0C854B-C1F7-4B61-9431-98AD2841424E}"/>
              </a:ext>
            </a:extLst>
          </p:cNvPr>
          <p:cNvSpPr/>
          <p:nvPr/>
        </p:nvSpPr>
        <p:spPr>
          <a:xfrm>
            <a:off x="6631935" y="512651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27" name="33">
            <a:extLst>
              <a:ext uri="{FF2B5EF4-FFF2-40B4-BE49-F238E27FC236}">
                <a16:creationId xmlns:a16="http://schemas.microsoft.com/office/drawing/2014/main" id="{1D51FED2-803E-4E41-8A0C-544CDACE4B14}"/>
              </a:ext>
            </a:extLst>
          </p:cNvPr>
          <p:cNvSpPr/>
          <p:nvPr/>
        </p:nvSpPr>
        <p:spPr>
          <a:xfrm rot="20318684">
            <a:off x="6652230" y="51623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8" name="22">
            <a:extLst>
              <a:ext uri="{FF2B5EF4-FFF2-40B4-BE49-F238E27FC236}">
                <a16:creationId xmlns:a16="http://schemas.microsoft.com/office/drawing/2014/main" id="{724656C5-85B0-4575-91AF-0703E4F35FD3}"/>
              </a:ext>
            </a:extLst>
          </p:cNvPr>
          <p:cNvSpPr/>
          <p:nvPr/>
        </p:nvSpPr>
        <p:spPr>
          <a:xfrm rot="20318684">
            <a:off x="6984051" y="516236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29" name="11">
            <a:extLst>
              <a:ext uri="{FF2B5EF4-FFF2-40B4-BE49-F238E27FC236}">
                <a16:creationId xmlns:a16="http://schemas.microsoft.com/office/drawing/2014/main" id="{64584836-0924-4248-8120-E97EB696E6DA}"/>
              </a:ext>
            </a:extLst>
          </p:cNvPr>
          <p:cNvSpPr/>
          <p:nvPr/>
        </p:nvSpPr>
        <p:spPr>
          <a:xfrm rot="20318684">
            <a:off x="7315883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23418F8-DF5D-4FCF-AB83-40BC84BD86F7}"/>
              </a:ext>
            </a:extLst>
          </p:cNvPr>
          <p:cNvSpPr/>
          <p:nvPr/>
        </p:nvSpPr>
        <p:spPr>
          <a:xfrm rot="20318684">
            <a:off x="6652231" y="51590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956D869-7E7E-43B2-A064-1B6F559FEB25}"/>
              </a:ext>
            </a:extLst>
          </p:cNvPr>
          <p:cNvSpPr/>
          <p:nvPr/>
        </p:nvSpPr>
        <p:spPr>
          <a:xfrm rot="20318684">
            <a:off x="6984052" y="51590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9C8036B-2001-4239-8200-79CBC8778612}"/>
              </a:ext>
            </a:extLst>
          </p:cNvPr>
          <p:cNvSpPr/>
          <p:nvPr/>
        </p:nvSpPr>
        <p:spPr>
          <a:xfrm rot="20318684">
            <a:off x="7315884" y="51556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3" name="مستطيل: زوايا مستديرة 432">
            <a:extLst>
              <a:ext uri="{FF2B5EF4-FFF2-40B4-BE49-F238E27FC236}">
                <a16:creationId xmlns:a16="http://schemas.microsoft.com/office/drawing/2014/main" id="{C51FFF76-A810-4DC8-9B55-F53C8F13339E}"/>
              </a:ext>
            </a:extLst>
          </p:cNvPr>
          <p:cNvSpPr/>
          <p:nvPr/>
        </p:nvSpPr>
        <p:spPr>
          <a:xfrm>
            <a:off x="3497933" y="137505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34" name="33">
            <a:extLst>
              <a:ext uri="{FF2B5EF4-FFF2-40B4-BE49-F238E27FC236}">
                <a16:creationId xmlns:a16="http://schemas.microsoft.com/office/drawing/2014/main" id="{736A31CA-C044-46C3-8EB9-8E6C64A79DC6}"/>
              </a:ext>
            </a:extLst>
          </p:cNvPr>
          <p:cNvSpPr/>
          <p:nvPr/>
        </p:nvSpPr>
        <p:spPr>
          <a:xfrm rot="20318684">
            <a:off x="3518228" y="141091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5" name="22">
            <a:extLst>
              <a:ext uri="{FF2B5EF4-FFF2-40B4-BE49-F238E27FC236}">
                <a16:creationId xmlns:a16="http://schemas.microsoft.com/office/drawing/2014/main" id="{CBDEF036-C56F-4395-B65A-40759BC0DB2F}"/>
              </a:ext>
            </a:extLst>
          </p:cNvPr>
          <p:cNvSpPr/>
          <p:nvPr/>
        </p:nvSpPr>
        <p:spPr>
          <a:xfrm rot="20318684">
            <a:off x="3850049" y="14109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6" name="11">
            <a:extLst>
              <a:ext uri="{FF2B5EF4-FFF2-40B4-BE49-F238E27FC236}">
                <a16:creationId xmlns:a16="http://schemas.microsoft.com/office/drawing/2014/main" id="{48A3B94B-D36A-4D3F-A248-4CB5DA26103A}"/>
              </a:ext>
            </a:extLst>
          </p:cNvPr>
          <p:cNvSpPr/>
          <p:nvPr/>
        </p:nvSpPr>
        <p:spPr>
          <a:xfrm rot="20318684">
            <a:off x="4181881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087D1D9-9DBD-418D-9E6D-C0D5B4543C09}"/>
              </a:ext>
            </a:extLst>
          </p:cNvPr>
          <p:cNvSpPr/>
          <p:nvPr/>
        </p:nvSpPr>
        <p:spPr>
          <a:xfrm rot="20318684">
            <a:off x="3518229" y="140755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1662451-5E37-4C25-B415-407507F95F38}"/>
              </a:ext>
            </a:extLst>
          </p:cNvPr>
          <p:cNvSpPr/>
          <p:nvPr/>
        </p:nvSpPr>
        <p:spPr>
          <a:xfrm rot="20318684">
            <a:off x="3850050" y="14075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3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B155435-5EBA-41A9-8008-D84893A83E08}"/>
              </a:ext>
            </a:extLst>
          </p:cNvPr>
          <p:cNvSpPr/>
          <p:nvPr/>
        </p:nvSpPr>
        <p:spPr>
          <a:xfrm rot="20318684">
            <a:off x="4181882" y="1404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0" name="مستطيل: زوايا مستديرة 439">
            <a:extLst>
              <a:ext uri="{FF2B5EF4-FFF2-40B4-BE49-F238E27FC236}">
                <a16:creationId xmlns:a16="http://schemas.microsoft.com/office/drawing/2014/main" id="{B4DB7C15-70D0-4201-B5D7-7FADB6CA0CF1}"/>
              </a:ext>
            </a:extLst>
          </p:cNvPr>
          <p:cNvSpPr/>
          <p:nvPr/>
        </p:nvSpPr>
        <p:spPr>
          <a:xfrm>
            <a:off x="3497932" y="205583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1" name="33">
            <a:extLst>
              <a:ext uri="{FF2B5EF4-FFF2-40B4-BE49-F238E27FC236}">
                <a16:creationId xmlns:a16="http://schemas.microsoft.com/office/drawing/2014/main" id="{B3EBE4CF-BD19-471A-A140-3CDC4DF0608F}"/>
              </a:ext>
            </a:extLst>
          </p:cNvPr>
          <p:cNvSpPr/>
          <p:nvPr/>
        </p:nvSpPr>
        <p:spPr>
          <a:xfrm rot="20318684">
            <a:off x="3518227" y="209169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2" name="22">
            <a:extLst>
              <a:ext uri="{FF2B5EF4-FFF2-40B4-BE49-F238E27FC236}">
                <a16:creationId xmlns:a16="http://schemas.microsoft.com/office/drawing/2014/main" id="{5B5D56B2-FA0E-4EEE-BCBC-CD97A6233928}"/>
              </a:ext>
            </a:extLst>
          </p:cNvPr>
          <p:cNvSpPr/>
          <p:nvPr/>
        </p:nvSpPr>
        <p:spPr>
          <a:xfrm rot="20318684">
            <a:off x="3850048" y="20916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3" name="11">
            <a:extLst>
              <a:ext uri="{FF2B5EF4-FFF2-40B4-BE49-F238E27FC236}">
                <a16:creationId xmlns:a16="http://schemas.microsoft.com/office/drawing/2014/main" id="{22204553-4666-45C0-B0AD-69D03828F8A8}"/>
              </a:ext>
            </a:extLst>
          </p:cNvPr>
          <p:cNvSpPr/>
          <p:nvPr/>
        </p:nvSpPr>
        <p:spPr>
          <a:xfrm rot="20318684">
            <a:off x="4181880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BC9370-47A4-40CA-8647-CCA1255B3189}"/>
              </a:ext>
            </a:extLst>
          </p:cNvPr>
          <p:cNvSpPr/>
          <p:nvPr/>
        </p:nvSpPr>
        <p:spPr>
          <a:xfrm rot="20318684">
            <a:off x="3518228" y="208833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D4AD295-D476-47BB-B3DE-8BB360D763A3}"/>
              </a:ext>
            </a:extLst>
          </p:cNvPr>
          <p:cNvSpPr/>
          <p:nvPr/>
        </p:nvSpPr>
        <p:spPr>
          <a:xfrm rot="20318684">
            <a:off x="3850049" y="20883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C9BAD55-6BF1-41FB-AAA1-5FD9A94AED8D}"/>
              </a:ext>
            </a:extLst>
          </p:cNvPr>
          <p:cNvSpPr/>
          <p:nvPr/>
        </p:nvSpPr>
        <p:spPr>
          <a:xfrm rot="20318684">
            <a:off x="4181881" y="2084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7" name="مستطيل: زوايا مستديرة 446">
            <a:extLst>
              <a:ext uri="{FF2B5EF4-FFF2-40B4-BE49-F238E27FC236}">
                <a16:creationId xmlns:a16="http://schemas.microsoft.com/office/drawing/2014/main" id="{F130B98B-AD86-4159-AF0B-4310D5F33578}"/>
              </a:ext>
            </a:extLst>
          </p:cNvPr>
          <p:cNvSpPr/>
          <p:nvPr/>
        </p:nvSpPr>
        <p:spPr>
          <a:xfrm>
            <a:off x="3497931" y="273661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48" name="33">
            <a:extLst>
              <a:ext uri="{FF2B5EF4-FFF2-40B4-BE49-F238E27FC236}">
                <a16:creationId xmlns:a16="http://schemas.microsoft.com/office/drawing/2014/main" id="{2B1F9A87-819C-47F5-A91D-3D32A26F4EE4}"/>
              </a:ext>
            </a:extLst>
          </p:cNvPr>
          <p:cNvSpPr/>
          <p:nvPr/>
        </p:nvSpPr>
        <p:spPr>
          <a:xfrm rot="20318684">
            <a:off x="3518226" y="27724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49" name="22">
            <a:extLst>
              <a:ext uri="{FF2B5EF4-FFF2-40B4-BE49-F238E27FC236}">
                <a16:creationId xmlns:a16="http://schemas.microsoft.com/office/drawing/2014/main" id="{C2EDEBC9-F1C9-4EE8-9E4C-7793738DE532}"/>
              </a:ext>
            </a:extLst>
          </p:cNvPr>
          <p:cNvSpPr/>
          <p:nvPr/>
        </p:nvSpPr>
        <p:spPr>
          <a:xfrm rot="20318684">
            <a:off x="3850047" y="27724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0" name="11">
            <a:extLst>
              <a:ext uri="{FF2B5EF4-FFF2-40B4-BE49-F238E27FC236}">
                <a16:creationId xmlns:a16="http://schemas.microsoft.com/office/drawing/2014/main" id="{1086FE9F-48B4-4821-88E3-0A1A04433108}"/>
              </a:ext>
            </a:extLst>
          </p:cNvPr>
          <p:cNvSpPr/>
          <p:nvPr/>
        </p:nvSpPr>
        <p:spPr>
          <a:xfrm rot="20318684">
            <a:off x="4181879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985CBB1-7705-4B82-A2A2-FF3B1A35C6EB}"/>
              </a:ext>
            </a:extLst>
          </p:cNvPr>
          <p:cNvSpPr/>
          <p:nvPr/>
        </p:nvSpPr>
        <p:spPr>
          <a:xfrm rot="20318684">
            <a:off x="3518227" y="276911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7B36B65-8ECE-4DBD-B771-5B8C4632D6B8}"/>
              </a:ext>
            </a:extLst>
          </p:cNvPr>
          <p:cNvSpPr/>
          <p:nvPr/>
        </p:nvSpPr>
        <p:spPr>
          <a:xfrm rot="20318684">
            <a:off x="3850048" y="27691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AB81A0B-54ED-4CF5-9FB1-45D4AAE8546E}"/>
              </a:ext>
            </a:extLst>
          </p:cNvPr>
          <p:cNvSpPr/>
          <p:nvPr/>
        </p:nvSpPr>
        <p:spPr>
          <a:xfrm rot="20318684">
            <a:off x="4181880" y="2765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4" name="مستطيل: زوايا مستديرة 453">
            <a:extLst>
              <a:ext uri="{FF2B5EF4-FFF2-40B4-BE49-F238E27FC236}">
                <a16:creationId xmlns:a16="http://schemas.microsoft.com/office/drawing/2014/main" id="{F2B1090F-6C7A-4CA7-AF56-71D08F940A39}"/>
              </a:ext>
            </a:extLst>
          </p:cNvPr>
          <p:cNvSpPr/>
          <p:nvPr/>
        </p:nvSpPr>
        <p:spPr>
          <a:xfrm>
            <a:off x="3497930" y="341739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55" name="33">
            <a:extLst>
              <a:ext uri="{FF2B5EF4-FFF2-40B4-BE49-F238E27FC236}">
                <a16:creationId xmlns:a16="http://schemas.microsoft.com/office/drawing/2014/main" id="{4DACB4A1-8E98-4435-B5CC-60EE2C76D391}"/>
              </a:ext>
            </a:extLst>
          </p:cNvPr>
          <p:cNvSpPr/>
          <p:nvPr/>
        </p:nvSpPr>
        <p:spPr>
          <a:xfrm rot="20318684">
            <a:off x="3518225" y="34532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6" name="22">
            <a:extLst>
              <a:ext uri="{FF2B5EF4-FFF2-40B4-BE49-F238E27FC236}">
                <a16:creationId xmlns:a16="http://schemas.microsoft.com/office/drawing/2014/main" id="{236E59B4-04EA-4347-8B1F-4FC45AF1987D}"/>
              </a:ext>
            </a:extLst>
          </p:cNvPr>
          <p:cNvSpPr/>
          <p:nvPr/>
        </p:nvSpPr>
        <p:spPr>
          <a:xfrm rot="20318684">
            <a:off x="3850046" y="34532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4D201B2F-F797-4951-B227-3351D2E8DA15}"/>
              </a:ext>
            </a:extLst>
          </p:cNvPr>
          <p:cNvSpPr/>
          <p:nvPr/>
        </p:nvSpPr>
        <p:spPr>
          <a:xfrm rot="20318684">
            <a:off x="4181878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360A189-F9A3-405E-850E-1BDA1B5E3332}"/>
              </a:ext>
            </a:extLst>
          </p:cNvPr>
          <p:cNvSpPr/>
          <p:nvPr/>
        </p:nvSpPr>
        <p:spPr>
          <a:xfrm rot="20318684">
            <a:off x="3518226" y="34498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5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FBA0FB1-D077-4CD8-B58D-1CD6A78CEDFF}"/>
              </a:ext>
            </a:extLst>
          </p:cNvPr>
          <p:cNvSpPr/>
          <p:nvPr/>
        </p:nvSpPr>
        <p:spPr>
          <a:xfrm rot="20318684">
            <a:off x="3850047" y="34498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1181831-FE4A-4453-863A-C2CF8B6FDE2D}"/>
              </a:ext>
            </a:extLst>
          </p:cNvPr>
          <p:cNvSpPr/>
          <p:nvPr/>
        </p:nvSpPr>
        <p:spPr>
          <a:xfrm rot="20318684">
            <a:off x="4181879" y="3446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1" name="مستطيل: زوايا مستديرة 460">
            <a:extLst>
              <a:ext uri="{FF2B5EF4-FFF2-40B4-BE49-F238E27FC236}">
                <a16:creationId xmlns:a16="http://schemas.microsoft.com/office/drawing/2014/main" id="{EEF8E3AB-7511-4A4C-908F-603E779141C4}"/>
              </a:ext>
            </a:extLst>
          </p:cNvPr>
          <p:cNvSpPr/>
          <p:nvPr/>
        </p:nvSpPr>
        <p:spPr>
          <a:xfrm>
            <a:off x="3497929" y="409817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2" name="33">
            <a:extLst>
              <a:ext uri="{FF2B5EF4-FFF2-40B4-BE49-F238E27FC236}">
                <a16:creationId xmlns:a16="http://schemas.microsoft.com/office/drawing/2014/main" id="{4ED778BC-3EA4-4F8F-92B5-DAC41B8C293F}"/>
              </a:ext>
            </a:extLst>
          </p:cNvPr>
          <p:cNvSpPr/>
          <p:nvPr/>
        </p:nvSpPr>
        <p:spPr>
          <a:xfrm rot="20318684">
            <a:off x="3518224" y="41340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3" name="22">
            <a:extLst>
              <a:ext uri="{FF2B5EF4-FFF2-40B4-BE49-F238E27FC236}">
                <a16:creationId xmlns:a16="http://schemas.microsoft.com/office/drawing/2014/main" id="{FE2F3A2E-A873-4F05-A1D1-47DF2E2CA0FD}"/>
              </a:ext>
            </a:extLst>
          </p:cNvPr>
          <p:cNvSpPr/>
          <p:nvPr/>
        </p:nvSpPr>
        <p:spPr>
          <a:xfrm rot="20318684">
            <a:off x="3850045" y="41340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4" name="11">
            <a:extLst>
              <a:ext uri="{FF2B5EF4-FFF2-40B4-BE49-F238E27FC236}">
                <a16:creationId xmlns:a16="http://schemas.microsoft.com/office/drawing/2014/main" id="{A5B2B250-FC36-48C8-AC12-10FF55600A4E}"/>
              </a:ext>
            </a:extLst>
          </p:cNvPr>
          <p:cNvSpPr/>
          <p:nvPr/>
        </p:nvSpPr>
        <p:spPr>
          <a:xfrm rot="20318684">
            <a:off x="4181877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5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CC1B2BB-7A42-4901-ABC2-2FED9F0C6CC2}"/>
              </a:ext>
            </a:extLst>
          </p:cNvPr>
          <p:cNvSpPr/>
          <p:nvPr/>
        </p:nvSpPr>
        <p:spPr>
          <a:xfrm rot="20318684">
            <a:off x="3518225" y="413067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6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7AB4B0C-9127-490D-A6EB-96A3C4118CCA}"/>
              </a:ext>
            </a:extLst>
          </p:cNvPr>
          <p:cNvSpPr/>
          <p:nvPr/>
        </p:nvSpPr>
        <p:spPr>
          <a:xfrm rot="20318684">
            <a:off x="3850046" y="41306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7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C09AE1F-2F5E-4C75-A805-74470DF8681A}"/>
              </a:ext>
            </a:extLst>
          </p:cNvPr>
          <p:cNvSpPr/>
          <p:nvPr/>
        </p:nvSpPr>
        <p:spPr>
          <a:xfrm rot="20318684">
            <a:off x="4181878" y="41273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68" name="مستطيل: زوايا مستديرة 467">
            <a:extLst>
              <a:ext uri="{FF2B5EF4-FFF2-40B4-BE49-F238E27FC236}">
                <a16:creationId xmlns:a16="http://schemas.microsoft.com/office/drawing/2014/main" id="{05A92F3A-FA0F-4E49-9540-22A4F5909302}"/>
              </a:ext>
            </a:extLst>
          </p:cNvPr>
          <p:cNvSpPr/>
          <p:nvPr/>
        </p:nvSpPr>
        <p:spPr>
          <a:xfrm>
            <a:off x="3497928" y="477895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69" name="33">
            <a:extLst>
              <a:ext uri="{FF2B5EF4-FFF2-40B4-BE49-F238E27FC236}">
                <a16:creationId xmlns:a16="http://schemas.microsoft.com/office/drawing/2014/main" id="{D7E952C5-2706-4095-B7DD-51400BAF872A}"/>
              </a:ext>
            </a:extLst>
          </p:cNvPr>
          <p:cNvSpPr/>
          <p:nvPr/>
        </p:nvSpPr>
        <p:spPr>
          <a:xfrm rot="20318684">
            <a:off x="3518223" y="48148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0" name="22">
            <a:extLst>
              <a:ext uri="{FF2B5EF4-FFF2-40B4-BE49-F238E27FC236}">
                <a16:creationId xmlns:a16="http://schemas.microsoft.com/office/drawing/2014/main" id="{3AE84720-9410-4F0D-A82F-285E5C9F410F}"/>
              </a:ext>
            </a:extLst>
          </p:cNvPr>
          <p:cNvSpPr/>
          <p:nvPr/>
        </p:nvSpPr>
        <p:spPr>
          <a:xfrm rot="20318684">
            <a:off x="3850044" y="481481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1" name="11">
            <a:extLst>
              <a:ext uri="{FF2B5EF4-FFF2-40B4-BE49-F238E27FC236}">
                <a16:creationId xmlns:a16="http://schemas.microsoft.com/office/drawing/2014/main" id="{C7469E77-8E4A-4EE1-8142-FD3D0D67C870}"/>
              </a:ext>
            </a:extLst>
          </p:cNvPr>
          <p:cNvSpPr/>
          <p:nvPr/>
        </p:nvSpPr>
        <p:spPr>
          <a:xfrm rot="20318684">
            <a:off x="4181876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A8B304-3258-4383-9F8A-48592E43DFA4}"/>
              </a:ext>
            </a:extLst>
          </p:cNvPr>
          <p:cNvSpPr/>
          <p:nvPr/>
        </p:nvSpPr>
        <p:spPr>
          <a:xfrm rot="20318684">
            <a:off x="3518224" y="481145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D5B36C-9326-4182-9644-1A6BBCE0639E}"/>
              </a:ext>
            </a:extLst>
          </p:cNvPr>
          <p:cNvSpPr/>
          <p:nvPr/>
        </p:nvSpPr>
        <p:spPr>
          <a:xfrm rot="20318684">
            <a:off x="3850045" y="481145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C8DFD69-2F93-47EE-A57F-4B4966FEF8D4}"/>
              </a:ext>
            </a:extLst>
          </p:cNvPr>
          <p:cNvSpPr/>
          <p:nvPr/>
        </p:nvSpPr>
        <p:spPr>
          <a:xfrm rot="20318684">
            <a:off x="4181877" y="480809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5" name="مستطيل: زوايا مستديرة 474">
            <a:extLst>
              <a:ext uri="{FF2B5EF4-FFF2-40B4-BE49-F238E27FC236}">
                <a16:creationId xmlns:a16="http://schemas.microsoft.com/office/drawing/2014/main" id="{3853BBF9-FC4E-48A3-A191-C53AEE77FB98}"/>
              </a:ext>
            </a:extLst>
          </p:cNvPr>
          <p:cNvSpPr/>
          <p:nvPr/>
        </p:nvSpPr>
        <p:spPr>
          <a:xfrm>
            <a:off x="3539490" y="625825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76" name="33">
            <a:extLst>
              <a:ext uri="{FF2B5EF4-FFF2-40B4-BE49-F238E27FC236}">
                <a16:creationId xmlns:a16="http://schemas.microsoft.com/office/drawing/2014/main" id="{DC610989-01AD-48AF-8FFB-4E31617D73BD}"/>
              </a:ext>
            </a:extLst>
          </p:cNvPr>
          <p:cNvSpPr/>
          <p:nvPr/>
        </p:nvSpPr>
        <p:spPr>
          <a:xfrm rot="20318684">
            <a:off x="3559785" y="629410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7" name="22">
            <a:extLst>
              <a:ext uri="{FF2B5EF4-FFF2-40B4-BE49-F238E27FC236}">
                <a16:creationId xmlns:a16="http://schemas.microsoft.com/office/drawing/2014/main" id="{A4A8F6E4-6C7E-407E-B690-8A6AF8842A43}"/>
              </a:ext>
            </a:extLst>
          </p:cNvPr>
          <p:cNvSpPr/>
          <p:nvPr/>
        </p:nvSpPr>
        <p:spPr>
          <a:xfrm rot="20318684">
            <a:off x="3891606" y="629410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A8DD8D48-592F-498C-8583-8C0FA3A666AD}"/>
              </a:ext>
            </a:extLst>
          </p:cNvPr>
          <p:cNvSpPr/>
          <p:nvPr/>
        </p:nvSpPr>
        <p:spPr>
          <a:xfrm rot="20318684">
            <a:off x="4223438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7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50A06E7-4464-4684-8C26-3A395AA999FB}"/>
              </a:ext>
            </a:extLst>
          </p:cNvPr>
          <p:cNvSpPr/>
          <p:nvPr/>
        </p:nvSpPr>
        <p:spPr>
          <a:xfrm rot="20318684">
            <a:off x="3559786" y="629074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ACA1F4A-A14D-4231-AA03-DDC3484E356C}"/>
              </a:ext>
            </a:extLst>
          </p:cNvPr>
          <p:cNvSpPr/>
          <p:nvPr/>
        </p:nvSpPr>
        <p:spPr>
          <a:xfrm rot="20318684">
            <a:off x="3891607" y="629074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3FBB4DC1-A44A-4A03-B4FE-C6CE19748A38}"/>
              </a:ext>
            </a:extLst>
          </p:cNvPr>
          <p:cNvSpPr/>
          <p:nvPr/>
        </p:nvSpPr>
        <p:spPr>
          <a:xfrm rot="20318684">
            <a:off x="4223439" y="62873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2" name="مستطيل: زوايا مستديرة 481">
            <a:extLst>
              <a:ext uri="{FF2B5EF4-FFF2-40B4-BE49-F238E27FC236}">
                <a16:creationId xmlns:a16="http://schemas.microsoft.com/office/drawing/2014/main" id="{984E3691-87CE-485D-BCF6-9855020AC7E4}"/>
              </a:ext>
            </a:extLst>
          </p:cNvPr>
          <p:cNvSpPr/>
          <p:nvPr/>
        </p:nvSpPr>
        <p:spPr>
          <a:xfrm>
            <a:off x="583578" y="138177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83" name="33">
            <a:extLst>
              <a:ext uri="{FF2B5EF4-FFF2-40B4-BE49-F238E27FC236}">
                <a16:creationId xmlns:a16="http://schemas.microsoft.com/office/drawing/2014/main" id="{FA1A8D85-FC6E-40A4-8478-901B053E16C8}"/>
              </a:ext>
            </a:extLst>
          </p:cNvPr>
          <p:cNvSpPr/>
          <p:nvPr/>
        </p:nvSpPr>
        <p:spPr>
          <a:xfrm rot="20318684">
            <a:off x="603873" y="141763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4" name="22">
            <a:extLst>
              <a:ext uri="{FF2B5EF4-FFF2-40B4-BE49-F238E27FC236}">
                <a16:creationId xmlns:a16="http://schemas.microsoft.com/office/drawing/2014/main" id="{9BC1973A-F48F-4D39-90B7-7490FA0384CA}"/>
              </a:ext>
            </a:extLst>
          </p:cNvPr>
          <p:cNvSpPr/>
          <p:nvPr/>
        </p:nvSpPr>
        <p:spPr>
          <a:xfrm rot="20318684">
            <a:off x="935694" y="141763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5" name="11">
            <a:extLst>
              <a:ext uri="{FF2B5EF4-FFF2-40B4-BE49-F238E27FC236}">
                <a16:creationId xmlns:a16="http://schemas.microsoft.com/office/drawing/2014/main" id="{93DA1B01-88F5-475D-A50C-1170FF7A3997}"/>
              </a:ext>
            </a:extLst>
          </p:cNvPr>
          <p:cNvSpPr/>
          <p:nvPr/>
        </p:nvSpPr>
        <p:spPr>
          <a:xfrm rot="20318684">
            <a:off x="1267526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611CE5D-189E-47B6-B59F-99B4A6988370}"/>
              </a:ext>
            </a:extLst>
          </p:cNvPr>
          <p:cNvSpPr/>
          <p:nvPr/>
        </p:nvSpPr>
        <p:spPr>
          <a:xfrm rot="20318684">
            <a:off x="603874" y="141427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528BC8C-840A-48EB-BD51-DBED90DAD273}"/>
              </a:ext>
            </a:extLst>
          </p:cNvPr>
          <p:cNvSpPr/>
          <p:nvPr/>
        </p:nvSpPr>
        <p:spPr>
          <a:xfrm rot="20318684">
            <a:off x="935695" y="141427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38959D8-38C5-4E76-865A-757E4851B7A4}"/>
              </a:ext>
            </a:extLst>
          </p:cNvPr>
          <p:cNvSpPr/>
          <p:nvPr/>
        </p:nvSpPr>
        <p:spPr>
          <a:xfrm rot="20318684">
            <a:off x="1267527" y="14109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89" name="مستطيل: زوايا مستديرة 488">
            <a:extLst>
              <a:ext uri="{FF2B5EF4-FFF2-40B4-BE49-F238E27FC236}">
                <a16:creationId xmlns:a16="http://schemas.microsoft.com/office/drawing/2014/main" id="{63DF80D3-CFEA-4BD1-B517-6E3BE1F020FD}"/>
              </a:ext>
            </a:extLst>
          </p:cNvPr>
          <p:cNvSpPr/>
          <p:nvPr/>
        </p:nvSpPr>
        <p:spPr>
          <a:xfrm>
            <a:off x="583577" y="2062558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0" name="33">
            <a:extLst>
              <a:ext uri="{FF2B5EF4-FFF2-40B4-BE49-F238E27FC236}">
                <a16:creationId xmlns:a16="http://schemas.microsoft.com/office/drawing/2014/main" id="{75079238-D354-4EF3-83DA-BE62D2439A7E}"/>
              </a:ext>
            </a:extLst>
          </p:cNvPr>
          <p:cNvSpPr/>
          <p:nvPr/>
        </p:nvSpPr>
        <p:spPr>
          <a:xfrm rot="20318684">
            <a:off x="603872" y="209841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1" name="22">
            <a:extLst>
              <a:ext uri="{FF2B5EF4-FFF2-40B4-BE49-F238E27FC236}">
                <a16:creationId xmlns:a16="http://schemas.microsoft.com/office/drawing/2014/main" id="{878344DA-7764-4828-9D31-7136FE3D734B}"/>
              </a:ext>
            </a:extLst>
          </p:cNvPr>
          <p:cNvSpPr/>
          <p:nvPr/>
        </p:nvSpPr>
        <p:spPr>
          <a:xfrm rot="20318684">
            <a:off x="935693" y="209841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2" name="11">
            <a:extLst>
              <a:ext uri="{FF2B5EF4-FFF2-40B4-BE49-F238E27FC236}">
                <a16:creationId xmlns:a16="http://schemas.microsoft.com/office/drawing/2014/main" id="{289E03BE-CF95-4769-8561-F78232FD5609}"/>
              </a:ext>
            </a:extLst>
          </p:cNvPr>
          <p:cNvSpPr/>
          <p:nvPr/>
        </p:nvSpPr>
        <p:spPr>
          <a:xfrm rot="20318684">
            <a:off x="1267525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4D9F05C-42DD-4C01-90E5-8481A7B1EEE8}"/>
              </a:ext>
            </a:extLst>
          </p:cNvPr>
          <p:cNvSpPr/>
          <p:nvPr/>
        </p:nvSpPr>
        <p:spPr>
          <a:xfrm rot="20318684">
            <a:off x="603873" y="209505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1DEEFC3-2D47-4A3E-AE63-BE89457C87BD}"/>
              </a:ext>
            </a:extLst>
          </p:cNvPr>
          <p:cNvSpPr/>
          <p:nvPr/>
        </p:nvSpPr>
        <p:spPr>
          <a:xfrm rot="20318684">
            <a:off x="935694" y="209505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EFDA959-5640-4F33-82F9-0A7CA97A250B}"/>
              </a:ext>
            </a:extLst>
          </p:cNvPr>
          <p:cNvSpPr/>
          <p:nvPr/>
        </p:nvSpPr>
        <p:spPr>
          <a:xfrm rot="20318684">
            <a:off x="1267526" y="20916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6" name="مستطيل: زوايا مستديرة 495">
            <a:extLst>
              <a:ext uri="{FF2B5EF4-FFF2-40B4-BE49-F238E27FC236}">
                <a16:creationId xmlns:a16="http://schemas.microsoft.com/office/drawing/2014/main" id="{B22F0E69-7C13-4530-BA40-3B5CBE1DD348}"/>
              </a:ext>
            </a:extLst>
          </p:cNvPr>
          <p:cNvSpPr/>
          <p:nvPr/>
        </p:nvSpPr>
        <p:spPr>
          <a:xfrm>
            <a:off x="583576" y="2743337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497" name="33">
            <a:extLst>
              <a:ext uri="{FF2B5EF4-FFF2-40B4-BE49-F238E27FC236}">
                <a16:creationId xmlns:a16="http://schemas.microsoft.com/office/drawing/2014/main" id="{3CD8C93E-8620-46B1-8383-A762E7794755}"/>
              </a:ext>
            </a:extLst>
          </p:cNvPr>
          <p:cNvSpPr/>
          <p:nvPr/>
        </p:nvSpPr>
        <p:spPr>
          <a:xfrm rot="20318684">
            <a:off x="603871" y="277919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8" name="22">
            <a:extLst>
              <a:ext uri="{FF2B5EF4-FFF2-40B4-BE49-F238E27FC236}">
                <a16:creationId xmlns:a16="http://schemas.microsoft.com/office/drawing/2014/main" id="{66362AAF-70B2-4575-9120-1E66941A4C53}"/>
              </a:ext>
            </a:extLst>
          </p:cNvPr>
          <p:cNvSpPr/>
          <p:nvPr/>
        </p:nvSpPr>
        <p:spPr>
          <a:xfrm rot="20318684">
            <a:off x="935692" y="277919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499" name="11">
            <a:extLst>
              <a:ext uri="{FF2B5EF4-FFF2-40B4-BE49-F238E27FC236}">
                <a16:creationId xmlns:a16="http://schemas.microsoft.com/office/drawing/2014/main" id="{9FEE9BB0-FDC3-468F-ABD5-B6BDD8F01161}"/>
              </a:ext>
            </a:extLst>
          </p:cNvPr>
          <p:cNvSpPr/>
          <p:nvPr/>
        </p:nvSpPr>
        <p:spPr>
          <a:xfrm rot="20318684">
            <a:off x="1267524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0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EA0C929-2751-4C67-B9F5-01E702EAC37C}"/>
              </a:ext>
            </a:extLst>
          </p:cNvPr>
          <p:cNvSpPr/>
          <p:nvPr/>
        </p:nvSpPr>
        <p:spPr>
          <a:xfrm rot="20318684">
            <a:off x="603872" y="277583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1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16285C-1F26-4EC1-8388-F8522A1274C5}"/>
              </a:ext>
            </a:extLst>
          </p:cNvPr>
          <p:cNvSpPr/>
          <p:nvPr/>
        </p:nvSpPr>
        <p:spPr>
          <a:xfrm rot="20318684">
            <a:off x="935693" y="277583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2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AF2A35E0-D4BA-42E1-BE8A-0F250EEA1118}"/>
              </a:ext>
            </a:extLst>
          </p:cNvPr>
          <p:cNvSpPr/>
          <p:nvPr/>
        </p:nvSpPr>
        <p:spPr>
          <a:xfrm rot="20318684">
            <a:off x="1267525" y="27724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3" name="مستطيل: زوايا مستديرة 502">
            <a:extLst>
              <a:ext uri="{FF2B5EF4-FFF2-40B4-BE49-F238E27FC236}">
                <a16:creationId xmlns:a16="http://schemas.microsoft.com/office/drawing/2014/main" id="{4A916C94-DD1E-4C75-9C0D-A5B0DF0AD803}"/>
              </a:ext>
            </a:extLst>
          </p:cNvPr>
          <p:cNvSpPr/>
          <p:nvPr/>
        </p:nvSpPr>
        <p:spPr>
          <a:xfrm>
            <a:off x="583575" y="3424116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04" name="33">
            <a:extLst>
              <a:ext uri="{FF2B5EF4-FFF2-40B4-BE49-F238E27FC236}">
                <a16:creationId xmlns:a16="http://schemas.microsoft.com/office/drawing/2014/main" id="{16035D31-1514-4244-938B-B58056DFB36B}"/>
              </a:ext>
            </a:extLst>
          </p:cNvPr>
          <p:cNvSpPr/>
          <p:nvPr/>
        </p:nvSpPr>
        <p:spPr>
          <a:xfrm rot="20318684">
            <a:off x="603870" y="3459974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5" name="22">
            <a:extLst>
              <a:ext uri="{FF2B5EF4-FFF2-40B4-BE49-F238E27FC236}">
                <a16:creationId xmlns:a16="http://schemas.microsoft.com/office/drawing/2014/main" id="{FCFEE4D0-057B-4992-BFD0-834A4D81F781}"/>
              </a:ext>
            </a:extLst>
          </p:cNvPr>
          <p:cNvSpPr/>
          <p:nvPr/>
        </p:nvSpPr>
        <p:spPr>
          <a:xfrm rot="20318684">
            <a:off x="935691" y="345997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6" name="11">
            <a:extLst>
              <a:ext uri="{FF2B5EF4-FFF2-40B4-BE49-F238E27FC236}">
                <a16:creationId xmlns:a16="http://schemas.microsoft.com/office/drawing/2014/main" id="{BBA7789B-49AD-4F2A-A492-7A12AC9FD5AA}"/>
              </a:ext>
            </a:extLst>
          </p:cNvPr>
          <p:cNvSpPr/>
          <p:nvPr/>
        </p:nvSpPr>
        <p:spPr>
          <a:xfrm rot="20318684">
            <a:off x="1267523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7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DF9752-92B4-4FD8-A86B-FAE3887F9D83}"/>
              </a:ext>
            </a:extLst>
          </p:cNvPr>
          <p:cNvSpPr/>
          <p:nvPr/>
        </p:nvSpPr>
        <p:spPr>
          <a:xfrm rot="20318684">
            <a:off x="603871" y="345661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8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E614BFCC-3162-4758-8598-15A48A9C00F6}"/>
              </a:ext>
            </a:extLst>
          </p:cNvPr>
          <p:cNvSpPr/>
          <p:nvPr/>
        </p:nvSpPr>
        <p:spPr>
          <a:xfrm rot="20318684">
            <a:off x="935692" y="345661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09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BC174F0-8198-4845-8426-2388747B1315}"/>
              </a:ext>
            </a:extLst>
          </p:cNvPr>
          <p:cNvSpPr/>
          <p:nvPr/>
        </p:nvSpPr>
        <p:spPr>
          <a:xfrm rot="20318684">
            <a:off x="1267524" y="34532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0" name="مستطيل: زوايا مستديرة 509">
            <a:extLst>
              <a:ext uri="{FF2B5EF4-FFF2-40B4-BE49-F238E27FC236}">
                <a16:creationId xmlns:a16="http://schemas.microsoft.com/office/drawing/2014/main" id="{7EB16308-C22B-45FF-B5E6-11C53BFDA470}"/>
              </a:ext>
            </a:extLst>
          </p:cNvPr>
          <p:cNvSpPr/>
          <p:nvPr/>
        </p:nvSpPr>
        <p:spPr>
          <a:xfrm>
            <a:off x="583574" y="410489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1" name="33">
            <a:extLst>
              <a:ext uri="{FF2B5EF4-FFF2-40B4-BE49-F238E27FC236}">
                <a16:creationId xmlns:a16="http://schemas.microsoft.com/office/drawing/2014/main" id="{408672B6-CD39-4250-8764-2F94C070F246}"/>
              </a:ext>
            </a:extLst>
          </p:cNvPr>
          <p:cNvSpPr/>
          <p:nvPr/>
        </p:nvSpPr>
        <p:spPr>
          <a:xfrm rot="20318684">
            <a:off x="603869" y="414075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2" name="22">
            <a:extLst>
              <a:ext uri="{FF2B5EF4-FFF2-40B4-BE49-F238E27FC236}">
                <a16:creationId xmlns:a16="http://schemas.microsoft.com/office/drawing/2014/main" id="{AAD71ADB-D8E1-4C2E-9D2E-B639593B2792}"/>
              </a:ext>
            </a:extLst>
          </p:cNvPr>
          <p:cNvSpPr/>
          <p:nvPr/>
        </p:nvSpPr>
        <p:spPr>
          <a:xfrm rot="20318684">
            <a:off x="935690" y="414075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3" name="11">
            <a:extLst>
              <a:ext uri="{FF2B5EF4-FFF2-40B4-BE49-F238E27FC236}">
                <a16:creationId xmlns:a16="http://schemas.microsoft.com/office/drawing/2014/main" id="{51C35655-85F8-4351-ADD7-AF9914984246}"/>
              </a:ext>
            </a:extLst>
          </p:cNvPr>
          <p:cNvSpPr/>
          <p:nvPr/>
        </p:nvSpPr>
        <p:spPr>
          <a:xfrm rot="20318684">
            <a:off x="1267522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4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631B1CE-C987-457B-B96E-048037D98263}"/>
              </a:ext>
            </a:extLst>
          </p:cNvPr>
          <p:cNvSpPr/>
          <p:nvPr/>
        </p:nvSpPr>
        <p:spPr>
          <a:xfrm rot="20318684">
            <a:off x="603870" y="41373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5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75544058-C88E-4D93-B1C1-B8D83970BA8D}"/>
              </a:ext>
            </a:extLst>
          </p:cNvPr>
          <p:cNvSpPr/>
          <p:nvPr/>
        </p:nvSpPr>
        <p:spPr>
          <a:xfrm rot="20318684">
            <a:off x="935691" y="413739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6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2B6E5CE-F37C-45DA-A592-879280F446C0}"/>
              </a:ext>
            </a:extLst>
          </p:cNvPr>
          <p:cNvSpPr/>
          <p:nvPr/>
        </p:nvSpPr>
        <p:spPr>
          <a:xfrm rot="20318684">
            <a:off x="1267523" y="41340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7" name="مستطيل: زوايا مستديرة 516">
            <a:extLst>
              <a:ext uri="{FF2B5EF4-FFF2-40B4-BE49-F238E27FC236}">
                <a16:creationId xmlns:a16="http://schemas.microsoft.com/office/drawing/2014/main" id="{F78D7CAC-AB1E-4EB5-932B-6F8E9D5FB99F}"/>
              </a:ext>
            </a:extLst>
          </p:cNvPr>
          <p:cNvSpPr/>
          <p:nvPr/>
        </p:nvSpPr>
        <p:spPr>
          <a:xfrm>
            <a:off x="583573" y="478567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18" name="33">
            <a:extLst>
              <a:ext uri="{FF2B5EF4-FFF2-40B4-BE49-F238E27FC236}">
                <a16:creationId xmlns:a16="http://schemas.microsoft.com/office/drawing/2014/main" id="{4062668C-5CDE-4759-8CFD-8939601A645B}"/>
              </a:ext>
            </a:extLst>
          </p:cNvPr>
          <p:cNvSpPr/>
          <p:nvPr/>
        </p:nvSpPr>
        <p:spPr>
          <a:xfrm rot="20318684">
            <a:off x="603868" y="48215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19" name="22">
            <a:extLst>
              <a:ext uri="{FF2B5EF4-FFF2-40B4-BE49-F238E27FC236}">
                <a16:creationId xmlns:a16="http://schemas.microsoft.com/office/drawing/2014/main" id="{77967CAD-9D91-46B5-99E1-F927B0D4C54B}"/>
              </a:ext>
            </a:extLst>
          </p:cNvPr>
          <p:cNvSpPr/>
          <p:nvPr/>
        </p:nvSpPr>
        <p:spPr>
          <a:xfrm rot="20318684">
            <a:off x="935689" y="48215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0" name="11">
            <a:extLst>
              <a:ext uri="{FF2B5EF4-FFF2-40B4-BE49-F238E27FC236}">
                <a16:creationId xmlns:a16="http://schemas.microsoft.com/office/drawing/2014/main" id="{754E19F1-F441-4D0F-96DB-3C8D559D6FF2}"/>
              </a:ext>
            </a:extLst>
          </p:cNvPr>
          <p:cNvSpPr/>
          <p:nvPr/>
        </p:nvSpPr>
        <p:spPr>
          <a:xfrm rot="20318684">
            <a:off x="1267521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E9110BA-FADD-43E8-9F5D-09C1D2CF4CF4}"/>
              </a:ext>
            </a:extLst>
          </p:cNvPr>
          <p:cNvSpPr/>
          <p:nvPr/>
        </p:nvSpPr>
        <p:spPr>
          <a:xfrm rot="20318684">
            <a:off x="603869" y="48181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71653ED-DC16-444E-BB76-B889E291ABF3}"/>
              </a:ext>
            </a:extLst>
          </p:cNvPr>
          <p:cNvSpPr/>
          <p:nvPr/>
        </p:nvSpPr>
        <p:spPr>
          <a:xfrm rot="20318684">
            <a:off x="935690" y="481817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AE793F7-F615-424D-95B2-28D9FC3A65F0}"/>
              </a:ext>
            </a:extLst>
          </p:cNvPr>
          <p:cNvSpPr/>
          <p:nvPr/>
        </p:nvSpPr>
        <p:spPr>
          <a:xfrm rot="20318684">
            <a:off x="1267522" y="481481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4" name="مستطيل: زوايا مستديرة 523">
            <a:extLst>
              <a:ext uri="{FF2B5EF4-FFF2-40B4-BE49-F238E27FC236}">
                <a16:creationId xmlns:a16="http://schemas.microsoft.com/office/drawing/2014/main" id="{F4D78724-EA93-41D1-BDA9-367D229F2C47}"/>
              </a:ext>
            </a:extLst>
          </p:cNvPr>
          <p:cNvSpPr/>
          <p:nvPr/>
        </p:nvSpPr>
        <p:spPr>
          <a:xfrm>
            <a:off x="625135" y="6264971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525" name="33">
            <a:extLst>
              <a:ext uri="{FF2B5EF4-FFF2-40B4-BE49-F238E27FC236}">
                <a16:creationId xmlns:a16="http://schemas.microsoft.com/office/drawing/2014/main" id="{BF66D425-815D-4937-8A52-9FA59BA5CB73}"/>
              </a:ext>
            </a:extLst>
          </p:cNvPr>
          <p:cNvSpPr/>
          <p:nvPr/>
        </p:nvSpPr>
        <p:spPr>
          <a:xfrm rot="20318684">
            <a:off x="645430" y="630082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6" name="22">
            <a:extLst>
              <a:ext uri="{FF2B5EF4-FFF2-40B4-BE49-F238E27FC236}">
                <a16:creationId xmlns:a16="http://schemas.microsoft.com/office/drawing/2014/main" id="{1379C6B6-9FCF-4181-B0C0-B9F286A2221C}"/>
              </a:ext>
            </a:extLst>
          </p:cNvPr>
          <p:cNvSpPr/>
          <p:nvPr/>
        </p:nvSpPr>
        <p:spPr>
          <a:xfrm rot="20318684">
            <a:off x="977251" y="630082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7" name="11">
            <a:extLst>
              <a:ext uri="{FF2B5EF4-FFF2-40B4-BE49-F238E27FC236}">
                <a16:creationId xmlns:a16="http://schemas.microsoft.com/office/drawing/2014/main" id="{8B0123F1-1554-4E1B-AD43-92D78EE1FE72}"/>
              </a:ext>
            </a:extLst>
          </p:cNvPr>
          <p:cNvSpPr/>
          <p:nvPr/>
        </p:nvSpPr>
        <p:spPr>
          <a:xfrm rot="20318684">
            <a:off x="1309083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082B32C-A136-4665-9C21-284A79971A3C}"/>
              </a:ext>
            </a:extLst>
          </p:cNvPr>
          <p:cNvSpPr/>
          <p:nvPr/>
        </p:nvSpPr>
        <p:spPr>
          <a:xfrm rot="20318684">
            <a:off x="645431" y="629746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2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5F53EB7-3CE7-4BFE-9C61-89BFEA656D2C}"/>
              </a:ext>
            </a:extLst>
          </p:cNvPr>
          <p:cNvSpPr/>
          <p:nvPr/>
        </p:nvSpPr>
        <p:spPr>
          <a:xfrm rot="20318684">
            <a:off x="977252" y="629746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53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61B129EC-625B-4007-9D90-4B9FEFE3752B}"/>
              </a:ext>
            </a:extLst>
          </p:cNvPr>
          <p:cNvSpPr/>
          <p:nvPr/>
        </p:nvSpPr>
        <p:spPr>
          <a:xfrm rot="20318684">
            <a:off x="1309084" y="629410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8" name="مستطيل: زوايا مستديرة 376">
            <a:extLst>
              <a:ext uri="{FF2B5EF4-FFF2-40B4-BE49-F238E27FC236}">
                <a16:creationId xmlns:a16="http://schemas.microsoft.com/office/drawing/2014/main" id="{C09C9DD7-540F-4D43-8E89-FB0202E06D6C}"/>
              </a:ext>
            </a:extLst>
          </p:cNvPr>
          <p:cNvSpPr/>
          <p:nvPr/>
        </p:nvSpPr>
        <p:spPr>
          <a:xfrm>
            <a:off x="9547374" y="5746730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09" name="33">
            <a:extLst>
              <a:ext uri="{FF2B5EF4-FFF2-40B4-BE49-F238E27FC236}">
                <a16:creationId xmlns:a16="http://schemas.microsoft.com/office/drawing/2014/main" id="{A424B96B-5356-9541-81E3-7F31BC33D283}"/>
              </a:ext>
            </a:extLst>
          </p:cNvPr>
          <p:cNvSpPr/>
          <p:nvPr/>
        </p:nvSpPr>
        <p:spPr>
          <a:xfrm rot="20318684">
            <a:off x="9567669" y="578258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0" name="22">
            <a:extLst>
              <a:ext uri="{FF2B5EF4-FFF2-40B4-BE49-F238E27FC236}">
                <a16:creationId xmlns:a16="http://schemas.microsoft.com/office/drawing/2014/main" id="{ABC1F22B-26C7-C04B-9B9C-8BFE9886F53C}"/>
              </a:ext>
            </a:extLst>
          </p:cNvPr>
          <p:cNvSpPr/>
          <p:nvPr/>
        </p:nvSpPr>
        <p:spPr>
          <a:xfrm rot="20318684">
            <a:off x="9899490" y="5782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549C382A-D3CB-A041-82DB-936A8F05DC35}"/>
              </a:ext>
            </a:extLst>
          </p:cNvPr>
          <p:cNvSpPr/>
          <p:nvPr/>
        </p:nvSpPr>
        <p:spPr>
          <a:xfrm rot="20318684">
            <a:off x="10231322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2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E68270F-9D70-124D-AA2C-0EF23944F68A}"/>
              </a:ext>
            </a:extLst>
          </p:cNvPr>
          <p:cNvSpPr/>
          <p:nvPr/>
        </p:nvSpPr>
        <p:spPr>
          <a:xfrm rot="20318684">
            <a:off x="9567670" y="577922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3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F167F0AD-2542-F94D-954D-C83C62EE6AD6}"/>
              </a:ext>
            </a:extLst>
          </p:cNvPr>
          <p:cNvSpPr/>
          <p:nvPr/>
        </p:nvSpPr>
        <p:spPr>
          <a:xfrm rot="20318684">
            <a:off x="9899491" y="5779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4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9789AD7-F4AC-EA4C-BF31-66E91CD7416F}"/>
              </a:ext>
            </a:extLst>
          </p:cNvPr>
          <p:cNvSpPr/>
          <p:nvPr/>
        </p:nvSpPr>
        <p:spPr>
          <a:xfrm rot="20318684">
            <a:off x="10231323" y="577586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5" name="مستطيل: زوايا مستديرة 376">
            <a:extLst>
              <a:ext uri="{FF2B5EF4-FFF2-40B4-BE49-F238E27FC236}">
                <a16:creationId xmlns:a16="http://schemas.microsoft.com/office/drawing/2014/main" id="{058C7DBB-559D-434A-B7BB-B79BEEAA1E44}"/>
              </a:ext>
            </a:extLst>
          </p:cNvPr>
          <p:cNvSpPr/>
          <p:nvPr/>
        </p:nvSpPr>
        <p:spPr>
          <a:xfrm>
            <a:off x="9547374" y="6309735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16" name="33">
            <a:extLst>
              <a:ext uri="{FF2B5EF4-FFF2-40B4-BE49-F238E27FC236}">
                <a16:creationId xmlns:a16="http://schemas.microsoft.com/office/drawing/2014/main" id="{7E303CD0-A811-C645-8547-7CD74206AB97}"/>
              </a:ext>
            </a:extLst>
          </p:cNvPr>
          <p:cNvSpPr/>
          <p:nvPr/>
        </p:nvSpPr>
        <p:spPr>
          <a:xfrm rot="20318684">
            <a:off x="9567669" y="6345593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CA5678F0-B98D-6A48-9D38-40F2B482E185}"/>
              </a:ext>
            </a:extLst>
          </p:cNvPr>
          <p:cNvSpPr/>
          <p:nvPr/>
        </p:nvSpPr>
        <p:spPr>
          <a:xfrm rot="20318684">
            <a:off x="9899490" y="634559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8" name="11">
            <a:extLst>
              <a:ext uri="{FF2B5EF4-FFF2-40B4-BE49-F238E27FC236}">
                <a16:creationId xmlns:a16="http://schemas.microsoft.com/office/drawing/2014/main" id="{C6CF72D2-8E91-344F-8B64-8A9BC3C99AF5}"/>
              </a:ext>
            </a:extLst>
          </p:cNvPr>
          <p:cNvSpPr/>
          <p:nvPr/>
        </p:nvSpPr>
        <p:spPr>
          <a:xfrm rot="20318684">
            <a:off x="10231322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9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48397C6-59CA-DB41-992B-EA991B369CA8}"/>
              </a:ext>
            </a:extLst>
          </p:cNvPr>
          <p:cNvSpPr/>
          <p:nvPr/>
        </p:nvSpPr>
        <p:spPr>
          <a:xfrm rot="20318684">
            <a:off x="9567670" y="634223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0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B0301584-BCA8-C945-AD32-E8BF390005FB}"/>
              </a:ext>
            </a:extLst>
          </p:cNvPr>
          <p:cNvSpPr/>
          <p:nvPr/>
        </p:nvSpPr>
        <p:spPr>
          <a:xfrm rot="20318684">
            <a:off x="9899491" y="634223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1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B4C826C-0CBC-D746-B64C-519418D5A82C}"/>
              </a:ext>
            </a:extLst>
          </p:cNvPr>
          <p:cNvSpPr/>
          <p:nvPr/>
        </p:nvSpPr>
        <p:spPr>
          <a:xfrm rot="20318684">
            <a:off x="10231323" y="633887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2" name="مستطيل: زوايا مستديرة 376">
            <a:extLst>
              <a:ext uri="{FF2B5EF4-FFF2-40B4-BE49-F238E27FC236}">
                <a16:creationId xmlns:a16="http://schemas.microsoft.com/office/drawing/2014/main" id="{566E555C-6017-0541-A844-2814ADCAE579}"/>
              </a:ext>
            </a:extLst>
          </p:cNvPr>
          <p:cNvSpPr/>
          <p:nvPr/>
        </p:nvSpPr>
        <p:spPr>
          <a:xfrm>
            <a:off x="6600845" y="5682724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3" name="33">
            <a:extLst>
              <a:ext uri="{FF2B5EF4-FFF2-40B4-BE49-F238E27FC236}">
                <a16:creationId xmlns:a16="http://schemas.microsoft.com/office/drawing/2014/main" id="{8F80535F-2578-B443-A6E4-BE04918E2085}"/>
              </a:ext>
            </a:extLst>
          </p:cNvPr>
          <p:cNvSpPr/>
          <p:nvPr/>
        </p:nvSpPr>
        <p:spPr>
          <a:xfrm rot="20318684">
            <a:off x="6621140" y="5718582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4" name="22">
            <a:extLst>
              <a:ext uri="{FF2B5EF4-FFF2-40B4-BE49-F238E27FC236}">
                <a16:creationId xmlns:a16="http://schemas.microsoft.com/office/drawing/2014/main" id="{8B185207-DED0-5E44-853F-662962F29729}"/>
              </a:ext>
            </a:extLst>
          </p:cNvPr>
          <p:cNvSpPr/>
          <p:nvPr/>
        </p:nvSpPr>
        <p:spPr>
          <a:xfrm rot="20318684">
            <a:off x="6952961" y="571858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5" name="11">
            <a:extLst>
              <a:ext uri="{FF2B5EF4-FFF2-40B4-BE49-F238E27FC236}">
                <a16:creationId xmlns:a16="http://schemas.microsoft.com/office/drawing/2014/main" id="{C0E49A43-C097-334A-BA58-3E47F5293BA1}"/>
              </a:ext>
            </a:extLst>
          </p:cNvPr>
          <p:cNvSpPr/>
          <p:nvPr/>
        </p:nvSpPr>
        <p:spPr>
          <a:xfrm rot="20318684">
            <a:off x="7284793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6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54FD2E97-B3F9-D243-BB20-07B5B8712F05}"/>
              </a:ext>
            </a:extLst>
          </p:cNvPr>
          <p:cNvSpPr/>
          <p:nvPr/>
        </p:nvSpPr>
        <p:spPr>
          <a:xfrm rot="20318684">
            <a:off x="6621141" y="5715221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7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03AD30E-6ADC-ED4D-B4F1-9A7D3C2C5599}"/>
              </a:ext>
            </a:extLst>
          </p:cNvPr>
          <p:cNvSpPr/>
          <p:nvPr/>
        </p:nvSpPr>
        <p:spPr>
          <a:xfrm rot="20318684">
            <a:off x="6952962" y="571522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8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05895E2D-671E-AE45-A8E0-49D7BE6988B7}"/>
              </a:ext>
            </a:extLst>
          </p:cNvPr>
          <p:cNvSpPr/>
          <p:nvPr/>
        </p:nvSpPr>
        <p:spPr>
          <a:xfrm rot="20318684">
            <a:off x="7284794" y="571186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9" name="مستطيل: زوايا مستديرة 376">
            <a:extLst>
              <a:ext uri="{FF2B5EF4-FFF2-40B4-BE49-F238E27FC236}">
                <a16:creationId xmlns:a16="http://schemas.microsoft.com/office/drawing/2014/main" id="{3478C3AE-77C4-4843-A660-3777C70DD3E0}"/>
              </a:ext>
            </a:extLst>
          </p:cNvPr>
          <p:cNvSpPr/>
          <p:nvPr/>
        </p:nvSpPr>
        <p:spPr>
          <a:xfrm>
            <a:off x="6600845" y="6245729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30" name="33">
            <a:extLst>
              <a:ext uri="{FF2B5EF4-FFF2-40B4-BE49-F238E27FC236}">
                <a16:creationId xmlns:a16="http://schemas.microsoft.com/office/drawing/2014/main" id="{182B2649-2C75-B643-AEC9-25DC6CF7505B}"/>
              </a:ext>
            </a:extLst>
          </p:cNvPr>
          <p:cNvSpPr/>
          <p:nvPr/>
        </p:nvSpPr>
        <p:spPr>
          <a:xfrm rot="20318684">
            <a:off x="6621140" y="6281587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1" name="22">
            <a:extLst>
              <a:ext uri="{FF2B5EF4-FFF2-40B4-BE49-F238E27FC236}">
                <a16:creationId xmlns:a16="http://schemas.microsoft.com/office/drawing/2014/main" id="{F9154441-1066-7147-BFC3-C2870754E709}"/>
              </a:ext>
            </a:extLst>
          </p:cNvPr>
          <p:cNvSpPr/>
          <p:nvPr/>
        </p:nvSpPr>
        <p:spPr>
          <a:xfrm rot="20318684">
            <a:off x="6952961" y="628158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2" name="11">
            <a:extLst>
              <a:ext uri="{FF2B5EF4-FFF2-40B4-BE49-F238E27FC236}">
                <a16:creationId xmlns:a16="http://schemas.microsoft.com/office/drawing/2014/main" id="{514A3F19-8184-3944-81D7-53A50C6214DE}"/>
              </a:ext>
            </a:extLst>
          </p:cNvPr>
          <p:cNvSpPr/>
          <p:nvPr/>
        </p:nvSpPr>
        <p:spPr>
          <a:xfrm rot="20318684">
            <a:off x="7284793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3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1C30E465-10A7-4E47-975A-747B6D30D4CD}"/>
              </a:ext>
            </a:extLst>
          </p:cNvPr>
          <p:cNvSpPr/>
          <p:nvPr/>
        </p:nvSpPr>
        <p:spPr>
          <a:xfrm rot="20318684">
            <a:off x="6621141" y="6278226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4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BC391C6-C35A-5849-8DF2-0717D02AABF5}"/>
              </a:ext>
            </a:extLst>
          </p:cNvPr>
          <p:cNvSpPr/>
          <p:nvPr/>
        </p:nvSpPr>
        <p:spPr>
          <a:xfrm rot="20318684">
            <a:off x="6952962" y="627822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5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8C454D31-E226-6C40-A54A-B8F0A8017520}"/>
              </a:ext>
            </a:extLst>
          </p:cNvPr>
          <p:cNvSpPr/>
          <p:nvPr/>
        </p:nvSpPr>
        <p:spPr>
          <a:xfrm rot="20318684">
            <a:off x="7284794" y="6274865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7" name="مستطيل: زوايا مستديرة 474">
            <a:extLst>
              <a:ext uri="{FF2B5EF4-FFF2-40B4-BE49-F238E27FC236}">
                <a16:creationId xmlns:a16="http://schemas.microsoft.com/office/drawing/2014/main" id="{459A5D15-CB6E-0247-9EED-170671019A5D}"/>
              </a:ext>
            </a:extLst>
          </p:cNvPr>
          <p:cNvSpPr/>
          <p:nvPr/>
        </p:nvSpPr>
        <p:spPr>
          <a:xfrm>
            <a:off x="3520246" y="555482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68" name="33">
            <a:extLst>
              <a:ext uri="{FF2B5EF4-FFF2-40B4-BE49-F238E27FC236}">
                <a16:creationId xmlns:a16="http://schemas.microsoft.com/office/drawing/2014/main" id="{445FAED7-6C08-8F48-BA26-87C0650BB147}"/>
              </a:ext>
            </a:extLst>
          </p:cNvPr>
          <p:cNvSpPr/>
          <p:nvPr/>
        </p:nvSpPr>
        <p:spPr>
          <a:xfrm rot="20318684">
            <a:off x="3540541" y="559068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69" name="22">
            <a:extLst>
              <a:ext uri="{FF2B5EF4-FFF2-40B4-BE49-F238E27FC236}">
                <a16:creationId xmlns:a16="http://schemas.microsoft.com/office/drawing/2014/main" id="{31055E17-430F-FB4A-ACC8-787580B10107}"/>
              </a:ext>
            </a:extLst>
          </p:cNvPr>
          <p:cNvSpPr/>
          <p:nvPr/>
        </p:nvSpPr>
        <p:spPr>
          <a:xfrm rot="20318684">
            <a:off x="3872362" y="559067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0" name="11">
            <a:extLst>
              <a:ext uri="{FF2B5EF4-FFF2-40B4-BE49-F238E27FC236}">
                <a16:creationId xmlns:a16="http://schemas.microsoft.com/office/drawing/2014/main" id="{A8ABD268-1B6F-4B4E-A5B3-DF5A821B4A1F}"/>
              </a:ext>
            </a:extLst>
          </p:cNvPr>
          <p:cNvSpPr/>
          <p:nvPr/>
        </p:nvSpPr>
        <p:spPr>
          <a:xfrm rot="20318684">
            <a:off x="4204194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1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C0C3089F-F0F0-7C44-97CB-287A67035DDB}"/>
              </a:ext>
            </a:extLst>
          </p:cNvPr>
          <p:cNvSpPr/>
          <p:nvPr/>
        </p:nvSpPr>
        <p:spPr>
          <a:xfrm rot="20318684">
            <a:off x="3540542" y="558731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2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D7AE73D6-7B90-F041-BAD3-8BF025C89253}"/>
              </a:ext>
            </a:extLst>
          </p:cNvPr>
          <p:cNvSpPr/>
          <p:nvPr/>
        </p:nvSpPr>
        <p:spPr>
          <a:xfrm rot="20318684">
            <a:off x="3872363" y="558731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3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4AEAC803-30A7-EB4D-A593-DAE71A0B0F61}"/>
              </a:ext>
            </a:extLst>
          </p:cNvPr>
          <p:cNvSpPr/>
          <p:nvPr/>
        </p:nvSpPr>
        <p:spPr>
          <a:xfrm rot="20318684">
            <a:off x="4204195" y="558395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4" name="مستطيل: زوايا مستديرة 523">
            <a:extLst>
              <a:ext uri="{FF2B5EF4-FFF2-40B4-BE49-F238E27FC236}">
                <a16:creationId xmlns:a16="http://schemas.microsoft.com/office/drawing/2014/main" id="{06FC940A-134B-BA4C-B652-0994AEA66C76}"/>
              </a:ext>
            </a:extLst>
          </p:cNvPr>
          <p:cNvSpPr/>
          <p:nvPr/>
        </p:nvSpPr>
        <p:spPr>
          <a:xfrm>
            <a:off x="605891" y="5561542"/>
            <a:ext cx="2582516" cy="418121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rgbClr val="E46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75" name="33">
            <a:extLst>
              <a:ext uri="{FF2B5EF4-FFF2-40B4-BE49-F238E27FC236}">
                <a16:creationId xmlns:a16="http://schemas.microsoft.com/office/drawing/2014/main" id="{FAE4E710-1AC2-3F43-A466-12DB8A461216}"/>
              </a:ext>
            </a:extLst>
          </p:cNvPr>
          <p:cNvSpPr/>
          <p:nvPr/>
        </p:nvSpPr>
        <p:spPr>
          <a:xfrm rot="20318684">
            <a:off x="626186" y="5597400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718E00"/>
          </a:solidFill>
          <a:ln>
            <a:solidFill>
              <a:srgbClr val="718E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6" name="22">
            <a:extLst>
              <a:ext uri="{FF2B5EF4-FFF2-40B4-BE49-F238E27FC236}">
                <a16:creationId xmlns:a16="http://schemas.microsoft.com/office/drawing/2014/main" id="{B4F55A0F-82C1-DC49-8231-C4FAB9BBC071}"/>
              </a:ext>
            </a:extLst>
          </p:cNvPr>
          <p:cNvSpPr/>
          <p:nvPr/>
        </p:nvSpPr>
        <p:spPr>
          <a:xfrm rot="20318684">
            <a:off x="958007" y="559739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E4623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7" name="11">
            <a:extLst>
              <a:ext uri="{FF2B5EF4-FFF2-40B4-BE49-F238E27FC236}">
                <a16:creationId xmlns:a16="http://schemas.microsoft.com/office/drawing/2014/main" id="{56DFE5EF-D2F2-4446-8ED1-B7753DE1F173}"/>
              </a:ext>
            </a:extLst>
          </p:cNvPr>
          <p:cNvSpPr/>
          <p:nvPr/>
        </p:nvSpPr>
        <p:spPr>
          <a:xfrm rot="20318684">
            <a:off x="1289839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rgbClr val="840E9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8" name="3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1BD0DD2-7B3B-EF44-AA64-0833361EED1E}"/>
              </a:ext>
            </a:extLst>
          </p:cNvPr>
          <p:cNvSpPr/>
          <p:nvPr/>
        </p:nvSpPr>
        <p:spPr>
          <a:xfrm rot="20318684">
            <a:off x="626187" y="5594039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718E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79" name="2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9522978F-0281-7E40-A07A-4BF65D20515F}"/>
              </a:ext>
            </a:extLst>
          </p:cNvPr>
          <p:cNvSpPr/>
          <p:nvPr/>
        </p:nvSpPr>
        <p:spPr>
          <a:xfrm rot="20318684">
            <a:off x="958008" y="559403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E4623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0" name="1">
            <a:hlinkClick r:id="" action="ppaction://noaction">
              <a:snd r:embed="rId3" name="zapsplat_multimedia_game_tone_bright_sparkle_award_star_001_43980 (online-audio-converter.com).wav"/>
            </a:hlinkClick>
            <a:extLst>
              <a:ext uri="{FF2B5EF4-FFF2-40B4-BE49-F238E27FC236}">
                <a16:creationId xmlns:a16="http://schemas.microsoft.com/office/drawing/2014/main" id="{2A07597E-6647-8441-A7D0-0A7D5E199667}"/>
              </a:ext>
            </a:extLst>
          </p:cNvPr>
          <p:cNvSpPr/>
          <p:nvPr/>
        </p:nvSpPr>
        <p:spPr>
          <a:xfrm rot="20318684">
            <a:off x="1289840" y="5590678"/>
            <a:ext cx="347789" cy="347789"/>
          </a:xfrm>
          <a:prstGeom prst="star5">
            <a:avLst>
              <a:gd name="adj" fmla="val 29148"/>
              <a:gd name="hf" fmla="val 105146"/>
              <a:gd name="vf" fmla="val 110557"/>
            </a:avLst>
          </a:prstGeom>
          <a:solidFill>
            <a:schemeClr val="bg1">
              <a:alpha val="1000"/>
            </a:schemeClr>
          </a:solidFill>
          <a:ln>
            <a:solidFill>
              <a:srgbClr val="840E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993988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5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25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5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5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1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25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25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5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25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8" dur="2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8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25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25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25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2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6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25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25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25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25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5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25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25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0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4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25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7" dur="25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4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25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5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25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25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2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25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25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2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8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25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2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25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5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25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25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9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25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25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2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25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25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25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4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2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6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25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25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25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3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25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2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7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25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0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25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7"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4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4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25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7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2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2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1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5" fill="hold">
                      <p:stCondLst>
                        <p:cond delay="indefinite"/>
                      </p:stCondLst>
                      <p:childTnLst>
                        <p:par>
                          <p:cTn id="726" fill="hold">
                            <p:stCondLst>
                              <p:cond delay="0"/>
                            </p:stCondLst>
                            <p:childTnLst>
                              <p:par>
                                <p:cTn id="72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2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25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733" restart="whenNotActive" fill="hold" evtFilter="cancelBubble" nodeType="interactiveSeq">
                <p:stCondLst>
                  <p:cond evt="onClick" delay="0">
                    <p:tgtEl>
                      <p:spTgt spid="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4" fill="hold">
                      <p:stCondLst>
                        <p:cond delay="0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8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25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1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2" fill="hold">
                      <p:stCondLst>
                        <p:cond delay="indefinite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5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25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25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8"/>
                  </p:tgtEl>
                </p:cond>
              </p:nextCondLst>
            </p:seq>
            <p:seq concurrent="1" nextAc="seek">
              <p:cTn id="750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1" fill="hold">
                      <p:stCondLst>
                        <p:cond delay="0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25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2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4" dur="25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5" dur="25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4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2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3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2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5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fill="hold">
                      <p:stCondLst>
                        <p:cond delay="indefinite"/>
                      </p:stCondLst>
                      <p:childTnLst>
                        <p:par>
                          <p:cTn id="777" fill="hold">
                            <p:stCondLst>
                              <p:cond delay="0"/>
                            </p:stCondLst>
                            <p:childTnLst>
                              <p:par>
                                <p:cTn id="7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9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0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1" dur="25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2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9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2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2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6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7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2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6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2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9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0" fill="hold">
                      <p:stCondLst>
                        <p:cond delay="indefinite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3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4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6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3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2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6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25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3" dur="2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3"/>
                  </p:tgtEl>
                </p:cond>
              </p:nextCondLst>
            </p:seq>
            <p:seq concurrent="1" nextAc="seek">
              <p:cTn id="835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6" fill="hold">
                      <p:stCondLst>
                        <p:cond delay="0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0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3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4" fill="hold">
                      <p:stCondLst>
                        <p:cond delay="indefinite"/>
                      </p:stCondLst>
                      <p:childTnLst>
                        <p:par>
                          <p:cTn id="845" fill="hold">
                            <p:stCondLst>
                              <p:cond delay="0"/>
                            </p:stCondLst>
                            <p:childTnLst>
                              <p:par>
                                <p:cTn id="8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25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2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7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25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0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4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2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  <p:seq concurrent="1" nextAc="seek">
              <p:cTn id="869" restart="whenNotActive" fill="hold" evtFilter="cancelBubble" nodeType="interactiveSeq">
                <p:stCondLst>
                  <p:cond evt="onClick" delay="0">
                    <p:tgtEl>
                      <p:spTgt spid="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4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7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8" fill="hold">
                      <p:stCondLst>
                        <p:cond delay="indefinite"/>
                      </p:stCondLst>
                      <p:childTnLst>
                        <p:par>
                          <p:cTn id="879" fill="hold">
                            <p:stCondLst>
                              <p:cond delay="0"/>
                            </p:stCondLst>
                            <p:childTnLst>
                              <p:par>
                                <p:cTn id="8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3" dur="25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4" dur="25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"/>
                  </p:tgtEl>
                </p:cond>
              </p:nextCondLst>
            </p:seq>
            <p:seq concurrent="1" nextAc="seek">
              <p:cTn id="88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7" fill="hold">
                      <p:stCondLst>
                        <p:cond delay="0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1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25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4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5" fill="hold">
                      <p:stCondLst>
                        <p:cond delay="indefinite"/>
                      </p:stCondLst>
                      <p:childTnLst>
                        <p:par>
                          <p:cTn id="896" fill="hold">
                            <p:stCondLst>
                              <p:cond delay="0"/>
                            </p:stCondLst>
                            <p:childTnLst>
                              <p:par>
                                <p:cTn id="8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8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0" dur="25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1" dur="25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903" restart="whenNotActive" fill="hold" evtFilter="cancelBubble" nodeType="interactiveSeq">
                <p:stCondLst>
                  <p:cond evt="onClick" delay="0">
                    <p:tgtEl>
                      <p:spTgt spid="4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4" fill="hold">
                      <p:stCondLst>
                        <p:cond delay="0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fill="hold">
                      <p:stCondLst>
                        <p:cond delay="indefinite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5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6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25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8" dur="25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8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5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2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8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9" fill="hold">
                      <p:stCondLst>
                        <p:cond delay="indefinite"/>
                      </p:stCondLst>
                      <p:childTnLst>
                        <p:par>
                          <p:cTn id="930" fill="hold">
                            <p:stCondLst>
                              <p:cond delay="0"/>
                            </p:stCondLst>
                            <p:childTnLst>
                              <p:par>
                                <p:cTn id="9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2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4" dur="25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5" dur="25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7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2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5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25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25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6"/>
                  </p:tgtEl>
                </p:cond>
              </p:nextCondLst>
            </p:seq>
            <p:seq concurrent="1" nextAc="seek">
              <p:cTn id="954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5" fill="hold">
                      <p:stCondLst>
                        <p:cond delay="0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9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2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25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9" dur="2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2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0" fill="hold">
                      <p:stCondLst>
                        <p:cond delay="indefinite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3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5" dur="250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6" dur="2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  <p:seq concurrent="1" nextAc="seek">
              <p:cTn id="988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9" fill="hold">
                      <p:stCondLst>
                        <p:cond delay="0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3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4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5" dur="25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6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7" fill="hold">
                      <p:stCondLst>
                        <p:cond delay="indefinite"/>
                      </p:stCondLst>
                      <p:childTnLst>
                        <p:par>
                          <p:cTn id="998" fill="hold">
                            <p:stCondLst>
                              <p:cond delay="0"/>
                            </p:stCondLst>
                            <p:childTnLst>
                              <p:par>
                                <p:cTn id="99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0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25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3" dur="25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  <p:seq concurrent="1" nextAc="seek">
              <p:cTn id="1005" restart="whenNotActive" fill="hold" evtFilter="cancelBubble" nodeType="interactiveSeq">
                <p:stCondLst>
                  <p:cond evt="onClick" delay="0">
                    <p:tgtEl>
                      <p:spTgt spid="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6" fill="hold">
                      <p:stCondLst>
                        <p:cond delay="0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0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1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2" dur="2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3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7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25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0" dur="25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2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7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9" dur="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0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1" fill="hold">
                      <p:stCondLst>
                        <p:cond delay="indefinite"/>
                      </p:stCondLst>
                      <p:childTnLst>
                        <p:par>
                          <p:cTn id="1032" fill="hold">
                            <p:stCondLst>
                              <p:cond delay="0"/>
                            </p:stCondLst>
                            <p:childTnLst>
                              <p:par>
                                <p:cTn id="103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4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25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2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1"/>
                  </p:tgtEl>
                </p:cond>
              </p:nextCondLst>
            </p:seq>
            <p:seq concurrent="1" nextAc="seek">
              <p:cTn id="1039" restart="whenNotActive" fill="hold" evtFilter="cancelBubble" nodeType="interactiveSeq">
                <p:stCondLst>
                  <p:cond evt="onClick" delay="0">
                    <p:tgtEl>
                      <p:spTgt spid="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0" fill="hold">
                      <p:stCondLst>
                        <p:cond delay="0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6" dur="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7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8" fill="hold">
                      <p:stCondLst>
                        <p:cond delay="indefinite"/>
                      </p:stCondLst>
                      <p:childTnLst>
                        <p:par>
                          <p:cTn id="1049" fill="hold">
                            <p:stCondLst>
                              <p:cond delay="0"/>
                            </p:stCondLst>
                            <p:childTnLst>
                              <p:par>
                                <p:cTn id="105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1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2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25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4" dur="2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0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1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2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2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4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5" fill="hold">
                      <p:stCondLst>
                        <p:cond delay="indefinite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0" dur="2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1" dur="2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8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9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25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1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5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8" dur="2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8"/>
                  </p:tgtEl>
                </p:cond>
              </p:nextCondLst>
            </p:seq>
            <p:seq concurrent="1" nextAc="seek">
              <p:cTn id="1090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1" fill="hold">
                      <p:stCondLst>
                        <p:cond delay="0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5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6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2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9" fill="hold">
                      <p:stCondLst>
                        <p:cond delay="indefinite"/>
                      </p:stCondLst>
                      <p:childTnLst>
                        <p:par>
                          <p:cTn id="1100" fill="hold">
                            <p:stCondLst>
                              <p:cond delay="0"/>
                            </p:stCondLst>
                            <p:childTnLst>
                              <p:par>
                                <p:cTn id="1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2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3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4" dur="25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5" dur="2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  <p:seq concurrent="1" nextAc="seek">
              <p:cTn id="1107" restart="whenNotActive" fill="hold" evtFilter="cancelBubble" nodeType="interactiveSeq">
                <p:stCondLst>
                  <p:cond evt="onClick" delay="0">
                    <p:tgtEl>
                      <p:spTgt spid="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8" fill="hold">
                      <p:stCondLst>
                        <p:cond delay="0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2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4" dur="2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5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6" fill="hold">
                      <p:stCondLst>
                        <p:cond delay="indefinite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9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0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1" dur="25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2" dur="2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6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1" dur="2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2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3" fill="hold">
                      <p:stCondLst>
                        <p:cond delay="indefinite"/>
                      </p:stCondLst>
                      <p:childTnLst>
                        <p:par>
                          <p:cTn id="1134" fill="hold">
                            <p:stCondLst>
                              <p:cond delay="0"/>
                            </p:stCondLst>
                            <p:childTnLst>
                              <p:par>
                                <p:cTn id="11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6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7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8" dur="25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9" dur="25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141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2" fill="hold">
                      <p:stCondLst>
                        <p:cond delay="0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6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7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8" dur="25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9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0" fill="hold">
                      <p:stCondLst>
                        <p:cond delay="indefinite"/>
                      </p:stCondLst>
                      <p:childTnLst>
                        <p:par>
                          <p:cTn id="1151" fill="hold">
                            <p:stCondLst>
                              <p:cond delay="0"/>
                            </p:stCondLst>
                            <p:childTnLst>
                              <p:par>
                                <p:cTn id="115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2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6" dur="25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158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9" fill="hold">
                      <p:stCondLst>
                        <p:cond delay="0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3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4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25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6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7" fill="hold">
                      <p:stCondLst>
                        <p:cond delay="indefinite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0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1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2" dur="25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3" dur="25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0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1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2" dur="25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3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4" fill="hold">
                      <p:stCondLst>
                        <p:cond delay="indefinite"/>
                      </p:stCondLst>
                      <p:childTnLst>
                        <p:par>
                          <p:cTn id="1185" fill="hold">
                            <p:stCondLst>
                              <p:cond delay="0"/>
                            </p:stCondLst>
                            <p:childTnLst>
                              <p:par>
                                <p:cTn id="118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7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9" dur="25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0" dur="25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1192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3" fill="hold">
                      <p:stCondLst>
                        <p:cond delay="0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7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8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9" dur="2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0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1" fill="hold">
                      <p:stCondLst>
                        <p:cond delay="indefinite"/>
                      </p:stCondLst>
                      <p:childTnLst>
                        <p:par>
                          <p:cTn id="1202" fill="hold">
                            <p:stCondLst>
                              <p:cond delay="0"/>
                            </p:stCondLst>
                            <p:childTnLst>
                              <p:par>
                                <p:cTn id="120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4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5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6" dur="25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1209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0" fill="hold">
                      <p:stCondLst>
                        <p:cond delay="0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6" dur="25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7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8" fill="hold">
                      <p:stCondLst>
                        <p:cond delay="indefinite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1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2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2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2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1226" restart="whenNotActive" fill="hold" evtFilter="cancelBubble" nodeType="interactiveSeq">
                <p:stCondLst>
                  <p:cond evt="onClick" delay="0">
                    <p:tgtEl>
                      <p:spTgt spid="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7" fill="hold">
                      <p:stCondLst>
                        <p:cond delay="0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1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2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3" dur="25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4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5" fill="hold">
                      <p:stCondLst>
                        <p:cond delay="indefinite"/>
                      </p:stCondLst>
                      <p:childTnLst>
                        <p:par>
                          <p:cTn id="1236" fill="hold">
                            <p:stCondLst>
                              <p:cond delay="0"/>
                            </p:stCondLst>
                            <p:childTnLst>
                              <p:par>
                                <p:cTn id="12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8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9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25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1" dur="25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9"/>
                  </p:tgtEl>
                </p:cond>
              </p:nextCondLst>
            </p:seq>
            <p:seq concurrent="1" nextAc="seek">
              <p:cTn id="1243" restart="whenNotActive" fill="hold" evtFilter="cancelBubble" nodeType="interactiveSeq">
                <p:stCondLst>
                  <p:cond evt="onClick" delay="0">
                    <p:tgtEl>
                      <p:spTgt spid="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4" fill="hold">
                      <p:stCondLst>
                        <p:cond delay="0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8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9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25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2" fill="hold">
                      <p:stCondLst>
                        <p:cond delay="indefinite"/>
                      </p:stCondLst>
                      <p:childTnLst>
                        <p:par>
                          <p:cTn id="1253" fill="hold">
                            <p:stCondLst>
                              <p:cond delay="0"/>
                            </p:stCondLst>
                            <p:childTnLst>
                              <p:par>
                                <p:cTn id="12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7" dur="25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8" dur="2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8"/>
                  </p:tgtEl>
                </p:cond>
              </p:nextCondLst>
            </p:seq>
            <p:seq concurrent="1" nextAc="seek">
              <p:cTn id="1260" restart="whenNotActive" fill="hold" evtFilter="cancelBubble" nodeType="interactiveSeq">
                <p:stCondLst>
                  <p:cond evt="onClick" delay="0">
                    <p:tgtEl>
                      <p:spTgt spid="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1" fill="hold">
                      <p:stCondLst>
                        <p:cond delay="0"/>
                      </p:stCondLst>
                      <p:childTnLst>
                        <p:par>
                          <p:cTn id="1262" fill="hold">
                            <p:stCondLst>
                              <p:cond delay="0"/>
                            </p:stCondLst>
                            <p:childTnLst>
                              <p:par>
                                <p:cTn id="12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5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6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2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8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9" fill="hold">
                      <p:stCondLst>
                        <p:cond delay="indefinite"/>
                      </p:stCondLst>
                      <p:childTnLst>
                        <p:par>
                          <p:cTn id="1270" fill="hold">
                            <p:stCondLst>
                              <p:cond delay="0"/>
                            </p:stCondLst>
                            <p:childTnLst>
                              <p:par>
                                <p:cTn id="12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2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4" dur="25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5" dur="25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2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2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6" fill="hold">
                      <p:stCondLst>
                        <p:cond delay="indefinite"/>
                      </p:stCondLst>
                      <p:childTnLst>
                        <p:par>
                          <p:cTn id="1287" fill="hold">
                            <p:stCondLst>
                              <p:cond delay="0"/>
                            </p:stCondLst>
                            <p:childTnLst>
                              <p:par>
                                <p:cTn id="128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9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0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1" dur="25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2" dur="25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294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5" fill="hold">
                      <p:stCondLst>
                        <p:cond delay="0"/>
                      </p:stCondLst>
                      <p:childTnLst>
                        <p:par>
                          <p:cTn id="1296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9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1" dur="25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2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3" fill="hold">
                      <p:stCondLst>
                        <p:cond delay="indefinite"/>
                      </p:stCondLst>
                      <p:childTnLst>
                        <p:par>
                          <p:cTn id="1304" fill="hold">
                            <p:stCondLst>
                              <p:cond delay="0"/>
                            </p:stCondLst>
                            <p:childTnLst>
                              <p:par>
                                <p:cTn id="130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6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7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25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9" dur="25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  <p:seq concurrent="1" nextAc="seek">
              <p:cTn id="1311" restart="whenNotActive" fill="hold" evtFilter="cancelBubble" nodeType="interactiveSeq">
                <p:stCondLst>
                  <p:cond evt="onClick" delay="0">
                    <p:tgtEl>
                      <p:spTgt spid="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2" fill="hold">
                      <p:stCondLst>
                        <p:cond delay="0"/>
                      </p:stCondLst>
                      <p:childTnLst>
                        <p:par>
                          <p:cTn id="1313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8" dur="25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9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0" fill="hold">
                      <p:stCondLst>
                        <p:cond delay="indefinite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3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4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25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6" dur="25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"/>
                  </p:tgtEl>
                </p:cond>
              </p:nextCondLst>
            </p:seq>
            <p:seq concurrent="1" nextAc="seek">
              <p:cTn id="1328" restart="whenNotActive" fill="hold" evtFilter="cancelBubble" nodeType="interactiveSeq">
                <p:stCondLst>
                  <p:cond evt="onClick" delay="0">
                    <p:tgtEl>
                      <p:spTgt spid="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9" fill="hold">
                      <p:stCondLst>
                        <p:cond delay="0"/>
                      </p:stCondLst>
                      <p:childTnLst>
                        <p:par>
                          <p:cTn id="1330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3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4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5" dur="25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6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7" fill="hold">
                      <p:stCondLst>
                        <p:cond delay="indefinite"/>
                      </p:stCondLst>
                      <p:childTnLst>
                        <p:par>
                          <p:cTn id="1338" fill="hold">
                            <p:stCondLst>
                              <p:cond delay="0"/>
                            </p:stCondLst>
                            <p:childTnLst>
                              <p:par>
                                <p:cTn id="13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0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1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2" dur="25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3" dur="25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3"/>
                  </p:tgtEl>
                </p:cond>
              </p:nextCondLst>
            </p:seq>
            <p:seq concurrent="1" nextAc="seek">
              <p:cTn id="1345" restart="whenNotActive" fill="hold" evtFilter="cancelBubble" nodeType="interactiveSeq">
                <p:stCondLst>
                  <p:cond evt="onClick" delay="0">
                    <p:tgtEl>
                      <p:spTgt spid="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0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1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2" dur="2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3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4" fill="hold">
                      <p:stCondLst>
                        <p:cond delay="indefinite"/>
                      </p:stCondLst>
                      <p:childTnLst>
                        <p:par>
                          <p:cTn id="1355" fill="hold">
                            <p:stCondLst>
                              <p:cond delay="0"/>
                            </p:stCondLst>
                            <p:childTnLst>
                              <p:par>
                                <p:cTn id="13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7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8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9" dur="25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0" dur="2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"/>
                  </p:tgtEl>
                </p:cond>
              </p:nextCondLst>
            </p:seq>
            <p:seq concurrent="1" nextAc="seek">
              <p:cTn id="1362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3" fill="hold">
                      <p:stCondLst>
                        <p:cond delay="0"/>
                      </p:stCondLst>
                      <p:childTnLst>
                        <p:par>
                          <p:cTn id="1364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7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8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9" dur="2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0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1" fill="hold">
                      <p:stCondLst>
                        <p:cond delay="indefinite"/>
                      </p:stCondLst>
                      <p:childTnLst>
                        <p:par>
                          <p:cTn id="1372" fill="hold">
                            <p:stCondLst>
                              <p:cond delay="0"/>
                            </p:stCondLst>
                            <p:childTnLst>
                              <p:par>
                                <p:cTn id="13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4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5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6" dur="25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7" dur="2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4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6" dur="25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7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8" fill="hold">
                      <p:stCondLst>
                        <p:cond delay="indefinite"/>
                      </p:stCondLst>
                      <p:childTnLst>
                        <p:par>
                          <p:cTn id="1389" fill="hold">
                            <p:stCondLst>
                              <p:cond delay="0"/>
                            </p:stCondLst>
                            <p:childTnLst>
                              <p:par>
                                <p:cTn id="139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1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2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3" dur="25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4" dur="25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1396" restart="whenNotActive" fill="hold" evtFilter="cancelBubble" nodeType="interactiveSeq">
                <p:stCondLst>
                  <p:cond evt="onClick" delay="0">
                    <p:tgtEl>
                      <p:spTgt spid="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7" fill="hold">
                      <p:stCondLst>
                        <p:cond delay="0"/>
                      </p:stCondLst>
                      <p:childTnLst>
                        <p:par>
                          <p:cTn id="1398" fill="hold">
                            <p:stCondLst>
                              <p:cond delay="0"/>
                            </p:stCondLst>
                            <p:childTnLst>
                              <p:par>
                                <p:cTn id="139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1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2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3" dur="25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4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fill="hold">
                      <p:stCondLst>
                        <p:cond delay="indefinite"/>
                      </p:stCondLst>
                      <p:childTnLst>
                        <p:par>
                          <p:cTn id="1406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8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9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25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1" dur="25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9"/>
                  </p:tgtEl>
                </p:cond>
              </p:nextCondLst>
            </p:seq>
            <p:seq concurrent="1" nextAc="seek">
              <p:cTn id="1413" restart="whenNotActive" fill="hold" evtFilter="cancelBubble" nodeType="interactiveSeq">
                <p:stCondLst>
                  <p:cond evt="onClick" delay="0">
                    <p:tgtEl>
                      <p:spTgt spid="5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4" fill="hold">
                      <p:stCondLst>
                        <p:cond delay="0"/>
                      </p:stCondLst>
                      <p:childTnLst>
                        <p:par>
                          <p:cTn id="1415" fill="hold">
                            <p:stCondLst>
                              <p:cond delay="0"/>
                            </p:stCondLst>
                            <p:childTnLst>
                              <p:par>
                                <p:cTn id="14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8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9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25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1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2" fill="hold">
                      <p:stCondLst>
                        <p:cond delay="indefinite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5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6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7" dur="25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8" dur="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8"/>
                  </p:tgtEl>
                </p:cond>
              </p:nextCondLst>
            </p:seq>
            <p:seq concurrent="1" nextAc="seek">
              <p:cTn id="1430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1" fill="hold">
                      <p:stCondLst>
                        <p:cond delay="0"/>
                      </p:stCondLst>
                      <p:childTnLst>
                        <p:par>
                          <p:cTn id="1432" fill="hold">
                            <p:stCondLst>
                              <p:cond delay="0"/>
                            </p:stCondLst>
                            <p:childTnLst>
                              <p:par>
                                <p:cTn id="14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5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6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7" dur="2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8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9" fill="hold">
                      <p:stCondLst>
                        <p:cond delay="indefinite"/>
                      </p:stCondLst>
                      <p:childTnLst>
                        <p:par>
                          <p:cTn id="1440" fill="hold">
                            <p:stCondLst>
                              <p:cond delay="0"/>
                            </p:stCondLst>
                            <p:childTnLst>
                              <p:par>
                                <p:cTn id="14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2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4" dur="2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144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8" fill="hold">
                      <p:stCondLst>
                        <p:cond delay="0"/>
                      </p:stCondLst>
                      <p:childTnLst>
                        <p:par>
                          <p:cTn id="1449" fill="hold">
                            <p:stCondLst>
                              <p:cond delay="0"/>
                            </p:stCondLst>
                            <p:childTnLst>
                              <p:par>
                                <p:cTn id="14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2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3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4" dur="25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5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6" fill="hold">
                      <p:stCondLst>
                        <p:cond delay="indefinite"/>
                      </p:stCondLst>
                      <p:childTnLst>
                        <p:par>
                          <p:cTn id="1457" fill="hold">
                            <p:stCondLst>
                              <p:cond delay="0"/>
                            </p:stCondLst>
                            <p:childTnLst>
                              <p:par>
                                <p:cTn id="14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9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0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1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2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146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5" fill="hold">
                      <p:stCondLst>
                        <p:cond delay="0"/>
                      </p:stCondLst>
                      <p:childTnLst>
                        <p:par>
                          <p:cTn id="1466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9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6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7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8" dur="25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9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8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9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0" fill="hold">
                      <p:stCondLst>
                        <p:cond delay="indefinite"/>
                      </p:stCondLst>
                      <p:childTnLst>
                        <p:par>
                          <p:cTn id="1491" fill="hold">
                            <p:stCondLst>
                              <p:cond delay="0"/>
                            </p:stCondLst>
                            <p:childTnLst>
                              <p:par>
                                <p:cTn id="14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3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4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5" dur="2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6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98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9" fill="hold">
                      <p:stCondLst>
                        <p:cond delay="0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4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5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6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7" fill="hold">
                      <p:stCondLst>
                        <p:cond delay="indefinite"/>
                      </p:stCondLst>
                      <p:childTnLst>
                        <p:par>
                          <p:cTn id="1508" fill="hold">
                            <p:stCondLst>
                              <p:cond delay="0"/>
                            </p:stCondLst>
                            <p:childTnLst>
                              <p:par>
                                <p:cTn id="150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0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1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2" dur="2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3" dur="2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515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6" fill="hold">
                      <p:stCondLst>
                        <p:cond delay="0"/>
                      </p:stCondLst>
                      <p:childTnLst>
                        <p:par>
                          <p:cTn id="1517" fill="hold">
                            <p:stCondLst>
                              <p:cond delay="0"/>
                            </p:stCondLst>
                            <p:childTnLst>
                              <p:par>
                                <p:cTn id="15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0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1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2" dur="25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3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7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8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9" dur="2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0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153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3" fill="hold">
                      <p:stCondLst>
                        <p:cond delay="0"/>
                      </p:stCondLst>
                      <p:childTnLst>
                        <p:par>
                          <p:cTn id="1534" fill="hold">
                            <p:stCondLst>
                              <p:cond delay="0"/>
                            </p:stCondLst>
                            <p:childTnLst>
                              <p:par>
                                <p:cTn id="15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7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8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9" dur="2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0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1" fill="hold">
                      <p:stCondLst>
                        <p:cond delay="indefinite"/>
                      </p:stCondLst>
                      <p:childTnLst>
                        <p:par>
                          <p:cTn id="1542" fill="hold">
                            <p:stCondLst>
                              <p:cond delay="0"/>
                            </p:stCondLst>
                            <p:childTnLst>
                              <p:par>
                                <p:cTn id="15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4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5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6" dur="25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7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549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0" fill="hold">
                      <p:stCondLst>
                        <p:cond delay="0"/>
                      </p:stCondLst>
                      <p:childTnLst>
                        <p:par>
                          <p:cTn id="1551" fill="hold">
                            <p:stCondLst>
                              <p:cond delay="0"/>
                            </p:stCondLst>
                            <p:childTnLst>
                              <p:par>
                                <p:cTn id="15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4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5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6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7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8" fill="hold">
                      <p:stCondLst>
                        <p:cond delay="indefinite"/>
                      </p:stCondLst>
                      <p:childTnLst>
                        <p:par>
                          <p:cTn id="1559" fill="hold">
                            <p:stCondLst>
                              <p:cond delay="0"/>
                            </p:stCondLst>
                            <p:childTnLst>
                              <p:par>
                                <p:cTn id="156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1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2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3" dur="25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4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566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7" fill="hold">
                      <p:stCondLst>
                        <p:cond delay="0"/>
                      </p:stCondLst>
                      <p:childTnLst>
                        <p:par>
                          <p:cTn id="1568" fill="hold">
                            <p:stCondLst>
                              <p:cond delay="0"/>
                            </p:stCondLst>
                            <p:childTnLst>
                              <p:par>
                                <p:cTn id="15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1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2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3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4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5" fill="hold">
                      <p:stCondLst>
                        <p:cond delay="indefinite"/>
                      </p:stCondLst>
                      <p:childTnLst>
                        <p:par>
                          <p:cTn id="1576" fill="hold">
                            <p:stCondLst>
                              <p:cond delay="0"/>
                            </p:stCondLst>
                            <p:childTnLst>
                              <p:par>
                                <p:cTn id="157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8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9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0" dur="2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1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8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9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0" dur="25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1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2" fill="hold">
                      <p:stCondLst>
                        <p:cond delay="indefinite"/>
                      </p:stCondLst>
                      <p:childTnLst>
                        <p:par>
                          <p:cTn id="1593" fill="hold">
                            <p:stCondLst>
                              <p:cond delay="0"/>
                            </p:stCondLst>
                            <p:childTnLst>
                              <p:par>
                                <p:cTn id="159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5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6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7" dur="2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8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160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1" fill="hold">
                      <p:stCondLst>
                        <p:cond delay="0"/>
                      </p:stCondLst>
                      <p:childTnLst>
                        <p:par>
                          <p:cTn id="1602" fill="hold">
                            <p:stCondLst>
                              <p:cond delay="0"/>
                            </p:stCondLst>
                            <p:childTnLst>
                              <p:par>
                                <p:cTn id="16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5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6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7" dur="25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8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9" fill="hold">
                      <p:stCondLst>
                        <p:cond delay="indefinite"/>
                      </p:stCondLst>
                      <p:childTnLst>
                        <p:par>
                          <p:cTn id="1610" fill="hold">
                            <p:stCondLst>
                              <p:cond delay="0"/>
                            </p:stCondLst>
                            <p:childTnLst>
                              <p:par>
                                <p:cTn id="16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2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3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4" dur="25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5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617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8" fill="hold">
                      <p:stCondLst>
                        <p:cond delay="0"/>
                      </p:stCondLst>
                      <p:childTnLst>
                        <p:par>
                          <p:cTn id="1619" fill="hold">
                            <p:stCondLst>
                              <p:cond delay="0"/>
                            </p:stCondLst>
                            <p:childTnLst>
                              <p:par>
                                <p:cTn id="16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2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3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4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5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6" fill="hold">
                      <p:stCondLst>
                        <p:cond delay="indefinite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9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0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1" dur="25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63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5" fill="hold">
                      <p:stCondLst>
                        <p:cond delay="0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9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2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6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7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8" dur="25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651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2" fill="hold">
                      <p:stCondLst>
                        <p:cond delay="0"/>
                      </p:stCondLst>
                      <p:childTnLst>
                        <p:par>
                          <p:cTn id="1653" fill="hold">
                            <p:stCondLst>
                              <p:cond delay="0"/>
                            </p:stCondLst>
                            <p:childTnLst>
                              <p:par>
                                <p:cTn id="16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6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7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9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3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4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5" dur="25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6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6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9" fill="hold">
                      <p:stCondLst>
                        <p:cond delay="0"/>
                      </p:stCondLst>
                      <p:childTnLst>
                        <p:par>
                          <p:cTn id="1670" fill="hold">
                            <p:stCondLst>
                              <p:cond delay="0"/>
                            </p:stCondLst>
                            <p:childTnLst>
                              <p:par>
                                <p:cTn id="16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3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4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5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6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7" fill="hold">
                      <p:stCondLst>
                        <p:cond delay="indefinite"/>
                      </p:stCondLst>
                      <p:childTnLst>
                        <p:par>
                          <p:cTn id="1678" fill="hold">
                            <p:stCondLst>
                              <p:cond delay="0"/>
                            </p:stCondLst>
                            <p:childTnLst>
                              <p:par>
                                <p:cTn id="167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0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2" dur="2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3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2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3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4" fill="hold">
                      <p:stCondLst>
                        <p:cond delay="indefinite"/>
                      </p:stCondLst>
                      <p:childTnLst>
                        <p:par>
                          <p:cTn id="1695" fill="hold">
                            <p:stCondLst>
                              <p:cond delay="0"/>
                            </p:stCondLst>
                            <p:childTnLst>
                              <p:par>
                                <p:cTn id="169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7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8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9" dur="2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0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702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3" fill="hold">
                      <p:stCondLst>
                        <p:cond delay="0"/>
                      </p:stCondLst>
                      <p:childTnLst>
                        <p:par>
                          <p:cTn id="1704" fill="hold">
                            <p:stCondLst>
                              <p:cond delay="0"/>
                            </p:stCondLst>
                            <p:childTnLst>
                              <p:par>
                                <p:cTn id="17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7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0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4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5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6" dur="25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719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0" fill="hold">
                      <p:stCondLst>
                        <p:cond delay="0"/>
                      </p:stCondLst>
                      <p:childTnLst>
                        <p:par>
                          <p:cTn id="1721" fill="hold">
                            <p:stCondLst>
                              <p:cond delay="0"/>
                            </p:stCondLst>
                            <p:childTnLst>
                              <p:par>
                                <p:cTn id="17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4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7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8" fill="hold">
                      <p:stCondLst>
                        <p:cond delay="indefinite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1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2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3" dur="25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4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5" grpId="0" animBg="1"/>
      <p:bldP spid="385" grpId="1" animBg="1"/>
      <p:bldP spid="386" grpId="0" animBg="1"/>
      <p:bldP spid="386" grpId="1" animBg="1"/>
      <p:bldP spid="387" grpId="0" animBg="1"/>
      <p:bldP spid="387" grpId="1" animBg="1"/>
      <p:bldP spid="392" grpId="0" animBg="1"/>
      <p:bldP spid="392" grpId="1" animBg="1"/>
      <p:bldP spid="393" grpId="0" animBg="1"/>
      <p:bldP spid="393" grpId="1" animBg="1"/>
      <p:bldP spid="394" grpId="0" animBg="1"/>
      <p:bldP spid="394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06" grpId="0" animBg="1"/>
      <p:bldP spid="406" grpId="1" animBg="1"/>
      <p:bldP spid="407" grpId="0" animBg="1"/>
      <p:bldP spid="407" grpId="1" animBg="1"/>
      <p:bldP spid="408" grpId="0" animBg="1"/>
      <p:bldP spid="408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  <p:bldP spid="420" grpId="0" animBg="1"/>
      <p:bldP spid="420" grpId="1" animBg="1"/>
      <p:bldP spid="421" grpId="0" animBg="1"/>
      <p:bldP spid="421" grpId="1" animBg="1"/>
      <p:bldP spid="422" grpId="0" animBg="1"/>
      <p:bldP spid="422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9" grpId="0" animBg="1"/>
      <p:bldP spid="469" grpId="1" animBg="1"/>
      <p:bldP spid="470" grpId="0" animBg="1"/>
      <p:bldP spid="470" grpId="1" animBg="1"/>
      <p:bldP spid="471" grpId="0" animBg="1"/>
      <p:bldP spid="471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474785" y="552524"/>
            <a:ext cx="11530965" cy="6492654"/>
            <a:chOff x="3386822" y="323380"/>
            <a:chExt cx="11096787" cy="6492654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3386822" y="323380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6784.jpeg" descr="IMG_6784.jpeg">
            <a:extLst>
              <a:ext uri="{FF2B5EF4-FFF2-40B4-BE49-F238E27FC236}">
                <a16:creationId xmlns:a16="http://schemas.microsoft.com/office/drawing/2014/main" id="{EBE4AA32-7B08-1D7F-2E60-305A4FAB0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532" y="951237"/>
            <a:ext cx="8803472" cy="521197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وحدة لليسار ، ووحدة للأسفل">
            <a:extLst>
              <a:ext uri="{FF2B5EF4-FFF2-40B4-BE49-F238E27FC236}">
                <a16:creationId xmlns:a16="http://schemas.microsoft.com/office/drawing/2014/main" id="{A94D8FCD-FE2D-2758-6FDC-59793F95B0CE}"/>
              </a:ext>
            </a:extLst>
          </p:cNvPr>
          <p:cNvSpPr txBox="1"/>
          <p:nvPr/>
        </p:nvSpPr>
        <p:spPr>
          <a:xfrm>
            <a:off x="4146698" y="3915671"/>
            <a:ext cx="1600525" cy="276999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rgbClr val="371A9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>
              <a:defRPr/>
            </a:pPr>
            <a:r>
              <a:rPr lang="ar-SA" dirty="0"/>
              <a:t>الأعلى الزرقاء</a:t>
            </a:r>
            <a:endParaRPr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83B4FF2-F5BC-C5A5-82F9-E5C9EFB201C6}"/>
              </a:ext>
            </a:extLst>
          </p:cNvPr>
          <p:cNvSpPr txBox="1"/>
          <p:nvPr/>
        </p:nvSpPr>
        <p:spPr>
          <a:xfrm>
            <a:off x="2899395" y="859520"/>
            <a:ext cx="3463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err="1">
                <a:solidFill>
                  <a:srgbClr val="00B050"/>
                </a:solidFill>
              </a:rPr>
              <a:t>أ</a:t>
            </a:r>
            <a:endParaRPr lang="ar-SA" sz="2800" b="1" dirty="0">
              <a:solidFill>
                <a:srgbClr val="00B050"/>
              </a:solidFill>
            </a:endParaRPr>
          </a:p>
        </p:txBody>
      </p:sp>
      <p:sp>
        <p:nvSpPr>
          <p:cNvPr id="14" name="سهم بشكل U 13">
            <a:extLst>
              <a:ext uri="{FF2B5EF4-FFF2-40B4-BE49-F238E27FC236}">
                <a16:creationId xmlns:a16="http://schemas.microsoft.com/office/drawing/2014/main" id="{247C0B1A-63F9-7879-FC9E-6EC3B725CBAB}"/>
              </a:ext>
            </a:extLst>
          </p:cNvPr>
          <p:cNvSpPr/>
          <p:nvPr/>
        </p:nvSpPr>
        <p:spPr>
          <a:xfrm flipH="1">
            <a:off x="1420754" y="1085605"/>
            <a:ext cx="2957282" cy="1305765"/>
          </a:xfrm>
          <a:prstGeom prst="uturnArrow">
            <a:avLst>
              <a:gd name="adj1" fmla="val 704"/>
              <a:gd name="adj2" fmla="val 25000"/>
              <a:gd name="adj3" fmla="val 17711"/>
              <a:gd name="adj4" fmla="val 43750"/>
              <a:gd name="adj5" fmla="val 75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90C6EF0-FF8D-24A9-B428-59262CF4566E}"/>
              </a:ext>
            </a:extLst>
          </p:cNvPr>
          <p:cNvSpPr txBox="1"/>
          <p:nvPr/>
        </p:nvSpPr>
        <p:spPr>
          <a:xfrm>
            <a:off x="568036" y="2300392"/>
            <a:ext cx="987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١٨٠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B33CBDB-D81F-8E1C-2440-652BB6FE2572}"/>
              </a:ext>
            </a:extLst>
          </p:cNvPr>
          <p:cNvSpPr txBox="1"/>
          <p:nvPr/>
        </p:nvSpPr>
        <p:spPr>
          <a:xfrm>
            <a:off x="5282260" y="5134719"/>
            <a:ext cx="987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١٨٠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8F4618A0-7303-69AC-9061-E0FF0FE8E9CD}"/>
              </a:ext>
            </a:extLst>
          </p:cNvPr>
          <p:cNvSpPr/>
          <p:nvPr/>
        </p:nvSpPr>
        <p:spPr>
          <a:xfrm>
            <a:off x="1696127" y="2300392"/>
            <a:ext cx="603728" cy="73970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45839595-FD29-F351-FBB2-62F850345594}"/>
              </a:ext>
            </a:extLst>
          </p:cNvPr>
          <p:cNvSpPr/>
          <p:nvPr/>
        </p:nvSpPr>
        <p:spPr>
          <a:xfrm>
            <a:off x="2759998" y="3429000"/>
            <a:ext cx="603728" cy="7397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A008BA3-5237-7181-5CE6-1556294B59CF}"/>
              </a:ext>
            </a:extLst>
          </p:cNvPr>
          <p:cNvSpPr txBox="1"/>
          <p:nvPr/>
        </p:nvSpPr>
        <p:spPr>
          <a:xfrm>
            <a:off x="2578843" y="4274145"/>
            <a:ext cx="987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٢٧٠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6E99FE8-A480-13C5-1CD9-DC3AE5AACC73}"/>
              </a:ext>
            </a:extLst>
          </p:cNvPr>
          <p:cNvSpPr txBox="1"/>
          <p:nvPr/>
        </p:nvSpPr>
        <p:spPr>
          <a:xfrm>
            <a:off x="7197717" y="5547287"/>
            <a:ext cx="9874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C00000"/>
                </a:solidFill>
              </a:rPr>
              <a:t>٢٧٠</a:t>
            </a:r>
          </a:p>
        </p:txBody>
      </p:sp>
    </p:spTree>
    <p:extLst>
      <p:ext uri="{BB962C8B-B14F-4D97-AF65-F5344CB8AC3E}">
        <p14:creationId xmlns:p14="http://schemas.microsoft.com/office/powerpoint/2010/main" val="355592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/>
      <p:bldP spid="14" grpId="0" animBg="1"/>
      <p:bldP spid="14" grpId="1" animBg="1"/>
      <p:bldP spid="16" grpId="1"/>
      <p:bldP spid="17" grpId="0"/>
      <p:bldP spid="17" grpId="1"/>
      <p:bldP spid="18" grpId="0" animBg="1"/>
      <p:bldP spid="20" grpId="0" animBg="1"/>
      <p:bldP spid="21" grpId="0"/>
      <p:bldP spid="21" grpId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523508" y="186718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4" name="IMG_6785.jpeg" descr="IMG_6785.jpeg">
            <a:extLst>
              <a:ext uri="{FF2B5EF4-FFF2-40B4-BE49-F238E27FC236}">
                <a16:creationId xmlns:a16="http://schemas.microsoft.com/office/drawing/2014/main" id="{4225EE7D-AAD2-5110-1F7D-C4BE648E0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955" y="2266060"/>
            <a:ext cx="7459545" cy="30125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576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الدوران في حياتنا">
            <a:extLst>
              <a:ext uri="{FF2B5EF4-FFF2-40B4-BE49-F238E27FC236}">
                <a16:creationId xmlns:a16="http://schemas.microsoft.com/office/drawing/2014/main" id="{28F4B5F2-7EC9-D26D-8828-C81CA82F18CC}"/>
              </a:ext>
            </a:extLst>
          </p:cNvPr>
          <p:cNvSpPr txBox="1"/>
          <p:nvPr/>
        </p:nvSpPr>
        <p:spPr>
          <a:xfrm>
            <a:off x="5252622" y="804765"/>
            <a:ext cx="2034211" cy="43088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300">
                <a:solidFill>
                  <a:srgbClr val="B92D5D"/>
                </a:solidFill>
              </a:defRPr>
            </a:lvl1pPr>
          </a:lstStyle>
          <a:p>
            <a:pPr>
              <a:defRPr sz="1400">
                <a:solidFill>
                  <a:schemeClr val="accent5"/>
                </a:solidFill>
              </a:defRPr>
            </a:pPr>
            <a:r>
              <a:rPr sz="2800" dirty="0" err="1">
                <a:solidFill>
                  <a:srgbClr val="B92D5D"/>
                </a:solidFill>
              </a:rPr>
              <a:t>الدوران</a:t>
            </a:r>
            <a:r>
              <a:rPr sz="2800" dirty="0">
                <a:solidFill>
                  <a:srgbClr val="B92D5D"/>
                </a:solidFill>
              </a:rPr>
              <a:t> </a:t>
            </a:r>
            <a:r>
              <a:rPr sz="2800" dirty="0" err="1">
                <a:solidFill>
                  <a:srgbClr val="B92D5D"/>
                </a:solidFill>
              </a:rPr>
              <a:t>في</a:t>
            </a:r>
            <a:r>
              <a:rPr sz="2800" dirty="0">
                <a:solidFill>
                  <a:srgbClr val="B92D5D"/>
                </a:solidFill>
              </a:rPr>
              <a:t> </a:t>
            </a:r>
            <a:r>
              <a:rPr sz="2800" dirty="0" err="1">
                <a:solidFill>
                  <a:srgbClr val="B92D5D"/>
                </a:solidFill>
              </a:rPr>
              <a:t>حياتنا</a:t>
            </a:r>
            <a:r>
              <a:rPr sz="2800" dirty="0">
                <a:solidFill>
                  <a:srgbClr val="B92D5D"/>
                </a:solidFill>
              </a:rPr>
              <a:t> </a:t>
            </a:r>
          </a:p>
        </p:txBody>
      </p:sp>
      <p:pic>
        <p:nvPicPr>
          <p:cNvPr id="4" name="IMG_6775.jpeg" descr="IMG_6775.jpeg">
            <a:extLst>
              <a:ext uri="{FF2B5EF4-FFF2-40B4-BE49-F238E27FC236}">
                <a16:creationId xmlns:a16="http://schemas.microsoft.com/office/drawing/2014/main" id="{C5BB42E2-3ECC-6360-75A4-71A50F490E1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823814" y="1426915"/>
            <a:ext cx="6544371" cy="466104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916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35815" y="282709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7276" y="-4704367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38321" y="684487"/>
            <a:ext cx="113065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17E708A-40CE-F179-3D75-E58008CA9ACD}"/>
              </a:ext>
            </a:extLst>
          </p:cNvPr>
          <p:cNvSpPr/>
          <p:nvPr/>
        </p:nvSpPr>
        <p:spPr>
          <a:xfrm rot="385153">
            <a:off x="9667453" y="2242935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3" name="مستطيل">
            <a:extLst>
              <a:ext uri="{FF2B5EF4-FFF2-40B4-BE49-F238E27FC236}">
                <a16:creationId xmlns:a16="http://schemas.microsoft.com/office/drawing/2014/main" id="{64D780A9-6876-F783-E320-02918ACA6CD9}"/>
              </a:ext>
            </a:extLst>
          </p:cNvPr>
          <p:cNvSpPr/>
          <p:nvPr/>
        </p:nvSpPr>
        <p:spPr>
          <a:xfrm>
            <a:off x="1614901" y="1485996"/>
            <a:ext cx="8185164" cy="43413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3">
                <a:satOff val="-58144"/>
                <a:lumOff val="-17098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pic>
        <p:nvPicPr>
          <p:cNvPr id="4" name="IMG_6776.jpeg" descr="IMG_6776.jpeg">
            <a:extLst>
              <a:ext uri="{FF2B5EF4-FFF2-40B4-BE49-F238E27FC236}">
                <a16:creationId xmlns:a16="http://schemas.microsoft.com/office/drawing/2014/main" id="{31A74A02-14CA-0689-F460-D69F5BF90E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540"/>
          <a:stretch>
            <a:fillRect/>
          </a:stretch>
        </p:blipFill>
        <p:spPr>
          <a:xfrm>
            <a:off x="2767295" y="1558178"/>
            <a:ext cx="4564861" cy="4196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G_6777.jpeg" descr="IMG_6777.jpeg">
            <a:extLst>
              <a:ext uri="{FF2B5EF4-FFF2-40B4-BE49-F238E27FC236}">
                <a16:creationId xmlns:a16="http://schemas.microsoft.com/office/drawing/2014/main" id="{579AF0AB-EEEF-9683-4463-BF96F46EB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6338" y="1536140"/>
            <a:ext cx="6301810" cy="424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G_6779.jpeg" descr="IMG_6779.jpeg">
            <a:extLst>
              <a:ext uri="{FF2B5EF4-FFF2-40B4-BE49-F238E27FC236}">
                <a16:creationId xmlns:a16="http://schemas.microsoft.com/office/drawing/2014/main" id="{40C2067C-9833-E660-67E5-CECF83405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601" y="1788304"/>
            <a:ext cx="6051284" cy="3886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G_6780.jpeg" descr="IMG_6780.jpeg">
            <a:extLst>
              <a:ext uri="{FF2B5EF4-FFF2-40B4-BE49-F238E27FC236}">
                <a16:creationId xmlns:a16="http://schemas.microsoft.com/office/drawing/2014/main" id="{4B0A8152-4DB7-1EBE-3071-1309D34D5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404" y="1570270"/>
            <a:ext cx="3339678" cy="41727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6781.jpeg" descr="IMG_6781.jpeg">
            <a:extLst>
              <a:ext uri="{FF2B5EF4-FFF2-40B4-BE49-F238E27FC236}">
                <a16:creationId xmlns:a16="http://schemas.microsoft.com/office/drawing/2014/main" id="{0A41F634-C85A-3E8A-7B53-CE5A0B59C3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514" y="1932539"/>
            <a:ext cx="6324508" cy="3597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6778.jpeg" descr="IMG_6778.jpeg">
            <a:extLst>
              <a:ext uri="{FF2B5EF4-FFF2-40B4-BE49-F238E27FC236}">
                <a16:creationId xmlns:a16="http://schemas.microsoft.com/office/drawing/2014/main" id="{9F8F089C-7790-BA69-8BD8-5B36CBD86F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6491" y="1560141"/>
            <a:ext cx="5735984" cy="4275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570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8" grpId="0" animBg="1" advAuto="0"/>
      <p:bldP spid="11" grpId="0" animBg="1" advAuto="0"/>
      <p:bldP spid="13" grpId="0" animBg="1" advAuto="0"/>
      <p:bldP spid="14" grpId="0" animBg="1" advAuto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2727</TotalTime>
  <Words>940</Words>
  <Application>Microsoft Macintosh PowerPoint</Application>
  <PresentationFormat>شاشة عريضة</PresentationFormat>
  <Paragraphs>451</Paragraphs>
  <Slides>24</Slides>
  <Notes>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8" baseType="lpstr">
      <vt:lpstr>Arial Unicode MS</vt:lpstr>
      <vt:lpstr>18 Khebrat Musamim</vt:lpstr>
      <vt:lpstr>Aldhabi</vt:lpstr>
      <vt:lpstr>Arial</vt:lpstr>
      <vt:lpstr>Arial Black</vt:lpstr>
      <vt:lpstr>Beirut</vt:lpstr>
      <vt:lpstr>Calibri</vt:lpstr>
      <vt:lpstr>Calibri Light</vt:lpstr>
      <vt:lpstr>Comic Sans MS</vt:lpstr>
      <vt:lpstr>Farah Regular</vt:lpstr>
      <vt:lpstr>Geeza Pro Bold</vt:lpstr>
      <vt:lpstr>Geeza Pro Regular</vt:lpstr>
      <vt:lpstr>Muna Bold</vt:lpstr>
      <vt:lpstr>نسق Office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64</cp:revision>
  <dcterms:created xsi:type="dcterms:W3CDTF">2021-08-28T07:17:54Z</dcterms:created>
  <dcterms:modified xsi:type="dcterms:W3CDTF">2023-01-08T05:44:26Z</dcterms:modified>
</cp:coreProperties>
</file>