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29"/>
  </p:notesMasterIdLst>
  <p:sldIdLst>
    <p:sldId id="273" r:id="rId2"/>
    <p:sldId id="354" r:id="rId3"/>
    <p:sldId id="257" r:id="rId4"/>
    <p:sldId id="258" r:id="rId5"/>
    <p:sldId id="350" r:id="rId6"/>
    <p:sldId id="359" r:id="rId7"/>
    <p:sldId id="259" r:id="rId8"/>
    <p:sldId id="360" r:id="rId9"/>
    <p:sldId id="361" r:id="rId10"/>
    <p:sldId id="362" r:id="rId11"/>
    <p:sldId id="363" r:id="rId12"/>
    <p:sldId id="364" r:id="rId13"/>
    <p:sldId id="365" r:id="rId14"/>
    <p:sldId id="358" r:id="rId15"/>
    <p:sldId id="366" r:id="rId16"/>
    <p:sldId id="35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6" r:id="rId26"/>
    <p:sldId id="375" r:id="rId27"/>
    <p:sldId id="355" r:id="rId2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359"/>
            <p14:sldId id="259"/>
            <p14:sldId id="360"/>
            <p14:sldId id="361"/>
            <p14:sldId id="362"/>
            <p14:sldId id="363"/>
            <p14:sldId id="364"/>
            <p14:sldId id="365"/>
            <p14:sldId id="358"/>
            <p14:sldId id="366"/>
            <p14:sldId id="35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6"/>
            <p14:sldId id="375"/>
            <p14:sldId id="3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CADC"/>
    <a:srgbClr val="FFEBF4"/>
    <a:srgbClr val="FFC8BC"/>
    <a:srgbClr val="938692"/>
    <a:srgbClr val="BDBFFF"/>
    <a:srgbClr val="E3E0FF"/>
    <a:srgbClr val="AF52DE"/>
    <a:srgbClr val="009193"/>
    <a:srgbClr val="D9DFFF"/>
    <a:srgbClr val="FDF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24"/>
    <p:restoredTop sz="93457"/>
  </p:normalViewPr>
  <p:slideViewPr>
    <p:cSldViewPr snapToGrid="0" snapToObjects="1">
      <p:cViewPr varScale="1">
        <p:scale>
          <a:sx n="118" d="100"/>
          <a:sy n="118" d="100"/>
        </p:scale>
        <p:origin x="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6T08:48:32.351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25513 8511 24575,'-14'3'0,"4"-1"0,1 1 0,4-1 0,1-1 0,2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6T08:48:47.403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25430 8512 24575,'0'0'0</inkml:trace>
  <inkml:trace contextRef="#ctx0" brushRef="#br0" timeOffset="1905">25417 8485 24575,'6'1'0,"-2"0"0</inkml:trace>
  <inkml:trace contextRef="#ctx0" brushRef="#br0" timeOffset="2177">25390 8480 24575,'27'4'0,"-6"-1"0</inkml:trace>
  <inkml:trace contextRef="#ctx0" brushRef="#br0" timeOffset="6993">25362 8479 24575,'16'5'0,"-16"-5"0,23 7 0</inkml:trace>
  <inkml:trace contextRef="#ctx0" brushRef="#br0" timeOffset="8049">25338 8470 24575,'52'10'0,"-10"-2"0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6T08:49:02.061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25414 8501 24575,'25'1'0,"-8"0"0,-12-1 0</inkml:trace>
  <inkml:trace contextRef="#ctx0" brushRef="#br0" timeOffset="1081">25387 8503 24575,'38'2'0,"-7"0"0</inkml:trace>
  <inkml:trace contextRef="#ctx0" brushRef="#br0" timeOffset="6783">25514 8778 24575,'13'2'0,"-5"-1"0,-2-1 0,-5 0 0</inkml:trace>
  <inkml:trace contextRef="#ctx0" brushRef="#br0" timeOffset="16169">25613 8783 24575,'39'-5'0,"-1"-1"0,12 0 0,-28 0 0</inkml:trace>
  <inkml:trace contextRef="#ctx0" brushRef="#br0" timeOffset="24268">25670 8755 24575,'-5'1'0,"1"0"0,0-2 0,1 0 0,0 1 0,1 0 0,0 0 0,0 0 0,1 0 0,0-1 0,-1 1 0,1-5 0,1 3 0,1-2 0,0 3 0,4 0 0,-1-1 0,2 0 0,-3 0 0,3 0 0,-2 2 0,14-4 0,-12 3 0,6-2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10 شعبان،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7722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825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3F49-7676-2048-B071-3F02646AEE00}" type="datetime1">
              <a:rPr lang="ar-SA" smtClean="0"/>
              <a:t>10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14FF-AC46-D94A-ACF4-AC84DD01E99B}" type="datetime1">
              <a:rPr lang="ar-SA" smtClean="0"/>
              <a:t>10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B9E9-BC77-7E42-AAE2-45A4AEAA7A18}" type="datetime1">
              <a:rPr lang="ar-SA" smtClean="0"/>
              <a:t>10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661B4-7044-C44D-BC00-1817BA0A9169}" type="datetime1">
              <a:rPr lang="ar-SA" smtClean="0"/>
              <a:t>10 شعبان، 1444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1F05-FB98-0740-A1C6-D0E2A4BA1CD1}" type="datetime1">
              <a:rPr lang="ar-SA" smtClean="0"/>
              <a:t>10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D4F9-C063-8C4C-8EBC-25D11114CE8A}" type="datetime1">
              <a:rPr lang="ar-SA" smtClean="0"/>
              <a:t>10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7D01-165E-8C42-B0E8-BB7933B83473}" type="datetime1">
              <a:rPr lang="ar-SA" smtClean="0"/>
              <a:t>10 شعبان،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14B9-7012-3A4B-AFBB-5535E55EEF83}" type="datetime1">
              <a:rPr lang="ar-SA" smtClean="0"/>
              <a:t>10 شعبان،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7B7-9E2C-784B-9908-4951FAA049B3}" type="datetime1">
              <a:rPr lang="ar-SA" smtClean="0"/>
              <a:t>10 شعبان،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0589-16E9-E243-8C6A-9514179CA942}" type="datetime1">
              <a:rPr lang="ar-SA" smtClean="0"/>
              <a:t>10 شعبان،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6D9-995A-7345-A1AD-901CC0C46ADC}" type="datetime1">
              <a:rPr lang="ar-SA" smtClean="0"/>
              <a:t>10 شعبان،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6DFF-31C2-6140-B3C6-7F812BC61068}" type="datetime1">
              <a:rPr lang="ar-SA" smtClean="0"/>
              <a:t>10 شعبان،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E19B5-F12C-BF41-BC21-7C40049EF133}" type="datetime1">
              <a:rPr lang="ar-SA" smtClean="0"/>
              <a:t>10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PP7Yve2z40QpybFj1CLTOBwKMhEG4kE5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5.png"/><Relationship Id="rId7" Type="http://schemas.openxmlformats.org/officeDocument/2006/relationships/image" Target="../media/image5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10" Type="http://schemas.openxmlformats.org/officeDocument/2006/relationships/image" Target="../media/image54.png"/><Relationship Id="rId4" Type="http://schemas.openxmlformats.org/officeDocument/2006/relationships/image" Target="../media/image36.png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5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5.png"/><Relationship Id="rId7" Type="http://schemas.openxmlformats.org/officeDocument/2006/relationships/image" Target="../media/image56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60.png"/><Relationship Id="rId5" Type="http://schemas.openxmlformats.org/officeDocument/2006/relationships/image" Target="../media/image37.jpeg"/><Relationship Id="rId10" Type="http://schemas.openxmlformats.org/officeDocument/2006/relationships/image" Target="../media/image59.png"/><Relationship Id="rId4" Type="http://schemas.openxmlformats.org/officeDocument/2006/relationships/image" Target="../media/image36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63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5.png"/><Relationship Id="rId7" Type="http://schemas.openxmlformats.org/officeDocument/2006/relationships/image" Target="../media/image6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35.png"/><Relationship Id="rId7" Type="http://schemas.openxmlformats.org/officeDocument/2006/relationships/image" Target="../media/image68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37.jpeg"/><Relationship Id="rId10" Type="http://schemas.openxmlformats.org/officeDocument/2006/relationships/image" Target="../media/image71.png"/><Relationship Id="rId4" Type="http://schemas.openxmlformats.org/officeDocument/2006/relationships/image" Target="../media/image36.png"/><Relationship Id="rId9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35.png"/><Relationship Id="rId7" Type="http://schemas.openxmlformats.org/officeDocument/2006/relationships/image" Target="../media/image73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5.png"/><Relationship Id="rId7" Type="http://schemas.openxmlformats.org/officeDocument/2006/relationships/image" Target="../media/image76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35.png"/><Relationship Id="rId7" Type="http://schemas.openxmlformats.org/officeDocument/2006/relationships/image" Target="../media/image78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37.jpeg"/><Relationship Id="rId10" Type="http://schemas.openxmlformats.org/officeDocument/2006/relationships/image" Target="../media/image830.png"/><Relationship Id="rId4" Type="http://schemas.openxmlformats.org/officeDocument/2006/relationships/image" Target="../media/image36.png"/><Relationship Id="rId9" Type="http://schemas.openxmlformats.org/officeDocument/2006/relationships/customXml" Target="../ink/ink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35.png"/><Relationship Id="rId7" Type="http://schemas.openxmlformats.org/officeDocument/2006/relationships/image" Target="../media/image80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37.jpeg"/><Relationship Id="rId10" Type="http://schemas.openxmlformats.org/officeDocument/2006/relationships/image" Target="../media/image860.png"/><Relationship Id="rId4" Type="http://schemas.openxmlformats.org/officeDocument/2006/relationships/image" Target="../media/image36.png"/><Relationship Id="rId9" Type="http://schemas.openxmlformats.org/officeDocument/2006/relationships/customXml" Target="../ink/ink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35.png"/><Relationship Id="rId7" Type="http://schemas.openxmlformats.org/officeDocument/2006/relationships/image" Target="../media/image82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37.jpeg"/><Relationship Id="rId10" Type="http://schemas.openxmlformats.org/officeDocument/2006/relationships/image" Target="../media/image890.png"/><Relationship Id="rId4" Type="http://schemas.openxmlformats.org/officeDocument/2006/relationships/image" Target="../media/image36.png"/><Relationship Id="rId9" Type="http://schemas.openxmlformats.org/officeDocument/2006/relationships/customXml" Target="../ink/ink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2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43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10" Type="http://schemas.openxmlformats.org/officeDocument/2006/relationships/image" Target="../media/image46.png"/><Relationship Id="rId4" Type="http://schemas.openxmlformats.org/officeDocument/2006/relationships/image" Target="../media/image36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5.png"/><Relationship Id="rId7" Type="http://schemas.openxmlformats.org/officeDocument/2006/relationships/image" Target="../media/image48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38.png"/><Relationship Id="rId10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6859786" y="2877170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06291" y="5141856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 descr="صورة تحتوي على نص&#10;&#10;تم إنشاء الوصف تلقائياً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95849" y="5251928"/>
            <a:ext cx="672730" cy="95184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04795" y="2417340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80819153"/>
                  </p:ext>
                </p:extLst>
              </p:nvPr>
            </p:nvGraphicFramePr>
            <p:xfrm>
              <a:off x="6690732" y="614387"/>
              <a:ext cx="2491217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491217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90732" y="614387"/>
                <a:ext cx="2491217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50435612"/>
                  </p:ext>
                </p:extLst>
              </p:nvPr>
            </p:nvGraphicFramePr>
            <p:xfrm>
              <a:off x="6963405" y="3469374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963405" y="3469374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D2208FC-FC14-074B-BE87-837965480F0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671332" y="6458422"/>
            <a:ext cx="731600" cy="524800"/>
          </a:xfrm>
        </p:spPr>
        <p:txBody>
          <a:bodyPr/>
          <a:lstStyle/>
          <a:p>
            <a:fld id="{00000000-1234-1234-1234-123412341234}" type="slidenum">
              <a:rPr lang="en-GB" smtClean="0">
                <a:solidFill>
                  <a:srgbClr val="002060"/>
                </a:solidFill>
              </a:rPr>
              <a:pPr/>
              <a:t>1</a:t>
            </a:fld>
            <a:endParaRPr lang="en-GB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16865" y="-4706648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8AFB957-1176-0A42-83AF-46AD65DCB3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0969" y="338506"/>
            <a:ext cx="3276698" cy="843998"/>
          </a:xfrm>
          <a:prstGeom prst="rect">
            <a:avLst/>
          </a:prstGeom>
        </p:spPr>
      </p:pic>
      <p:cxnSp>
        <p:nvCxnSpPr>
          <p:cNvPr id="14" name="رابط مستقيم 10">
            <a:extLst>
              <a:ext uri="{FF2B5EF4-FFF2-40B4-BE49-F238E27FC236}">
                <a16:creationId xmlns:a16="http://schemas.microsoft.com/office/drawing/2014/main" id="{A585B242-C489-9344-A512-D07CF64241F9}"/>
              </a:ext>
            </a:extLst>
          </p:cNvPr>
          <p:cNvCxnSpPr>
            <a:cxnSpLocks/>
          </p:cNvCxnSpPr>
          <p:nvPr/>
        </p:nvCxnSpPr>
        <p:spPr>
          <a:xfrm flipH="1">
            <a:off x="8612402" y="3567403"/>
            <a:ext cx="123223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53632428-FAF9-8040-92A3-40F69A51DCD8}"/>
              </a:ext>
            </a:extLst>
          </p:cNvPr>
          <p:cNvSpPr/>
          <p:nvPr/>
        </p:nvSpPr>
        <p:spPr>
          <a:xfrm>
            <a:off x="8465831" y="3516633"/>
            <a:ext cx="963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÷ ٢</a:t>
            </a:r>
            <a:endParaRPr lang="ar-SA" sz="3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8BE13C58-F18F-6546-BC85-53826501C753}"/>
              </a:ext>
            </a:extLst>
          </p:cNvPr>
          <p:cNvSpPr/>
          <p:nvPr/>
        </p:nvSpPr>
        <p:spPr>
          <a:xfrm>
            <a:off x="8521444" y="2998542"/>
            <a:ext cx="6976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÷٢</a:t>
            </a:r>
          </a:p>
        </p:txBody>
      </p:sp>
      <p:cxnSp>
        <p:nvCxnSpPr>
          <p:cNvPr id="18" name="رابط مستقيم 19">
            <a:extLst>
              <a:ext uri="{FF2B5EF4-FFF2-40B4-BE49-F238E27FC236}">
                <a16:creationId xmlns:a16="http://schemas.microsoft.com/office/drawing/2014/main" id="{9E9AC4E2-BFE3-744B-8694-920EBB2FAF58}"/>
              </a:ext>
            </a:extLst>
          </p:cNvPr>
          <p:cNvCxnSpPr>
            <a:cxnSpLocks/>
          </p:cNvCxnSpPr>
          <p:nvPr/>
        </p:nvCxnSpPr>
        <p:spPr>
          <a:xfrm flipH="1">
            <a:off x="4628398" y="3533084"/>
            <a:ext cx="1232237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83A924D-2E55-6A48-99CC-A3320FCACE0D}"/>
              </a:ext>
            </a:extLst>
          </p:cNvPr>
          <p:cNvSpPr/>
          <p:nvPr/>
        </p:nvSpPr>
        <p:spPr>
          <a:xfrm>
            <a:off x="5645101" y="3209919"/>
            <a:ext cx="963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2A2B286D-CF97-C54A-A115-F4750450F04B}"/>
              </a:ext>
            </a:extLst>
          </p:cNvPr>
          <p:cNvSpPr/>
          <p:nvPr/>
        </p:nvSpPr>
        <p:spPr>
          <a:xfrm>
            <a:off x="5216418" y="2937067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٨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9C0B2837-4AA5-0D40-8BBE-35B421557D58}"/>
              </a:ext>
            </a:extLst>
          </p:cNvPr>
          <p:cNvSpPr/>
          <p:nvPr/>
        </p:nvSpPr>
        <p:spPr>
          <a:xfrm>
            <a:off x="4987867" y="3482771"/>
            <a:ext cx="963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٢٥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F66DD976-6DEE-2341-A122-A895791B438D}"/>
              </a:ext>
            </a:extLst>
          </p:cNvPr>
          <p:cNvSpPr/>
          <p:nvPr/>
        </p:nvSpPr>
        <p:spPr>
          <a:xfrm>
            <a:off x="7058833" y="5252218"/>
            <a:ext cx="963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٣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67F0D8B5-F697-524E-89F8-2914F4B8037A}"/>
              </a:ext>
            </a:extLst>
          </p:cNvPr>
          <p:cNvSpPr/>
          <p:nvPr/>
        </p:nvSpPr>
        <p:spPr>
          <a:xfrm>
            <a:off x="7129995" y="5898549"/>
            <a:ext cx="7040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٥٠</a:t>
            </a:r>
          </a:p>
        </p:txBody>
      </p:sp>
      <p:cxnSp>
        <p:nvCxnSpPr>
          <p:cNvPr id="24" name="رابط مستقيم 28">
            <a:extLst>
              <a:ext uri="{FF2B5EF4-FFF2-40B4-BE49-F238E27FC236}">
                <a16:creationId xmlns:a16="http://schemas.microsoft.com/office/drawing/2014/main" id="{F329E619-9A3C-7C46-979B-CA8F6D938D43}"/>
              </a:ext>
            </a:extLst>
          </p:cNvPr>
          <p:cNvCxnSpPr>
            <a:cxnSpLocks/>
          </p:cNvCxnSpPr>
          <p:nvPr/>
        </p:nvCxnSpPr>
        <p:spPr>
          <a:xfrm flipH="1">
            <a:off x="8631825" y="5860359"/>
            <a:ext cx="1232237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31">
            <a:extLst>
              <a:ext uri="{FF2B5EF4-FFF2-40B4-BE49-F238E27FC236}">
                <a16:creationId xmlns:a16="http://schemas.microsoft.com/office/drawing/2014/main" id="{41F43964-76F3-EB43-9FB6-EC5A59538EED}"/>
              </a:ext>
            </a:extLst>
          </p:cNvPr>
          <p:cNvCxnSpPr>
            <a:cxnSpLocks/>
          </p:cNvCxnSpPr>
          <p:nvPr/>
        </p:nvCxnSpPr>
        <p:spPr>
          <a:xfrm flipH="1" flipV="1">
            <a:off x="7058833" y="5898549"/>
            <a:ext cx="699274" cy="14088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CD2A521-5F49-9A4B-A1CC-3BCEC29D51AF}"/>
              </a:ext>
            </a:extLst>
          </p:cNvPr>
          <p:cNvSpPr/>
          <p:nvPr/>
        </p:nvSpPr>
        <p:spPr>
          <a:xfrm>
            <a:off x="9162018" y="5775664"/>
            <a:ext cx="963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١٠٠</a:t>
            </a:r>
            <a:endParaRPr lang="ar-SA" sz="3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18ECEA01-295E-FD45-89D8-906A1818B79B}"/>
              </a:ext>
            </a:extLst>
          </p:cNvPr>
          <p:cNvSpPr/>
          <p:nvPr/>
        </p:nvSpPr>
        <p:spPr>
          <a:xfrm>
            <a:off x="9226514" y="5279201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٦</a:t>
            </a:r>
          </a:p>
        </p:txBody>
      </p:sp>
      <p:cxnSp>
        <p:nvCxnSpPr>
          <p:cNvPr id="28" name="رابط مستقيم 34">
            <a:extLst>
              <a:ext uri="{FF2B5EF4-FFF2-40B4-BE49-F238E27FC236}">
                <a16:creationId xmlns:a16="http://schemas.microsoft.com/office/drawing/2014/main" id="{4459B0C6-D86A-D24F-9CDB-6D93DE11C4F0}"/>
              </a:ext>
            </a:extLst>
          </p:cNvPr>
          <p:cNvCxnSpPr>
            <a:cxnSpLocks/>
          </p:cNvCxnSpPr>
          <p:nvPr/>
        </p:nvCxnSpPr>
        <p:spPr>
          <a:xfrm flipH="1">
            <a:off x="6527596" y="3567403"/>
            <a:ext cx="1230806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93372302-7B95-B049-B9C8-C3B3001015E0}"/>
              </a:ext>
            </a:extLst>
          </p:cNvPr>
          <p:cNvSpPr/>
          <p:nvPr/>
        </p:nvSpPr>
        <p:spPr>
          <a:xfrm>
            <a:off x="6937222" y="2898768"/>
            <a:ext cx="963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١٦</a:t>
            </a: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434FA2F8-7705-5F4F-8240-1EB59814555E}"/>
              </a:ext>
            </a:extLst>
          </p:cNvPr>
          <p:cNvSpPr/>
          <p:nvPr/>
        </p:nvSpPr>
        <p:spPr>
          <a:xfrm>
            <a:off x="7176910" y="3545799"/>
            <a:ext cx="7040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٥٠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8A94701E-2C2B-8B49-A821-26A27CE6965B}"/>
              </a:ext>
            </a:extLst>
          </p:cNvPr>
          <p:cNvSpPr/>
          <p:nvPr/>
        </p:nvSpPr>
        <p:spPr>
          <a:xfrm>
            <a:off x="7901433" y="3216648"/>
            <a:ext cx="4539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F7F0F598-5AC6-2341-A449-A2CAFE25EFC2}"/>
              </a:ext>
            </a:extLst>
          </p:cNvPr>
          <p:cNvSpPr/>
          <p:nvPr/>
        </p:nvSpPr>
        <p:spPr>
          <a:xfrm>
            <a:off x="6289318" y="2933725"/>
            <a:ext cx="963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÷ ٢</a:t>
            </a:r>
            <a:endParaRPr lang="ar-SA" sz="3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CC4B5EA2-EC2A-CB48-83DA-641DF78ECE97}"/>
              </a:ext>
            </a:extLst>
          </p:cNvPr>
          <p:cNvSpPr/>
          <p:nvPr/>
        </p:nvSpPr>
        <p:spPr>
          <a:xfrm>
            <a:off x="6344931" y="3534529"/>
            <a:ext cx="963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÷ ٢</a:t>
            </a:r>
            <a:endParaRPr lang="ar-SA" sz="3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69D60E25-E6F6-FB49-911E-75E87F7DDA5E}"/>
              </a:ext>
            </a:extLst>
          </p:cNvPr>
          <p:cNvSpPr/>
          <p:nvPr/>
        </p:nvSpPr>
        <p:spPr>
          <a:xfrm>
            <a:off x="8550316" y="5288392"/>
            <a:ext cx="6976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÷٢</a:t>
            </a: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93DB9DD9-C0C7-184D-9524-A9489DE2605F}"/>
              </a:ext>
            </a:extLst>
          </p:cNvPr>
          <p:cNvSpPr/>
          <p:nvPr/>
        </p:nvSpPr>
        <p:spPr>
          <a:xfrm>
            <a:off x="8654613" y="5825704"/>
            <a:ext cx="6976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÷٢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68700665-914B-EE48-AB4A-7CDA2E7E5CEA}"/>
              </a:ext>
            </a:extLst>
          </p:cNvPr>
          <p:cNvSpPr/>
          <p:nvPr/>
        </p:nvSpPr>
        <p:spPr>
          <a:xfrm>
            <a:off x="7728708" y="5541126"/>
            <a:ext cx="963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2BA8025E-35EA-EC46-A851-571AD3DFC5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3645" y="1284485"/>
            <a:ext cx="6810375" cy="54292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79712D15-C5A3-C24F-BFB3-A887872876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2434" y="1932292"/>
            <a:ext cx="1754707" cy="892478"/>
          </a:xfrm>
          <a:prstGeom prst="rect">
            <a:avLst/>
          </a:prstGeom>
        </p:spPr>
      </p:pic>
      <p:sp>
        <p:nvSpPr>
          <p:cNvPr id="39" name="مستطيل 38">
            <a:extLst>
              <a:ext uri="{FF2B5EF4-FFF2-40B4-BE49-F238E27FC236}">
                <a16:creationId xmlns:a16="http://schemas.microsoft.com/office/drawing/2014/main" id="{5D1BD8DD-B016-9241-97B9-3E4E1A60B273}"/>
              </a:ext>
            </a:extLst>
          </p:cNvPr>
          <p:cNvSpPr/>
          <p:nvPr/>
        </p:nvSpPr>
        <p:spPr>
          <a:xfrm>
            <a:off x="9818082" y="3193467"/>
            <a:ext cx="963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E31DA814-6751-AA44-8951-8CE3B8E3B40A}"/>
              </a:ext>
            </a:extLst>
          </p:cNvPr>
          <p:cNvSpPr/>
          <p:nvPr/>
        </p:nvSpPr>
        <p:spPr>
          <a:xfrm>
            <a:off x="9017775" y="3007733"/>
            <a:ext cx="963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٣٢</a:t>
            </a: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ADC746AC-4AF8-8145-B9EC-60B520EDD5C9}"/>
              </a:ext>
            </a:extLst>
          </p:cNvPr>
          <p:cNvSpPr/>
          <p:nvPr/>
        </p:nvSpPr>
        <p:spPr>
          <a:xfrm>
            <a:off x="9182410" y="3503748"/>
            <a:ext cx="963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١٠٠</a:t>
            </a:r>
          </a:p>
        </p:txBody>
      </p:sp>
      <p:pic>
        <p:nvPicPr>
          <p:cNvPr id="42" name="صورة 41">
            <a:extLst>
              <a:ext uri="{FF2B5EF4-FFF2-40B4-BE49-F238E27FC236}">
                <a16:creationId xmlns:a16="http://schemas.microsoft.com/office/drawing/2014/main" id="{12455831-5EDF-FD4D-AF45-DC220EB0D6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92435" y="4310271"/>
            <a:ext cx="1829046" cy="821428"/>
          </a:xfrm>
          <a:prstGeom prst="rect">
            <a:avLst/>
          </a:prstGeom>
        </p:spPr>
      </p:pic>
      <p:sp>
        <p:nvSpPr>
          <p:cNvPr id="43" name="مستطيل 42">
            <a:extLst>
              <a:ext uri="{FF2B5EF4-FFF2-40B4-BE49-F238E27FC236}">
                <a16:creationId xmlns:a16="http://schemas.microsoft.com/office/drawing/2014/main" id="{CE457F55-5BB7-E74E-9F96-AF6DEAA20F71}"/>
              </a:ext>
            </a:extLst>
          </p:cNvPr>
          <p:cNvSpPr/>
          <p:nvPr/>
        </p:nvSpPr>
        <p:spPr>
          <a:xfrm>
            <a:off x="9844639" y="5445165"/>
            <a:ext cx="963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4DE4F92C-8C7A-ED4F-9A65-1B30AB548E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23225" y="1341933"/>
            <a:ext cx="2024233" cy="483779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19B14A1-4554-8744-8BB7-6A55F117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8013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2" grpId="0"/>
      <p:bldP spid="23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9" grpId="0"/>
      <p:bldP spid="40" grpId="0"/>
      <p:bldP spid="41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151" y="-469438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AEA0F67-810F-F34C-913B-854819EFD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4605" y="1133084"/>
            <a:ext cx="3276698" cy="843998"/>
          </a:xfrm>
          <a:prstGeom prst="rect">
            <a:avLst/>
          </a:prstGeom>
        </p:spPr>
      </p:pic>
      <p:cxnSp>
        <p:nvCxnSpPr>
          <p:cNvPr id="14" name="رابط مستقيم 10">
            <a:extLst>
              <a:ext uri="{FF2B5EF4-FFF2-40B4-BE49-F238E27FC236}">
                <a16:creationId xmlns:a16="http://schemas.microsoft.com/office/drawing/2014/main" id="{BFA4DB72-F109-7F4F-8D40-D12550BBD6EF}"/>
              </a:ext>
            </a:extLst>
          </p:cNvPr>
          <p:cNvCxnSpPr>
            <a:cxnSpLocks/>
          </p:cNvCxnSpPr>
          <p:nvPr/>
        </p:nvCxnSpPr>
        <p:spPr>
          <a:xfrm flipH="1">
            <a:off x="8988392" y="4689460"/>
            <a:ext cx="123223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91C5D49C-6686-0D45-B253-58C6F59B7AF8}"/>
              </a:ext>
            </a:extLst>
          </p:cNvPr>
          <p:cNvSpPr/>
          <p:nvPr/>
        </p:nvSpPr>
        <p:spPr>
          <a:xfrm>
            <a:off x="8841821" y="4638690"/>
            <a:ext cx="963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÷ ٢</a:t>
            </a:r>
            <a:endParaRPr lang="ar-SA" sz="3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0508DFD7-09B3-9949-AB60-CA893A307649}"/>
              </a:ext>
            </a:extLst>
          </p:cNvPr>
          <p:cNvSpPr/>
          <p:nvPr/>
        </p:nvSpPr>
        <p:spPr>
          <a:xfrm>
            <a:off x="8897434" y="4120599"/>
            <a:ext cx="6976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÷٢</a:t>
            </a:r>
          </a:p>
        </p:txBody>
      </p:sp>
      <p:cxnSp>
        <p:nvCxnSpPr>
          <p:cNvPr id="18" name="رابط مستقيم 19">
            <a:extLst>
              <a:ext uri="{FF2B5EF4-FFF2-40B4-BE49-F238E27FC236}">
                <a16:creationId xmlns:a16="http://schemas.microsoft.com/office/drawing/2014/main" id="{B7F34FB7-F3E3-A542-9005-8FED719A1FB6}"/>
              </a:ext>
            </a:extLst>
          </p:cNvPr>
          <p:cNvCxnSpPr>
            <a:cxnSpLocks/>
          </p:cNvCxnSpPr>
          <p:nvPr/>
        </p:nvCxnSpPr>
        <p:spPr>
          <a:xfrm flipH="1">
            <a:off x="5004388" y="4655141"/>
            <a:ext cx="1232237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EAAB058F-0E0A-7043-9278-4EBD9E66FC10}"/>
              </a:ext>
            </a:extLst>
          </p:cNvPr>
          <p:cNvSpPr/>
          <p:nvPr/>
        </p:nvSpPr>
        <p:spPr>
          <a:xfrm>
            <a:off x="6021091" y="4331976"/>
            <a:ext cx="963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A09961D8-7925-584F-8F07-67F52BAA7426}"/>
              </a:ext>
            </a:extLst>
          </p:cNvPr>
          <p:cNvSpPr/>
          <p:nvPr/>
        </p:nvSpPr>
        <p:spPr>
          <a:xfrm>
            <a:off x="5462564" y="4059124"/>
            <a:ext cx="7040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٢٣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00AD67E-72B2-C348-8F42-27CC2D225AA6}"/>
              </a:ext>
            </a:extLst>
          </p:cNvPr>
          <p:cNvSpPr/>
          <p:nvPr/>
        </p:nvSpPr>
        <p:spPr>
          <a:xfrm>
            <a:off x="5363857" y="4604828"/>
            <a:ext cx="963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٢٥</a:t>
            </a:r>
          </a:p>
        </p:txBody>
      </p:sp>
      <p:cxnSp>
        <p:nvCxnSpPr>
          <p:cNvPr id="22" name="رابط مستقيم 34">
            <a:extLst>
              <a:ext uri="{FF2B5EF4-FFF2-40B4-BE49-F238E27FC236}">
                <a16:creationId xmlns:a16="http://schemas.microsoft.com/office/drawing/2014/main" id="{B6A0F6FD-61CF-7047-B7B1-AD7CDBB2A704}"/>
              </a:ext>
            </a:extLst>
          </p:cNvPr>
          <p:cNvCxnSpPr>
            <a:cxnSpLocks/>
          </p:cNvCxnSpPr>
          <p:nvPr/>
        </p:nvCxnSpPr>
        <p:spPr>
          <a:xfrm flipH="1">
            <a:off x="6903586" y="4689460"/>
            <a:ext cx="1230806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94D34B7D-D8F4-6241-8659-088E78782E30}"/>
              </a:ext>
            </a:extLst>
          </p:cNvPr>
          <p:cNvSpPr/>
          <p:nvPr/>
        </p:nvSpPr>
        <p:spPr>
          <a:xfrm>
            <a:off x="7313212" y="4020825"/>
            <a:ext cx="963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٤٦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AB89CD39-BB73-C640-95EC-1DED3A32630D}"/>
              </a:ext>
            </a:extLst>
          </p:cNvPr>
          <p:cNvSpPr/>
          <p:nvPr/>
        </p:nvSpPr>
        <p:spPr>
          <a:xfrm>
            <a:off x="7552900" y="4667856"/>
            <a:ext cx="7040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٥٠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1921D8E4-369F-AD40-A30F-8DB2DB5A3223}"/>
              </a:ext>
            </a:extLst>
          </p:cNvPr>
          <p:cNvSpPr/>
          <p:nvPr/>
        </p:nvSpPr>
        <p:spPr>
          <a:xfrm>
            <a:off x="8277423" y="4338705"/>
            <a:ext cx="4539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DADFF3E-3162-3340-BEFB-F7AC13E68C74}"/>
              </a:ext>
            </a:extLst>
          </p:cNvPr>
          <p:cNvSpPr/>
          <p:nvPr/>
        </p:nvSpPr>
        <p:spPr>
          <a:xfrm>
            <a:off x="6665308" y="4055782"/>
            <a:ext cx="963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÷ ٢</a:t>
            </a:r>
            <a:endParaRPr lang="ar-SA" sz="3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605E1284-94EF-EF4A-ADCF-6441C7AA18C7}"/>
              </a:ext>
            </a:extLst>
          </p:cNvPr>
          <p:cNvSpPr/>
          <p:nvPr/>
        </p:nvSpPr>
        <p:spPr>
          <a:xfrm>
            <a:off x="6720921" y="4656586"/>
            <a:ext cx="963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÷ ٢</a:t>
            </a:r>
            <a:endParaRPr lang="ar-SA" sz="3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DE2FBF91-AD8E-7C41-983E-60B667C8EBC6}"/>
              </a:ext>
            </a:extLst>
          </p:cNvPr>
          <p:cNvSpPr/>
          <p:nvPr/>
        </p:nvSpPr>
        <p:spPr>
          <a:xfrm>
            <a:off x="9436336" y="4153941"/>
            <a:ext cx="963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٩٢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C7A6923F-BBA9-E148-BEEC-2BD273202C13}"/>
              </a:ext>
            </a:extLst>
          </p:cNvPr>
          <p:cNvSpPr/>
          <p:nvPr/>
        </p:nvSpPr>
        <p:spPr>
          <a:xfrm>
            <a:off x="9581783" y="4638689"/>
            <a:ext cx="963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١٠٠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0B12F6DA-48CD-254A-8ADC-7882796B15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8361" y="2238580"/>
            <a:ext cx="7460136" cy="1905171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45F4C4B-BEDE-4945-9049-5F4C57F7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2967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17204" y="-4676460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038100" y="712358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008EFCF-90BB-CA40-95B6-0FFFFE423E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9102" y="452616"/>
            <a:ext cx="3276698" cy="84399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A4D67B8-E9F7-5E4B-A252-39E383CC34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4718" y="1584243"/>
            <a:ext cx="6349028" cy="85213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9068C2E9-FAF8-1246-B6EA-F8AD79C5BC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3398" y="2942682"/>
            <a:ext cx="2953057" cy="70671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1E27DF6-B6A5-AD49-BD6F-0C89F3EB1F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2341" y="2847213"/>
            <a:ext cx="2575405" cy="71944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A74F2381-202F-0642-8F46-C5ABE00DE2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08571" y="4725279"/>
            <a:ext cx="2590569" cy="74933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65780012-92B2-DA46-9942-DDADDA5986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99873" y="4577995"/>
            <a:ext cx="2819460" cy="992450"/>
          </a:xfrm>
          <a:prstGeom prst="rect">
            <a:avLst/>
          </a:prstGeom>
        </p:spPr>
      </p:pic>
      <p:sp>
        <p:nvSpPr>
          <p:cNvPr id="20" name="سهم: منحني 12">
            <a:extLst>
              <a:ext uri="{FF2B5EF4-FFF2-40B4-BE49-F238E27FC236}">
                <a16:creationId xmlns:a16="http://schemas.microsoft.com/office/drawing/2014/main" id="{7BA9021A-2066-E74A-88B2-E732FCF8E8DB}"/>
              </a:ext>
            </a:extLst>
          </p:cNvPr>
          <p:cNvSpPr/>
          <p:nvPr/>
        </p:nvSpPr>
        <p:spPr>
          <a:xfrm>
            <a:off x="9145700" y="2578953"/>
            <a:ext cx="1277962" cy="754701"/>
          </a:xfrm>
          <a:prstGeom prst="ben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6875DE62-6252-164A-AAEF-55550F50B89F}"/>
              </a:ext>
            </a:extLst>
          </p:cNvPr>
          <p:cNvSpPr/>
          <p:nvPr/>
        </p:nvSpPr>
        <p:spPr>
          <a:xfrm>
            <a:off x="8295171" y="3649396"/>
            <a:ext cx="14895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 ٤٥٠</a:t>
            </a:r>
          </a:p>
        </p:txBody>
      </p:sp>
      <p:sp>
        <p:nvSpPr>
          <p:cNvPr id="22" name="سهم: منحني 14">
            <a:extLst>
              <a:ext uri="{FF2B5EF4-FFF2-40B4-BE49-F238E27FC236}">
                <a16:creationId xmlns:a16="http://schemas.microsoft.com/office/drawing/2014/main" id="{704887D0-501E-DE4B-818B-77B997E055FB}"/>
              </a:ext>
            </a:extLst>
          </p:cNvPr>
          <p:cNvSpPr/>
          <p:nvPr/>
        </p:nvSpPr>
        <p:spPr>
          <a:xfrm>
            <a:off x="3873440" y="2582307"/>
            <a:ext cx="1277962" cy="589935"/>
          </a:xfrm>
          <a:prstGeom prst="ben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46FCE793-5FC2-A844-A43A-4B1FACC50EC1}"/>
              </a:ext>
            </a:extLst>
          </p:cNvPr>
          <p:cNvSpPr/>
          <p:nvPr/>
        </p:nvSpPr>
        <p:spPr>
          <a:xfrm>
            <a:off x="2653261" y="3551953"/>
            <a:ext cx="17491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 ١٧٨٠</a:t>
            </a:r>
          </a:p>
        </p:txBody>
      </p:sp>
      <p:sp>
        <p:nvSpPr>
          <p:cNvPr id="24" name="سهم: منحني 16">
            <a:extLst>
              <a:ext uri="{FF2B5EF4-FFF2-40B4-BE49-F238E27FC236}">
                <a16:creationId xmlns:a16="http://schemas.microsoft.com/office/drawing/2014/main" id="{4C21BFEF-CCBA-B548-AE8D-2FEEB61ECB6A}"/>
              </a:ext>
            </a:extLst>
          </p:cNvPr>
          <p:cNvSpPr/>
          <p:nvPr/>
        </p:nvSpPr>
        <p:spPr>
          <a:xfrm>
            <a:off x="9359971" y="4484285"/>
            <a:ext cx="1277962" cy="589935"/>
          </a:xfrm>
          <a:prstGeom prst="ben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969CBD37-657A-5B4C-A788-74EDC45C3084}"/>
              </a:ext>
            </a:extLst>
          </p:cNvPr>
          <p:cNvSpPr/>
          <p:nvPr/>
        </p:nvSpPr>
        <p:spPr>
          <a:xfrm>
            <a:off x="8108572" y="5474617"/>
            <a:ext cx="17491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 ٢٢٠٠</a:t>
            </a:r>
          </a:p>
        </p:txBody>
      </p:sp>
      <p:sp>
        <p:nvSpPr>
          <p:cNvPr id="26" name="سهم: منحني 18">
            <a:extLst>
              <a:ext uri="{FF2B5EF4-FFF2-40B4-BE49-F238E27FC236}">
                <a16:creationId xmlns:a16="http://schemas.microsoft.com/office/drawing/2014/main" id="{BE4516DD-CFD3-834F-8CAA-EB49F20ECE00}"/>
              </a:ext>
            </a:extLst>
          </p:cNvPr>
          <p:cNvSpPr/>
          <p:nvPr/>
        </p:nvSpPr>
        <p:spPr>
          <a:xfrm>
            <a:off x="3809603" y="4373766"/>
            <a:ext cx="1277962" cy="589935"/>
          </a:xfrm>
          <a:prstGeom prst="ben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5D594EF1-11D5-D34C-B674-D2371A82C280}"/>
              </a:ext>
            </a:extLst>
          </p:cNvPr>
          <p:cNvSpPr/>
          <p:nvPr/>
        </p:nvSpPr>
        <p:spPr>
          <a:xfrm>
            <a:off x="2631964" y="5349407"/>
            <a:ext cx="16209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٣٠٠٠</a:t>
            </a:r>
            <a:endParaRPr lang="ar-SA" sz="3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4D2F9FE-6E01-2545-8C76-4F4B5A63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2148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13948" y="-4729606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B4B6912D-4D0F-394A-84D3-47BF37E57BFF}"/>
              </a:ext>
            </a:extLst>
          </p:cNvPr>
          <p:cNvSpPr/>
          <p:nvPr/>
        </p:nvSpPr>
        <p:spPr>
          <a:xfrm rot="385153">
            <a:off x="10103507" y="1799036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استعد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55EE8872-1FC0-3346-938F-49318CE12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3" b="31375"/>
          <a:stretch/>
        </p:blipFill>
        <p:spPr bwMode="auto">
          <a:xfrm>
            <a:off x="2782889" y="1121132"/>
            <a:ext cx="7469187" cy="279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9">
            <a:extLst>
              <a:ext uri="{FF2B5EF4-FFF2-40B4-BE49-F238E27FC236}">
                <a16:creationId xmlns:a16="http://schemas.microsoft.com/office/drawing/2014/main" id="{62D6FDD6-D753-024E-8D03-1B6280AFD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201" y="5607625"/>
            <a:ext cx="8280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ar-SA" sz="2000" b="1" dirty="0">
                <a:solidFill>
                  <a:srgbClr val="0070C0"/>
                </a:solidFill>
              </a:rPr>
              <a:t>لا ، لا </a:t>
            </a:r>
            <a:r>
              <a:rPr lang="ar-SA" altLang="ar-SA" sz="2000" b="1" dirty="0" err="1">
                <a:solidFill>
                  <a:srgbClr val="0070C0"/>
                </a:solidFill>
              </a:rPr>
              <a:t>ننا</a:t>
            </a:r>
            <a:r>
              <a:rPr lang="ar-SA" altLang="ar-SA" sz="2000" b="1" dirty="0">
                <a:solidFill>
                  <a:srgbClr val="0070C0"/>
                </a:solidFill>
              </a:rPr>
              <a:t> نحتاج الى معرفة عدد المعلمين وعدد الطلاب لتحديد نسبة الطلاب الى المعلمين</a:t>
            </a:r>
          </a:p>
          <a:p>
            <a:pPr algn="ctr">
              <a:spcBef>
                <a:spcPct val="50000"/>
              </a:spcBef>
            </a:pPr>
            <a:r>
              <a:rPr lang="ar-SA" altLang="ar-SA" sz="2000" b="1" dirty="0">
                <a:solidFill>
                  <a:srgbClr val="0070C0"/>
                </a:solidFill>
              </a:rPr>
              <a:t>وبعد تحديد النسبة لكل مدرسة يتم معرفة المدرسة التي تكون فيها نسبة الطلاب الى المعلمين أقل</a:t>
            </a:r>
            <a:r>
              <a:rPr lang="ar-SA" altLang="ar-SA" dirty="0">
                <a:solidFill>
                  <a:srgbClr val="0070C0"/>
                </a:solidFill>
              </a:rPr>
              <a:t> .</a:t>
            </a:r>
            <a:endParaRPr lang="en" altLang="ar-SA" dirty="0">
              <a:solidFill>
                <a:srgbClr val="0070C0"/>
              </a:solidFill>
            </a:endParaRP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66A30D3A-B34E-9F49-88A3-8480166EC6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25" b="1"/>
          <a:stretch/>
        </p:blipFill>
        <p:spPr bwMode="auto">
          <a:xfrm>
            <a:off x="2782888" y="4211799"/>
            <a:ext cx="7469187" cy="136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رابط مستقيم 10">
            <a:extLst>
              <a:ext uri="{FF2B5EF4-FFF2-40B4-BE49-F238E27FC236}">
                <a16:creationId xmlns:a16="http://schemas.microsoft.com/office/drawing/2014/main" id="{09DB35BB-4ADF-B846-B7C2-2329F91FB49A}"/>
              </a:ext>
            </a:extLst>
          </p:cNvPr>
          <p:cNvCxnSpPr>
            <a:cxnSpLocks/>
          </p:cNvCxnSpPr>
          <p:nvPr/>
        </p:nvCxnSpPr>
        <p:spPr>
          <a:xfrm flipH="1">
            <a:off x="4911187" y="3801970"/>
            <a:ext cx="123223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338DBACF-2C5F-C84B-82D5-540798FF5391}"/>
              </a:ext>
            </a:extLst>
          </p:cNvPr>
          <p:cNvSpPr/>
          <p:nvPr/>
        </p:nvSpPr>
        <p:spPr>
          <a:xfrm>
            <a:off x="4764616" y="3751200"/>
            <a:ext cx="963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÷ ٢</a:t>
            </a:r>
            <a:endParaRPr lang="ar-SA" sz="3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6B2A67E8-8C67-9C4D-B331-57A17456996C}"/>
              </a:ext>
            </a:extLst>
          </p:cNvPr>
          <p:cNvSpPr/>
          <p:nvPr/>
        </p:nvSpPr>
        <p:spPr>
          <a:xfrm>
            <a:off x="4820229" y="3233109"/>
            <a:ext cx="6976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÷٢</a:t>
            </a:r>
          </a:p>
        </p:txBody>
      </p:sp>
      <p:cxnSp>
        <p:nvCxnSpPr>
          <p:cNvPr id="21" name="رابط مستقيم 19">
            <a:extLst>
              <a:ext uri="{FF2B5EF4-FFF2-40B4-BE49-F238E27FC236}">
                <a16:creationId xmlns:a16="http://schemas.microsoft.com/office/drawing/2014/main" id="{4DE233A8-38AE-424D-90D6-168DC99C3F17}"/>
              </a:ext>
            </a:extLst>
          </p:cNvPr>
          <p:cNvCxnSpPr>
            <a:cxnSpLocks/>
          </p:cNvCxnSpPr>
          <p:nvPr/>
        </p:nvCxnSpPr>
        <p:spPr>
          <a:xfrm flipH="1">
            <a:off x="1385359" y="3767651"/>
            <a:ext cx="774062" cy="1445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202E6D9A-832C-594B-BADF-F9EE2D318509}"/>
              </a:ext>
            </a:extLst>
          </p:cNvPr>
          <p:cNvSpPr/>
          <p:nvPr/>
        </p:nvSpPr>
        <p:spPr>
          <a:xfrm>
            <a:off x="1943886" y="3444486"/>
            <a:ext cx="963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8DA930C0-FB8F-F14A-943E-78C717C74B3E}"/>
              </a:ext>
            </a:extLst>
          </p:cNvPr>
          <p:cNvSpPr/>
          <p:nvPr/>
        </p:nvSpPr>
        <p:spPr>
          <a:xfrm>
            <a:off x="1385359" y="3171634"/>
            <a:ext cx="7040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١٨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DC169344-B051-A24A-AAC5-49298726BE14}"/>
              </a:ext>
            </a:extLst>
          </p:cNvPr>
          <p:cNvSpPr/>
          <p:nvPr/>
        </p:nvSpPr>
        <p:spPr>
          <a:xfrm>
            <a:off x="1286652" y="3717338"/>
            <a:ext cx="963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١</a:t>
            </a:r>
          </a:p>
        </p:txBody>
      </p:sp>
      <p:cxnSp>
        <p:nvCxnSpPr>
          <p:cNvPr id="25" name="رابط مستقيم 34">
            <a:extLst>
              <a:ext uri="{FF2B5EF4-FFF2-40B4-BE49-F238E27FC236}">
                <a16:creationId xmlns:a16="http://schemas.microsoft.com/office/drawing/2014/main" id="{BF79ED83-DCA6-F041-8EEB-16E8B6B1B98E}"/>
              </a:ext>
            </a:extLst>
          </p:cNvPr>
          <p:cNvCxnSpPr>
            <a:cxnSpLocks/>
          </p:cNvCxnSpPr>
          <p:nvPr/>
        </p:nvCxnSpPr>
        <p:spPr>
          <a:xfrm flipH="1">
            <a:off x="2826381" y="3801970"/>
            <a:ext cx="1230806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9885A42-9315-B043-96FF-20E92D4D01FB}"/>
              </a:ext>
            </a:extLst>
          </p:cNvPr>
          <p:cNvSpPr/>
          <p:nvPr/>
        </p:nvSpPr>
        <p:spPr>
          <a:xfrm>
            <a:off x="3236007" y="3133335"/>
            <a:ext cx="963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١٩٨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E1A82498-B1CB-8F4D-9F0E-0A7C618526C9}"/>
              </a:ext>
            </a:extLst>
          </p:cNvPr>
          <p:cNvSpPr/>
          <p:nvPr/>
        </p:nvSpPr>
        <p:spPr>
          <a:xfrm>
            <a:off x="3475695" y="3780366"/>
            <a:ext cx="7040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١١</a:t>
            </a: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BADA6693-23CA-EB4F-8F5D-15DC7652BF5B}"/>
              </a:ext>
            </a:extLst>
          </p:cNvPr>
          <p:cNvSpPr/>
          <p:nvPr/>
        </p:nvSpPr>
        <p:spPr>
          <a:xfrm>
            <a:off x="4200218" y="3451215"/>
            <a:ext cx="4539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E3E55249-1BD1-DE44-9E5A-C4E361D91B58}"/>
              </a:ext>
            </a:extLst>
          </p:cNvPr>
          <p:cNvSpPr/>
          <p:nvPr/>
        </p:nvSpPr>
        <p:spPr>
          <a:xfrm>
            <a:off x="2215033" y="3168292"/>
            <a:ext cx="13367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÷ ١١</a:t>
            </a:r>
            <a:endParaRPr lang="ar-SA" sz="3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41CB102F-CFAF-5541-977E-80761860FE8A}"/>
              </a:ext>
            </a:extLst>
          </p:cNvPr>
          <p:cNvSpPr/>
          <p:nvPr/>
        </p:nvSpPr>
        <p:spPr>
          <a:xfrm>
            <a:off x="2086419" y="3769096"/>
            <a:ext cx="15210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÷ ١١</a:t>
            </a:r>
            <a:endParaRPr lang="ar-SA" sz="3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1629855A-4CEB-CF4A-A4C8-7ED56DF4D1FC}"/>
              </a:ext>
            </a:extLst>
          </p:cNvPr>
          <p:cNvSpPr/>
          <p:nvPr/>
        </p:nvSpPr>
        <p:spPr>
          <a:xfrm>
            <a:off x="5359131" y="3266451"/>
            <a:ext cx="963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٣٩٦</a:t>
            </a: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BC6B6E81-85A9-8641-861B-D26AEC60AC78}"/>
              </a:ext>
            </a:extLst>
          </p:cNvPr>
          <p:cNvSpPr/>
          <p:nvPr/>
        </p:nvSpPr>
        <p:spPr>
          <a:xfrm>
            <a:off x="5504578" y="3751199"/>
            <a:ext cx="963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٢٢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95CDCF9-626C-0C42-AC09-2342236F4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5222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17204" y="-468334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B4B6912D-4D0F-394A-84D3-47BF37E57BFF}"/>
              </a:ext>
            </a:extLst>
          </p:cNvPr>
          <p:cNvSpPr/>
          <p:nvPr/>
        </p:nvSpPr>
        <p:spPr>
          <a:xfrm rot="385153">
            <a:off x="10081723" y="181829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تمهيد</a:t>
            </a: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AA496DAF-71FE-6443-A0BA-7B9A2DFF98BC}"/>
              </a:ext>
            </a:extLst>
          </p:cNvPr>
          <p:cNvGrpSpPr/>
          <p:nvPr/>
        </p:nvGrpSpPr>
        <p:grpSpPr>
          <a:xfrm>
            <a:off x="4887970" y="1067931"/>
            <a:ext cx="604838" cy="842961"/>
            <a:chOff x="7429520" y="3186114"/>
            <a:chExt cx="604838" cy="842961"/>
          </a:xfrm>
        </p:grpSpPr>
        <p:sp>
          <p:nvSpPr>
            <p:cNvPr id="14" name="Text Box 87">
              <a:extLst>
                <a:ext uri="{FF2B5EF4-FFF2-40B4-BE49-F238E27FC236}">
                  <a16:creationId xmlns:a16="http://schemas.microsoft.com/office/drawing/2014/main" id="{3692D448-4408-4A4A-AD7B-35C66D345E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١٥</a:t>
              </a:r>
              <a:endParaRPr lang="en-US" sz="2400" b="1" dirty="0"/>
            </a:p>
          </p:txBody>
        </p:sp>
        <p:sp>
          <p:nvSpPr>
            <p:cNvPr id="16" name="Line 36">
              <a:extLst>
                <a:ext uri="{FF2B5EF4-FFF2-40B4-BE49-F238E27FC236}">
                  <a16:creationId xmlns:a16="http://schemas.microsoft.com/office/drawing/2014/main" id="{F75E9DD6-8598-CE40-9041-7563E5F558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7" name="Text Box 87">
              <a:extLst>
                <a:ext uri="{FF2B5EF4-FFF2-40B4-BE49-F238E27FC236}">
                  <a16:creationId xmlns:a16="http://schemas.microsoft.com/office/drawing/2014/main" id="{5EA70509-4600-4647-B7F1-59F8427A58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8096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٢٠</a:t>
              </a:r>
              <a:endParaRPr lang="en-US" sz="2400" b="1" dirty="0"/>
            </a:p>
          </p:txBody>
        </p:sp>
      </p:grpSp>
      <p:sp>
        <p:nvSpPr>
          <p:cNvPr id="19" name="Text Box 87">
            <a:extLst>
              <a:ext uri="{FF2B5EF4-FFF2-40B4-BE49-F238E27FC236}">
                <a16:creationId xmlns:a16="http://schemas.microsoft.com/office/drawing/2014/main" id="{DDCA2013-D21F-1649-A0D7-3F5D31130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988" y="1223485"/>
            <a:ext cx="402434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</a:rPr>
              <a:t>   </a:t>
            </a:r>
            <a:r>
              <a:rPr lang="ar-SA" sz="2400" b="1" dirty="0">
                <a:solidFill>
                  <a:srgbClr val="C00000"/>
                </a:solidFill>
              </a:rPr>
              <a:t>ما أبسط صورة للكسر العادي       ؟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6E2E039F-BD1E-4240-933F-51D12AF203A1}"/>
              </a:ext>
            </a:extLst>
          </p:cNvPr>
          <p:cNvGrpSpPr/>
          <p:nvPr/>
        </p:nvGrpSpPr>
        <p:grpSpPr>
          <a:xfrm>
            <a:off x="9601781" y="1626554"/>
            <a:ext cx="919166" cy="842961"/>
            <a:chOff x="7972448" y="1571612"/>
            <a:chExt cx="919166" cy="842961"/>
          </a:xfrm>
        </p:grpSpPr>
        <p:grpSp>
          <p:nvGrpSpPr>
            <p:cNvPr id="21" name="مجموعة 20">
              <a:extLst>
                <a:ext uri="{FF2B5EF4-FFF2-40B4-BE49-F238E27FC236}">
                  <a16:creationId xmlns:a16="http://schemas.microsoft.com/office/drawing/2014/main" id="{3CF7E287-3064-2D44-B167-2ACD3CC01C70}"/>
                </a:ext>
              </a:extLst>
            </p:cNvPr>
            <p:cNvGrpSpPr/>
            <p:nvPr/>
          </p:nvGrpSpPr>
          <p:grpSpPr>
            <a:xfrm>
              <a:off x="8286776" y="1571612"/>
              <a:ext cx="604838" cy="842961"/>
              <a:chOff x="7429520" y="3186114"/>
              <a:chExt cx="604838" cy="842961"/>
            </a:xfrm>
          </p:grpSpPr>
          <p:sp>
            <p:nvSpPr>
              <p:cNvPr id="23" name="Text Box 87">
                <a:extLst>
                  <a:ext uri="{FF2B5EF4-FFF2-40B4-BE49-F238E27FC236}">
                    <a16:creationId xmlns:a16="http://schemas.microsoft.com/office/drawing/2014/main" id="{04B0CED9-53AE-D049-80F2-BCAB81B520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29520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١٥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  <p:sp>
            <p:nvSpPr>
              <p:cNvPr id="24" name="Line 36">
                <a:extLst>
                  <a:ext uri="{FF2B5EF4-FFF2-40B4-BE49-F238E27FC236}">
                    <a16:creationId xmlns:a16="http://schemas.microsoft.com/office/drawing/2014/main" id="{AD6E73BB-5DE8-4648-92DB-5A4A5DEDA4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2672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" name="Text Box 87">
                <a:extLst>
                  <a:ext uri="{FF2B5EF4-FFF2-40B4-BE49-F238E27FC236}">
                    <a16:creationId xmlns:a16="http://schemas.microsoft.com/office/drawing/2014/main" id="{0E511A8F-0EAF-EE43-B090-FAF7B4D205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58096" y="3571875"/>
                <a:ext cx="576262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٢٠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</p:grpSp>
        <p:sp>
          <p:nvSpPr>
            <p:cNvPr id="22" name="Text Box 87">
              <a:extLst>
                <a:ext uri="{FF2B5EF4-FFF2-40B4-BE49-F238E27FC236}">
                  <a16:creationId xmlns:a16="http://schemas.microsoft.com/office/drawing/2014/main" id="{0E8CC9CE-ED1F-E247-884F-6827D091AA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2448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624F5AEA-4BBB-ED42-96EC-357257C58E19}"/>
              </a:ext>
            </a:extLst>
          </p:cNvPr>
          <p:cNvGrpSpPr/>
          <p:nvPr/>
        </p:nvGrpSpPr>
        <p:grpSpPr>
          <a:xfrm>
            <a:off x="7944419" y="1626553"/>
            <a:ext cx="1757376" cy="847426"/>
            <a:chOff x="6315086" y="1571612"/>
            <a:chExt cx="1757376" cy="847426"/>
          </a:xfrm>
        </p:grpSpPr>
        <p:grpSp>
          <p:nvGrpSpPr>
            <p:cNvPr id="27" name="مجموعة 26">
              <a:extLst>
                <a:ext uri="{FF2B5EF4-FFF2-40B4-BE49-F238E27FC236}">
                  <a16:creationId xmlns:a16="http://schemas.microsoft.com/office/drawing/2014/main" id="{2D798727-7A39-3F44-B0B7-49255947A211}"/>
                </a:ext>
              </a:extLst>
            </p:cNvPr>
            <p:cNvGrpSpPr/>
            <p:nvPr/>
          </p:nvGrpSpPr>
          <p:grpSpPr>
            <a:xfrm>
              <a:off x="6643702" y="1571612"/>
              <a:ext cx="1428760" cy="847426"/>
              <a:chOff x="7000892" y="3186114"/>
              <a:chExt cx="1428760" cy="847426"/>
            </a:xfrm>
          </p:grpSpPr>
          <p:sp>
            <p:nvSpPr>
              <p:cNvPr id="29" name="Text Box 87">
                <a:extLst>
                  <a:ext uri="{FF2B5EF4-FFF2-40B4-BE49-F238E27FC236}">
                    <a16:creationId xmlns:a16="http://schemas.microsoft.com/office/drawing/2014/main" id="{A8927DCE-6AC2-5143-AA3D-BD53734AA5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72356" y="3186114"/>
                <a:ext cx="92869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٣ × ٥</a:t>
                </a:r>
                <a:endParaRPr lang="en-US" sz="2400" b="1" dirty="0"/>
              </a:p>
            </p:txBody>
          </p:sp>
          <p:sp>
            <p:nvSpPr>
              <p:cNvPr id="30" name="Line 36">
                <a:extLst>
                  <a:ext uri="{FF2B5EF4-FFF2-40B4-BE49-F238E27FC236}">
                    <a16:creationId xmlns:a16="http://schemas.microsoft.com/office/drawing/2014/main" id="{37B68CD1-FF57-484C-8B3E-046E5CB5B0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00904" y="3578224"/>
                <a:ext cx="122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" name="Text Box 87">
                <a:extLst>
                  <a:ext uri="{FF2B5EF4-FFF2-40B4-BE49-F238E27FC236}">
                    <a16:creationId xmlns:a16="http://schemas.microsoft.com/office/drawing/2014/main" id="{D8771394-1762-334B-B445-341AF718D9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00892" y="3571875"/>
                <a:ext cx="142876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 × ٢ × ٥</a:t>
                </a:r>
                <a:endParaRPr lang="en-US" sz="2400" b="1" dirty="0"/>
              </a:p>
            </p:txBody>
          </p:sp>
        </p:grpSp>
        <p:sp>
          <p:nvSpPr>
            <p:cNvPr id="28" name="Text Box 87">
              <a:extLst>
                <a:ext uri="{FF2B5EF4-FFF2-40B4-BE49-F238E27FC236}">
                  <a16:creationId xmlns:a16="http://schemas.microsoft.com/office/drawing/2014/main" id="{89F28C14-A19B-A648-A509-55DCF08C47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5086" y="1743062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121520E4-314B-3A45-8E68-E42533397B21}"/>
              </a:ext>
            </a:extLst>
          </p:cNvPr>
          <p:cNvGrpSpPr/>
          <p:nvPr/>
        </p:nvGrpSpPr>
        <p:grpSpPr>
          <a:xfrm>
            <a:off x="7472931" y="1626554"/>
            <a:ext cx="590550" cy="842961"/>
            <a:chOff x="7429520" y="3186114"/>
            <a:chExt cx="590550" cy="842961"/>
          </a:xfrm>
        </p:grpSpPr>
        <p:sp>
          <p:nvSpPr>
            <p:cNvPr id="33" name="Text Box 87">
              <a:extLst>
                <a:ext uri="{FF2B5EF4-FFF2-40B4-BE49-F238E27FC236}">
                  <a16:creationId xmlns:a16="http://schemas.microsoft.com/office/drawing/2014/main" id="{AC8161B8-69A4-B84F-A23D-2955D11491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٣</a:t>
              </a:r>
              <a:endParaRPr lang="en-US" sz="2400" b="1" dirty="0"/>
            </a:p>
          </p:txBody>
        </p:sp>
        <p:sp>
          <p:nvSpPr>
            <p:cNvPr id="34" name="Line 36">
              <a:extLst>
                <a:ext uri="{FF2B5EF4-FFF2-40B4-BE49-F238E27FC236}">
                  <a16:creationId xmlns:a16="http://schemas.microsoft.com/office/drawing/2014/main" id="{C5FBADC7-455F-944D-B704-2A36C3518E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Text Box 87">
              <a:extLst>
                <a:ext uri="{FF2B5EF4-FFF2-40B4-BE49-F238E27FC236}">
                  <a16:creationId xmlns:a16="http://schemas.microsoft.com/office/drawing/2014/main" id="{6AD78F8B-8C91-C248-9F32-3CEA664EAA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٤</a:t>
              </a:r>
              <a:endParaRPr lang="en-US" sz="2400" b="1" dirty="0"/>
            </a:p>
          </p:txBody>
        </p:sp>
      </p:grpSp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405607F9-2B1C-DD4C-B1CA-638C81CF9BB7}"/>
              </a:ext>
            </a:extLst>
          </p:cNvPr>
          <p:cNvGrpSpPr/>
          <p:nvPr/>
        </p:nvGrpSpPr>
        <p:grpSpPr>
          <a:xfrm>
            <a:off x="6972863" y="2493640"/>
            <a:ext cx="590550" cy="842961"/>
            <a:chOff x="7443808" y="3186114"/>
            <a:chExt cx="590550" cy="842961"/>
          </a:xfrm>
        </p:grpSpPr>
        <p:sp>
          <p:nvSpPr>
            <p:cNvPr id="37" name="Text Box 87">
              <a:extLst>
                <a:ext uri="{FF2B5EF4-FFF2-40B4-BE49-F238E27FC236}">
                  <a16:creationId xmlns:a16="http://schemas.microsoft.com/office/drawing/2014/main" id="{85E7C358-E2D3-1C49-91DC-9BF78A418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٨</a:t>
              </a:r>
              <a:endParaRPr lang="en-US" sz="2400" b="1" dirty="0"/>
            </a:p>
          </p:txBody>
        </p:sp>
        <p:sp>
          <p:nvSpPr>
            <p:cNvPr id="38" name="Line 36">
              <a:extLst>
                <a:ext uri="{FF2B5EF4-FFF2-40B4-BE49-F238E27FC236}">
                  <a16:creationId xmlns:a16="http://schemas.microsoft.com/office/drawing/2014/main" id="{2DAF27E9-4187-594F-B007-DD170E0069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Text Box 87">
              <a:extLst>
                <a:ext uri="{FF2B5EF4-FFF2-40B4-BE49-F238E27FC236}">
                  <a16:creationId xmlns:a16="http://schemas.microsoft.com/office/drawing/2014/main" id="{5A60E4E1-672F-044B-AF44-A214CBC78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8096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١٢</a:t>
              </a:r>
              <a:endParaRPr lang="en-US" sz="2400" b="1" dirty="0"/>
            </a:p>
          </p:txBody>
        </p:sp>
      </p:grpSp>
      <p:sp>
        <p:nvSpPr>
          <p:cNvPr id="40" name="Text Box 87">
            <a:extLst>
              <a:ext uri="{FF2B5EF4-FFF2-40B4-BE49-F238E27FC236}">
                <a16:creationId xmlns:a16="http://schemas.microsoft.com/office/drawing/2014/main" id="{41D223DB-FE62-B746-9B44-1F060C8C4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6601" y="2610169"/>
            <a:ext cx="402434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ما أبسط صورة للكسر العادي       ؟ 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DE4B948C-5C81-F740-9B22-ACC91DA5CC54}"/>
              </a:ext>
            </a:extLst>
          </p:cNvPr>
          <p:cNvGrpSpPr/>
          <p:nvPr/>
        </p:nvGrpSpPr>
        <p:grpSpPr>
          <a:xfrm>
            <a:off x="9601781" y="3350896"/>
            <a:ext cx="919166" cy="842961"/>
            <a:chOff x="7972448" y="1571612"/>
            <a:chExt cx="919166" cy="842961"/>
          </a:xfrm>
        </p:grpSpPr>
        <p:grpSp>
          <p:nvGrpSpPr>
            <p:cNvPr id="42" name="مجموعة 41">
              <a:extLst>
                <a:ext uri="{FF2B5EF4-FFF2-40B4-BE49-F238E27FC236}">
                  <a16:creationId xmlns:a16="http://schemas.microsoft.com/office/drawing/2014/main" id="{6EECA065-A77D-CE46-B6E2-7F914BD1A317}"/>
                </a:ext>
              </a:extLst>
            </p:cNvPr>
            <p:cNvGrpSpPr/>
            <p:nvPr/>
          </p:nvGrpSpPr>
          <p:grpSpPr>
            <a:xfrm>
              <a:off x="8301064" y="1571612"/>
              <a:ext cx="590550" cy="842961"/>
              <a:chOff x="7443808" y="3186114"/>
              <a:chExt cx="590550" cy="842961"/>
            </a:xfrm>
          </p:grpSpPr>
          <p:sp>
            <p:nvSpPr>
              <p:cNvPr id="44" name="Text Box 87">
                <a:extLst>
                  <a:ext uri="{FF2B5EF4-FFF2-40B4-BE49-F238E27FC236}">
                    <a16:creationId xmlns:a16="http://schemas.microsoft.com/office/drawing/2014/main" id="{943093B1-AF68-F14A-9E5D-5714D52BC7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3808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٨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  <p:sp>
            <p:nvSpPr>
              <p:cNvPr id="45" name="Line 36">
                <a:extLst>
                  <a:ext uri="{FF2B5EF4-FFF2-40B4-BE49-F238E27FC236}">
                    <a16:creationId xmlns:a16="http://schemas.microsoft.com/office/drawing/2014/main" id="{5B8921DA-73F4-8146-8C53-8CD684D36D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2672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" name="Text Box 87">
                <a:extLst>
                  <a:ext uri="{FF2B5EF4-FFF2-40B4-BE49-F238E27FC236}">
                    <a16:creationId xmlns:a16="http://schemas.microsoft.com/office/drawing/2014/main" id="{5EDF61F1-382E-A54C-B619-A85AF40184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58096" y="3571875"/>
                <a:ext cx="576262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١٢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</p:grpSp>
        <p:sp>
          <p:nvSpPr>
            <p:cNvPr id="43" name="Text Box 87">
              <a:extLst>
                <a:ext uri="{FF2B5EF4-FFF2-40B4-BE49-F238E27FC236}">
                  <a16:creationId xmlns:a16="http://schemas.microsoft.com/office/drawing/2014/main" id="{36983C7E-296B-F945-9D80-38CC1F2797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2448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799AB6A-1177-6449-949E-411D41D334EB}"/>
              </a:ext>
            </a:extLst>
          </p:cNvPr>
          <p:cNvGrpSpPr/>
          <p:nvPr/>
        </p:nvGrpSpPr>
        <p:grpSpPr>
          <a:xfrm>
            <a:off x="7944419" y="3350895"/>
            <a:ext cx="1757378" cy="847426"/>
            <a:chOff x="6315086" y="1571612"/>
            <a:chExt cx="1757378" cy="847426"/>
          </a:xfrm>
        </p:grpSpPr>
        <p:grpSp>
          <p:nvGrpSpPr>
            <p:cNvPr id="48" name="مجموعة 47">
              <a:extLst>
                <a:ext uri="{FF2B5EF4-FFF2-40B4-BE49-F238E27FC236}">
                  <a16:creationId xmlns:a16="http://schemas.microsoft.com/office/drawing/2014/main" id="{F2F4D3B8-43AB-D246-B2A8-AF4964110F03}"/>
                </a:ext>
              </a:extLst>
            </p:cNvPr>
            <p:cNvGrpSpPr/>
            <p:nvPr/>
          </p:nvGrpSpPr>
          <p:grpSpPr>
            <a:xfrm>
              <a:off x="6643702" y="1571612"/>
              <a:ext cx="1428762" cy="847426"/>
              <a:chOff x="7000892" y="3186114"/>
              <a:chExt cx="1428762" cy="847426"/>
            </a:xfrm>
          </p:grpSpPr>
          <p:sp>
            <p:nvSpPr>
              <p:cNvPr id="50" name="Text Box 87">
                <a:extLst>
                  <a:ext uri="{FF2B5EF4-FFF2-40B4-BE49-F238E27FC236}">
                    <a16:creationId xmlns:a16="http://schemas.microsoft.com/office/drawing/2014/main" id="{070E53F9-980E-DD41-B1C0-32B284D145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00894" y="3186114"/>
                <a:ext cx="142876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 × ٢ × ٢</a:t>
                </a:r>
                <a:endParaRPr lang="en-US" sz="2400" b="1" dirty="0"/>
              </a:p>
            </p:txBody>
          </p:sp>
          <p:sp>
            <p:nvSpPr>
              <p:cNvPr id="51" name="Line 36">
                <a:extLst>
                  <a:ext uri="{FF2B5EF4-FFF2-40B4-BE49-F238E27FC236}">
                    <a16:creationId xmlns:a16="http://schemas.microsoft.com/office/drawing/2014/main" id="{310DBFA0-446A-5F41-B309-278D0C6767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00904" y="3578224"/>
                <a:ext cx="122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" name="Text Box 87">
                <a:extLst>
                  <a:ext uri="{FF2B5EF4-FFF2-40B4-BE49-F238E27FC236}">
                    <a16:creationId xmlns:a16="http://schemas.microsoft.com/office/drawing/2014/main" id="{35125F24-B5C0-3147-9D70-5BEC5B726C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00892" y="3571875"/>
                <a:ext cx="142876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 × ٢ × ٣</a:t>
                </a:r>
                <a:endParaRPr lang="en-US" sz="2400" b="1" dirty="0"/>
              </a:p>
            </p:txBody>
          </p:sp>
        </p:grpSp>
        <p:sp>
          <p:nvSpPr>
            <p:cNvPr id="49" name="Text Box 87">
              <a:extLst>
                <a:ext uri="{FF2B5EF4-FFF2-40B4-BE49-F238E27FC236}">
                  <a16:creationId xmlns:a16="http://schemas.microsoft.com/office/drawing/2014/main" id="{C82455A4-4924-6640-BD0F-985C343F3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5086" y="1743062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53" name="مجموعة 52">
            <a:extLst>
              <a:ext uri="{FF2B5EF4-FFF2-40B4-BE49-F238E27FC236}">
                <a16:creationId xmlns:a16="http://schemas.microsoft.com/office/drawing/2014/main" id="{49BA2C81-53C4-AA48-8C7D-2DF0179E4D28}"/>
              </a:ext>
            </a:extLst>
          </p:cNvPr>
          <p:cNvGrpSpPr/>
          <p:nvPr/>
        </p:nvGrpSpPr>
        <p:grpSpPr>
          <a:xfrm>
            <a:off x="7472931" y="3350896"/>
            <a:ext cx="590550" cy="842961"/>
            <a:chOff x="7429520" y="3186114"/>
            <a:chExt cx="590550" cy="842961"/>
          </a:xfrm>
        </p:grpSpPr>
        <p:sp>
          <p:nvSpPr>
            <p:cNvPr id="54" name="Text Box 87">
              <a:extLst>
                <a:ext uri="{FF2B5EF4-FFF2-40B4-BE49-F238E27FC236}">
                  <a16:creationId xmlns:a16="http://schemas.microsoft.com/office/drawing/2014/main" id="{9B677A29-937D-1540-A651-E380CBCA47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</a:t>
              </a:r>
              <a:endParaRPr lang="en-US" sz="2400" b="1" dirty="0"/>
            </a:p>
          </p:txBody>
        </p:sp>
        <p:sp>
          <p:nvSpPr>
            <p:cNvPr id="55" name="Line 36">
              <a:extLst>
                <a:ext uri="{FF2B5EF4-FFF2-40B4-BE49-F238E27FC236}">
                  <a16:creationId xmlns:a16="http://schemas.microsoft.com/office/drawing/2014/main" id="{1D0F6D8A-9478-4247-95DA-F911433961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Text Box 87">
              <a:extLst>
                <a:ext uri="{FF2B5EF4-FFF2-40B4-BE49-F238E27FC236}">
                  <a16:creationId xmlns:a16="http://schemas.microsoft.com/office/drawing/2014/main" id="{D9F65470-2F69-7D49-BE05-E9C1B8E70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٣</a:t>
              </a:r>
              <a:endParaRPr lang="en-US" sz="2400" b="1" dirty="0"/>
            </a:p>
          </p:txBody>
        </p:sp>
      </p:grpSp>
      <p:cxnSp>
        <p:nvCxnSpPr>
          <p:cNvPr id="57" name="رابط مستقيم 89">
            <a:extLst>
              <a:ext uri="{FF2B5EF4-FFF2-40B4-BE49-F238E27FC236}">
                <a16:creationId xmlns:a16="http://schemas.microsoft.com/office/drawing/2014/main" id="{B79327EA-3F28-B04D-87B3-C25068DD00CD}"/>
              </a:ext>
            </a:extLst>
          </p:cNvPr>
          <p:cNvCxnSpPr/>
          <p:nvPr/>
        </p:nvCxnSpPr>
        <p:spPr>
          <a:xfrm rot="5400000">
            <a:off x="8637370" y="1747998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مستقيم 90">
            <a:extLst>
              <a:ext uri="{FF2B5EF4-FFF2-40B4-BE49-F238E27FC236}">
                <a16:creationId xmlns:a16="http://schemas.microsoft.com/office/drawing/2014/main" id="{4830CF2D-1710-1D4A-AC69-D0E20F0E656F}"/>
              </a:ext>
            </a:extLst>
          </p:cNvPr>
          <p:cNvCxnSpPr/>
          <p:nvPr/>
        </p:nvCxnSpPr>
        <p:spPr>
          <a:xfrm rot="5400000">
            <a:off x="8351618" y="2148050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رابط مستقيم 91">
            <a:extLst>
              <a:ext uri="{FF2B5EF4-FFF2-40B4-BE49-F238E27FC236}">
                <a16:creationId xmlns:a16="http://schemas.microsoft.com/office/drawing/2014/main" id="{34EF5505-C636-CF40-9CC7-7A9A16D604FC}"/>
              </a:ext>
            </a:extLst>
          </p:cNvPr>
          <p:cNvCxnSpPr/>
          <p:nvPr/>
        </p:nvCxnSpPr>
        <p:spPr>
          <a:xfrm rot="5400000">
            <a:off x="9380326" y="3462510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رابط مستقيم 92">
            <a:extLst>
              <a:ext uri="{FF2B5EF4-FFF2-40B4-BE49-F238E27FC236}">
                <a16:creationId xmlns:a16="http://schemas.microsoft.com/office/drawing/2014/main" id="{359BF63E-A2E4-094C-BB20-A3E66F8EE8AE}"/>
              </a:ext>
            </a:extLst>
          </p:cNvPr>
          <p:cNvCxnSpPr/>
          <p:nvPr/>
        </p:nvCxnSpPr>
        <p:spPr>
          <a:xfrm rot="5400000">
            <a:off x="9380326" y="3862562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رابط مستقيم 93">
            <a:extLst>
              <a:ext uri="{FF2B5EF4-FFF2-40B4-BE49-F238E27FC236}">
                <a16:creationId xmlns:a16="http://schemas.microsoft.com/office/drawing/2014/main" id="{3C64C861-C9CE-4247-80EA-6706D1C2C962}"/>
              </a:ext>
            </a:extLst>
          </p:cNvPr>
          <p:cNvCxnSpPr/>
          <p:nvPr/>
        </p:nvCxnSpPr>
        <p:spPr>
          <a:xfrm rot="5400000">
            <a:off x="8865972" y="3462510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رابط مستقيم 94">
            <a:extLst>
              <a:ext uri="{FF2B5EF4-FFF2-40B4-BE49-F238E27FC236}">
                <a16:creationId xmlns:a16="http://schemas.microsoft.com/office/drawing/2014/main" id="{4EB4C30B-8CEE-D442-8CBA-EEFD7BE66AA9}"/>
              </a:ext>
            </a:extLst>
          </p:cNvPr>
          <p:cNvCxnSpPr/>
          <p:nvPr/>
        </p:nvCxnSpPr>
        <p:spPr>
          <a:xfrm rot="5400000">
            <a:off x="8865972" y="3862562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87">
            <a:extLst>
              <a:ext uri="{FF2B5EF4-FFF2-40B4-BE49-F238E27FC236}">
                <a16:creationId xmlns:a16="http://schemas.microsoft.com/office/drawing/2014/main" id="{073CBE82-8AFC-9348-B64F-1370878D0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1080" y="4219714"/>
            <a:ext cx="621510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B050"/>
                </a:solidFill>
              </a:rPr>
              <a:t>إذا كان لدي ٤ دفاتر و ٦ كتب ، فما نسبة الدفاتر إلى الكتب ؟</a:t>
            </a:r>
            <a:endParaRPr lang="en-US" sz="2400" b="1" dirty="0">
              <a:solidFill>
                <a:srgbClr val="00B050"/>
              </a:solidFill>
            </a:endParaRPr>
          </a:p>
        </p:txBody>
      </p: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C0200221-607D-314E-85EA-7F886763EF5B}"/>
              </a:ext>
            </a:extLst>
          </p:cNvPr>
          <p:cNvGrpSpPr/>
          <p:nvPr/>
        </p:nvGrpSpPr>
        <p:grpSpPr>
          <a:xfrm>
            <a:off x="3529552" y="4351028"/>
            <a:ext cx="919166" cy="842961"/>
            <a:chOff x="7972448" y="1571612"/>
            <a:chExt cx="919166" cy="842961"/>
          </a:xfrm>
        </p:grpSpPr>
        <p:grpSp>
          <p:nvGrpSpPr>
            <p:cNvPr id="65" name="مجموعة 64">
              <a:extLst>
                <a:ext uri="{FF2B5EF4-FFF2-40B4-BE49-F238E27FC236}">
                  <a16:creationId xmlns:a16="http://schemas.microsoft.com/office/drawing/2014/main" id="{C8B3E343-BFE9-144F-8B2E-C772B3A1F861}"/>
                </a:ext>
              </a:extLst>
            </p:cNvPr>
            <p:cNvGrpSpPr/>
            <p:nvPr/>
          </p:nvGrpSpPr>
          <p:grpSpPr>
            <a:xfrm>
              <a:off x="8301064" y="1571612"/>
              <a:ext cx="590550" cy="842961"/>
              <a:chOff x="7443808" y="3186114"/>
              <a:chExt cx="590550" cy="842961"/>
            </a:xfrm>
          </p:grpSpPr>
          <p:sp>
            <p:nvSpPr>
              <p:cNvPr id="67" name="Text Box 87">
                <a:extLst>
                  <a:ext uri="{FF2B5EF4-FFF2-40B4-BE49-F238E27FC236}">
                    <a16:creationId xmlns:a16="http://schemas.microsoft.com/office/drawing/2014/main" id="{CDB6649E-5A76-744C-8375-086D059CF6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3808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٤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  <p:sp>
            <p:nvSpPr>
              <p:cNvPr id="68" name="Line 36">
                <a:extLst>
                  <a:ext uri="{FF2B5EF4-FFF2-40B4-BE49-F238E27FC236}">
                    <a16:creationId xmlns:a16="http://schemas.microsoft.com/office/drawing/2014/main" id="{0C335E72-0429-AD42-9498-0DCDC85764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2672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" name="Text Box 87">
                <a:extLst>
                  <a:ext uri="{FF2B5EF4-FFF2-40B4-BE49-F238E27FC236}">
                    <a16:creationId xmlns:a16="http://schemas.microsoft.com/office/drawing/2014/main" id="{77ECDD5F-905A-F94D-A28F-7D8BA5E483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58096" y="3571875"/>
                <a:ext cx="576262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٦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</p:grpSp>
        <p:sp>
          <p:nvSpPr>
            <p:cNvPr id="66" name="Text Box 87">
              <a:extLst>
                <a:ext uri="{FF2B5EF4-FFF2-40B4-BE49-F238E27FC236}">
                  <a16:creationId xmlns:a16="http://schemas.microsoft.com/office/drawing/2014/main" id="{B5D0824D-E2E5-2C44-A8FD-616D0C02BD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2448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70" name="مجموعة 69">
            <a:extLst>
              <a:ext uri="{FF2B5EF4-FFF2-40B4-BE49-F238E27FC236}">
                <a16:creationId xmlns:a16="http://schemas.microsoft.com/office/drawing/2014/main" id="{0F21B19E-CBA5-DE42-9B13-28596FFBC338}"/>
              </a:ext>
            </a:extLst>
          </p:cNvPr>
          <p:cNvGrpSpPr/>
          <p:nvPr/>
        </p:nvGrpSpPr>
        <p:grpSpPr>
          <a:xfrm>
            <a:off x="2305578" y="4351027"/>
            <a:ext cx="1500199" cy="847426"/>
            <a:chOff x="6572265" y="1571612"/>
            <a:chExt cx="1500199" cy="847426"/>
          </a:xfrm>
        </p:grpSpPr>
        <p:grpSp>
          <p:nvGrpSpPr>
            <p:cNvPr id="71" name="مجموعة 70">
              <a:extLst>
                <a:ext uri="{FF2B5EF4-FFF2-40B4-BE49-F238E27FC236}">
                  <a16:creationId xmlns:a16="http://schemas.microsoft.com/office/drawing/2014/main" id="{3D3E1216-27EC-A948-9EFC-530A56D52E18}"/>
                </a:ext>
              </a:extLst>
            </p:cNvPr>
            <p:cNvGrpSpPr/>
            <p:nvPr/>
          </p:nvGrpSpPr>
          <p:grpSpPr>
            <a:xfrm>
              <a:off x="6643702" y="1571612"/>
              <a:ext cx="1428762" cy="847426"/>
              <a:chOff x="7000892" y="3186114"/>
              <a:chExt cx="1428762" cy="847426"/>
            </a:xfrm>
          </p:grpSpPr>
          <p:sp>
            <p:nvSpPr>
              <p:cNvPr id="73" name="Text Box 87">
                <a:extLst>
                  <a:ext uri="{FF2B5EF4-FFF2-40B4-BE49-F238E27FC236}">
                    <a16:creationId xmlns:a16="http://schemas.microsoft.com/office/drawing/2014/main" id="{5709C957-5C73-0940-952E-5CA6ECC79E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00894" y="3186114"/>
                <a:ext cx="142876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٢× ٢ </a:t>
                </a:r>
                <a:endParaRPr lang="en-US" sz="2400" b="1" dirty="0"/>
              </a:p>
            </p:txBody>
          </p:sp>
          <p:sp>
            <p:nvSpPr>
              <p:cNvPr id="74" name="Line 36">
                <a:extLst>
                  <a:ext uri="{FF2B5EF4-FFF2-40B4-BE49-F238E27FC236}">
                    <a16:creationId xmlns:a16="http://schemas.microsoft.com/office/drawing/2014/main" id="{65956332-A978-E343-9B66-67CF7F31D3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91416" y="3578224"/>
                <a:ext cx="756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5" name="Text Box 87">
                <a:extLst>
                  <a:ext uri="{FF2B5EF4-FFF2-40B4-BE49-F238E27FC236}">
                    <a16:creationId xmlns:a16="http://schemas.microsoft.com/office/drawing/2014/main" id="{B8783342-3778-464C-83C8-B9C472977F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00892" y="3571875"/>
                <a:ext cx="142876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 × ٣ </a:t>
                </a:r>
                <a:endParaRPr lang="en-US" sz="2400" b="1" dirty="0"/>
              </a:p>
            </p:txBody>
          </p:sp>
        </p:grpSp>
        <p:sp>
          <p:nvSpPr>
            <p:cNvPr id="72" name="Text Box 87">
              <a:extLst>
                <a:ext uri="{FF2B5EF4-FFF2-40B4-BE49-F238E27FC236}">
                  <a16:creationId xmlns:a16="http://schemas.microsoft.com/office/drawing/2014/main" id="{2A340DD6-C13B-E24C-BA94-B1094FDD52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2265" y="1743062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76" name="مجموعة 75">
            <a:extLst>
              <a:ext uri="{FF2B5EF4-FFF2-40B4-BE49-F238E27FC236}">
                <a16:creationId xmlns:a16="http://schemas.microsoft.com/office/drawing/2014/main" id="{98FAABF9-6B68-854F-8816-7ECD729D3958}"/>
              </a:ext>
            </a:extLst>
          </p:cNvPr>
          <p:cNvGrpSpPr/>
          <p:nvPr/>
        </p:nvGrpSpPr>
        <p:grpSpPr>
          <a:xfrm>
            <a:off x="1857904" y="4351028"/>
            <a:ext cx="590550" cy="842961"/>
            <a:chOff x="7429520" y="3186114"/>
            <a:chExt cx="590550" cy="842961"/>
          </a:xfrm>
        </p:grpSpPr>
        <p:sp>
          <p:nvSpPr>
            <p:cNvPr id="77" name="Text Box 87">
              <a:extLst>
                <a:ext uri="{FF2B5EF4-FFF2-40B4-BE49-F238E27FC236}">
                  <a16:creationId xmlns:a16="http://schemas.microsoft.com/office/drawing/2014/main" id="{6CB3412C-81E9-654E-8BE0-FCE211C6BD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٢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  <p:sp>
          <p:nvSpPr>
            <p:cNvPr id="78" name="Line 36">
              <a:extLst>
                <a:ext uri="{FF2B5EF4-FFF2-40B4-BE49-F238E27FC236}">
                  <a16:creationId xmlns:a16="http://schemas.microsoft.com/office/drawing/2014/main" id="{AAE3A729-A867-7847-A0CA-DE810BA95A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9" name="Text Box 87">
              <a:extLst>
                <a:ext uri="{FF2B5EF4-FFF2-40B4-BE49-F238E27FC236}">
                  <a16:creationId xmlns:a16="http://schemas.microsoft.com/office/drawing/2014/main" id="{0FADE38D-AAA3-564E-A81B-7A9E2F4BE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٣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</p:grpSp>
      <p:cxnSp>
        <p:nvCxnSpPr>
          <p:cNvPr id="80" name="رابط مستقيم 116">
            <a:extLst>
              <a:ext uri="{FF2B5EF4-FFF2-40B4-BE49-F238E27FC236}">
                <a16:creationId xmlns:a16="http://schemas.microsoft.com/office/drawing/2014/main" id="{45F36268-F33D-284E-80E7-9E72CAC7B76B}"/>
              </a:ext>
            </a:extLst>
          </p:cNvPr>
          <p:cNvCxnSpPr/>
          <p:nvPr/>
        </p:nvCxnSpPr>
        <p:spPr>
          <a:xfrm rot="5400000">
            <a:off x="3274746" y="4462642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رابط مستقيم 117">
            <a:extLst>
              <a:ext uri="{FF2B5EF4-FFF2-40B4-BE49-F238E27FC236}">
                <a16:creationId xmlns:a16="http://schemas.microsoft.com/office/drawing/2014/main" id="{2ED5DCD2-4F1A-9E45-96CD-F380C65CC428}"/>
              </a:ext>
            </a:extLst>
          </p:cNvPr>
          <p:cNvCxnSpPr/>
          <p:nvPr/>
        </p:nvCxnSpPr>
        <p:spPr>
          <a:xfrm rot="5400000">
            <a:off x="3249085" y="4919630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87">
            <a:extLst>
              <a:ext uri="{FF2B5EF4-FFF2-40B4-BE49-F238E27FC236}">
                <a16:creationId xmlns:a16="http://schemas.microsoft.com/office/drawing/2014/main" id="{F9D26EEE-056E-344C-80EE-929150EDF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6393" y="5566796"/>
            <a:ext cx="621510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B050"/>
                </a:solidFill>
              </a:rPr>
              <a:t>إذا كان لدي ٣ دفاتر و ٩ كتب ، فما نسبة الدفاتر إلى الكتب ؟</a:t>
            </a:r>
            <a:endParaRPr lang="en-US" sz="2400" b="1" dirty="0">
              <a:solidFill>
                <a:srgbClr val="00B050"/>
              </a:solidFill>
            </a:endParaRPr>
          </a:p>
        </p:txBody>
      </p:sp>
      <p:grpSp>
        <p:nvGrpSpPr>
          <p:cNvPr id="83" name="مجموعة 82">
            <a:extLst>
              <a:ext uri="{FF2B5EF4-FFF2-40B4-BE49-F238E27FC236}">
                <a16:creationId xmlns:a16="http://schemas.microsoft.com/office/drawing/2014/main" id="{AF5E0EC4-5D30-D84D-A52A-E07E255D06F6}"/>
              </a:ext>
            </a:extLst>
          </p:cNvPr>
          <p:cNvGrpSpPr/>
          <p:nvPr/>
        </p:nvGrpSpPr>
        <p:grpSpPr>
          <a:xfrm>
            <a:off x="3534309" y="5494036"/>
            <a:ext cx="919166" cy="842961"/>
            <a:chOff x="7972448" y="1571612"/>
            <a:chExt cx="919166" cy="842961"/>
          </a:xfrm>
        </p:grpSpPr>
        <p:grpSp>
          <p:nvGrpSpPr>
            <p:cNvPr id="84" name="مجموعة 83">
              <a:extLst>
                <a:ext uri="{FF2B5EF4-FFF2-40B4-BE49-F238E27FC236}">
                  <a16:creationId xmlns:a16="http://schemas.microsoft.com/office/drawing/2014/main" id="{164F6EE1-F7C4-0F42-9204-1F4C3176CBFE}"/>
                </a:ext>
              </a:extLst>
            </p:cNvPr>
            <p:cNvGrpSpPr/>
            <p:nvPr/>
          </p:nvGrpSpPr>
          <p:grpSpPr>
            <a:xfrm>
              <a:off x="8301064" y="1571612"/>
              <a:ext cx="590550" cy="842961"/>
              <a:chOff x="7443808" y="3186114"/>
              <a:chExt cx="590550" cy="842961"/>
            </a:xfrm>
          </p:grpSpPr>
          <p:sp>
            <p:nvSpPr>
              <p:cNvPr id="86" name="Text Box 87">
                <a:extLst>
                  <a:ext uri="{FF2B5EF4-FFF2-40B4-BE49-F238E27FC236}">
                    <a16:creationId xmlns:a16="http://schemas.microsoft.com/office/drawing/2014/main" id="{31BDB0EB-A53B-AE4D-998F-DC7F1D1E0C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3808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٣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  <p:sp>
            <p:nvSpPr>
              <p:cNvPr id="87" name="Line 36">
                <a:extLst>
                  <a:ext uri="{FF2B5EF4-FFF2-40B4-BE49-F238E27FC236}">
                    <a16:creationId xmlns:a16="http://schemas.microsoft.com/office/drawing/2014/main" id="{2108C2C0-C44E-CE4A-A474-35EB2D34A1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2672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8" name="Text Box 87">
                <a:extLst>
                  <a:ext uri="{FF2B5EF4-FFF2-40B4-BE49-F238E27FC236}">
                    <a16:creationId xmlns:a16="http://schemas.microsoft.com/office/drawing/2014/main" id="{35E30F4E-16E7-A946-926A-819F56188F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58096" y="3571875"/>
                <a:ext cx="576262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٩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</p:grpSp>
        <p:sp>
          <p:nvSpPr>
            <p:cNvPr id="85" name="Text Box 87">
              <a:extLst>
                <a:ext uri="{FF2B5EF4-FFF2-40B4-BE49-F238E27FC236}">
                  <a16:creationId xmlns:a16="http://schemas.microsoft.com/office/drawing/2014/main" id="{02DFEA8C-BC0C-5F47-B4BF-BADE668630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2448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89" name="مجموعة 88">
            <a:extLst>
              <a:ext uri="{FF2B5EF4-FFF2-40B4-BE49-F238E27FC236}">
                <a16:creationId xmlns:a16="http://schemas.microsoft.com/office/drawing/2014/main" id="{07E9B8B8-75EB-B646-AE55-C439A295340F}"/>
              </a:ext>
            </a:extLst>
          </p:cNvPr>
          <p:cNvGrpSpPr/>
          <p:nvPr/>
        </p:nvGrpSpPr>
        <p:grpSpPr>
          <a:xfrm>
            <a:off x="2310335" y="5494035"/>
            <a:ext cx="1500199" cy="847426"/>
            <a:chOff x="6572265" y="1571612"/>
            <a:chExt cx="1500199" cy="847426"/>
          </a:xfrm>
        </p:grpSpPr>
        <p:grpSp>
          <p:nvGrpSpPr>
            <p:cNvPr id="90" name="مجموعة 89">
              <a:extLst>
                <a:ext uri="{FF2B5EF4-FFF2-40B4-BE49-F238E27FC236}">
                  <a16:creationId xmlns:a16="http://schemas.microsoft.com/office/drawing/2014/main" id="{FCFFAB16-C973-824B-A666-3ED436BB4A2D}"/>
                </a:ext>
              </a:extLst>
            </p:cNvPr>
            <p:cNvGrpSpPr/>
            <p:nvPr/>
          </p:nvGrpSpPr>
          <p:grpSpPr>
            <a:xfrm>
              <a:off x="6643702" y="1571612"/>
              <a:ext cx="1428762" cy="847426"/>
              <a:chOff x="7000892" y="3186114"/>
              <a:chExt cx="1428762" cy="847426"/>
            </a:xfrm>
          </p:grpSpPr>
          <p:sp>
            <p:nvSpPr>
              <p:cNvPr id="92" name="Text Box 87">
                <a:extLst>
                  <a:ext uri="{FF2B5EF4-FFF2-40B4-BE49-F238E27FC236}">
                    <a16:creationId xmlns:a16="http://schemas.microsoft.com/office/drawing/2014/main" id="{21DDF39D-4BE9-8841-99A2-B1081F9795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00894" y="3186114"/>
                <a:ext cx="142876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 × ٣ </a:t>
                </a:r>
                <a:endParaRPr lang="en-US" sz="2400" b="1" dirty="0"/>
              </a:p>
            </p:txBody>
          </p:sp>
          <p:sp>
            <p:nvSpPr>
              <p:cNvPr id="93" name="Line 36">
                <a:extLst>
                  <a:ext uri="{FF2B5EF4-FFF2-40B4-BE49-F238E27FC236}">
                    <a16:creationId xmlns:a16="http://schemas.microsoft.com/office/drawing/2014/main" id="{09096A5C-0897-1A4E-9451-5780161C3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91416" y="3578224"/>
                <a:ext cx="756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4" name="Text Box 87">
                <a:extLst>
                  <a:ext uri="{FF2B5EF4-FFF2-40B4-BE49-F238E27FC236}">
                    <a16:creationId xmlns:a16="http://schemas.microsoft.com/office/drawing/2014/main" id="{5A11C504-185E-4948-9B4A-C60A02EA75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00892" y="3571875"/>
                <a:ext cx="142876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٣ × ٣ </a:t>
                </a:r>
                <a:endParaRPr lang="en-US" sz="2400" b="1" dirty="0"/>
              </a:p>
            </p:txBody>
          </p:sp>
        </p:grpSp>
        <p:sp>
          <p:nvSpPr>
            <p:cNvPr id="91" name="Text Box 87">
              <a:extLst>
                <a:ext uri="{FF2B5EF4-FFF2-40B4-BE49-F238E27FC236}">
                  <a16:creationId xmlns:a16="http://schemas.microsoft.com/office/drawing/2014/main" id="{C7B920D4-3DD3-6545-A237-DFE888C96E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2265" y="1743062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95" name="مجموعة 94">
            <a:extLst>
              <a:ext uri="{FF2B5EF4-FFF2-40B4-BE49-F238E27FC236}">
                <a16:creationId xmlns:a16="http://schemas.microsoft.com/office/drawing/2014/main" id="{162AFC31-DA2F-F145-9F04-8DBD728329D3}"/>
              </a:ext>
            </a:extLst>
          </p:cNvPr>
          <p:cNvGrpSpPr/>
          <p:nvPr/>
        </p:nvGrpSpPr>
        <p:grpSpPr>
          <a:xfrm>
            <a:off x="1862661" y="5494036"/>
            <a:ext cx="590550" cy="842961"/>
            <a:chOff x="7429520" y="3186114"/>
            <a:chExt cx="590550" cy="842961"/>
          </a:xfrm>
        </p:grpSpPr>
        <p:sp>
          <p:nvSpPr>
            <p:cNvPr id="96" name="Text Box 87">
              <a:extLst>
                <a:ext uri="{FF2B5EF4-FFF2-40B4-BE49-F238E27FC236}">
                  <a16:creationId xmlns:a16="http://schemas.microsoft.com/office/drawing/2014/main" id="{BC473BE3-BC8E-D840-8AD9-032F8D4EDB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١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  <p:sp>
          <p:nvSpPr>
            <p:cNvPr id="97" name="Line 36">
              <a:extLst>
                <a:ext uri="{FF2B5EF4-FFF2-40B4-BE49-F238E27FC236}">
                  <a16:creationId xmlns:a16="http://schemas.microsoft.com/office/drawing/2014/main" id="{4133FA3E-0471-8542-9399-DF0FAD140D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8" name="Text Box 87">
              <a:extLst>
                <a:ext uri="{FF2B5EF4-FFF2-40B4-BE49-F238E27FC236}">
                  <a16:creationId xmlns:a16="http://schemas.microsoft.com/office/drawing/2014/main" id="{3E2E6699-A8B7-DD49-B620-F02A20ACF1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٣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</p:grpSp>
      <p:cxnSp>
        <p:nvCxnSpPr>
          <p:cNvPr id="99" name="رابط مستقيم 137">
            <a:extLst>
              <a:ext uri="{FF2B5EF4-FFF2-40B4-BE49-F238E27FC236}">
                <a16:creationId xmlns:a16="http://schemas.microsoft.com/office/drawing/2014/main" id="{E59EEE13-3BB2-314B-93D0-FBC6D6738F7E}"/>
              </a:ext>
            </a:extLst>
          </p:cNvPr>
          <p:cNvCxnSpPr/>
          <p:nvPr/>
        </p:nvCxnSpPr>
        <p:spPr>
          <a:xfrm rot="5400000">
            <a:off x="2769924" y="5605650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رابط مستقيم 138">
            <a:extLst>
              <a:ext uri="{FF2B5EF4-FFF2-40B4-BE49-F238E27FC236}">
                <a16:creationId xmlns:a16="http://schemas.microsoft.com/office/drawing/2014/main" id="{81B7B22A-7425-524F-8BB7-C884CF12F5CF}"/>
              </a:ext>
            </a:extLst>
          </p:cNvPr>
          <p:cNvCxnSpPr/>
          <p:nvPr/>
        </p:nvCxnSpPr>
        <p:spPr>
          <a:xfrm rot="5400000">
            <a:off x="2769924" y="6005702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1C64833-7A1E-0944-AAA5-4A1EC784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0284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0" grpId="0"/>
      <p:bldP spid="63" grpId="0"/>
      <p:bldP spid="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17204" y="-4694466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B4B6912D-4D0F-394A-84D3-47BF37E57BFF}"/>
              </a:ext>
            </a:extLst>
          </p:cNvPr>
          <p:cNvSpPr/>
          <p:nvPr/>
        </p:nvSpPr>
        <p:spPr>
          <a:xfrm rot="385153">
            <a:off x="9917125" y="1946191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النسبة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74906E6-568D-8D41-B1FB-0089BBF8C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99241" y="1685150"/>
            <a:ext cx="7072362" cy="291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81C4D658-23D9-1241-885D-EFAB2F9A1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42116" y="5114174"/>
            <a:ext cx="681515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B6A8B8D-1B89-BA41-93D6-E350F75AA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1678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17204" y="-4727951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73236459-ACA1-2040-BC19-AAA51D910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r="45192" b="-7354"/>
          <a:stretch/>
        </p:blipFill>
        <p:spPr bwMode="auto">
          <a:xfrm>
            <a:off x="7895216" y="1192570"/>
            <a:ext cx="1957687" cy="53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BCF07D5A-2D3B-2140-B7B7-A27D0B217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64248" y="1946811"/>
            <a:ext cx="358140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دبوس زينة 16">
            <a:extLst>
              <a:ext uri="{FF2B5EF4-FFF2-40B4-BE49-F238E27FC236}">
                <a16:creationId xmlns:a16="http://schemas.microsoft.com/office/drawing/2014/main" id="{8EE94EB8-40ED-C645-8AC7-6F90A04CF3E5}"/>
              </a:ext>
            </a:extLst>
          </p:cNvPr>
          <p:cNvSpPr/>
          <p:nvPr/>
        </p:nvSpPr>
        <p:spPr>
          <a:xfrm>
            <a:off x="5307058" y="1875373"/>
            <a:ext cx="4343430" cy="1785950"/>
          </a:xfrm>
          <a:prstGeom prst="plaque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7F4FA806-5732-F441-ADCC-AB9840A01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49472" y="1589621"/>
            <a:ext cx="285750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Box 87">
            <a:extLst>
              <a:ext uri="{FF2B5EF4-FFF2-40B4-BE49-F238E27FC236}">
                <a16:creationId xmlns:a16="http://schemas.microsoft.com/office/drawing/2014/main" id="{62379FC8-01B9-D047-9D6F-D550CED15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86" y="4599847"/>
            <a:ext cx="3881471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مسحوق الليمون المجفف : الكزبرة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D7F69EB0-6C25-464E-83C0-1E8ACA90086D}"/>
              </a:ext>
            </a:extLst>
          </p:cNvPr>
          <p:cNvGrpSpPr/>
          <p:nvPr/>
        </p:nvGrpSpPr>
        <p:grpSpPr>
          <a:xfrm>
            <a:off x="4887958" y="4447141"/>
            <a:ext cx="895350" cy="842961"/>
            <a:chOff x="7972448" y="1571612"/>
            <a:chExt cx="895350" cy="842961"/>
          </a:xfrm>
        </p:grpSpPr>
        <p:grpSp>
          <p:nvGrpSpPr>
            <p:cNvPr id="21" name="مجموعة 101">
              <a:extLst>
                <a:ext uri="{FF2B5EF4-FFF2-40B4-BE49-F238E27FC236}">
                  <a16:creationId xmlns:a16="http://schemas.microsoft.com/office/drawing/2014/main" id="{45836388-BFC1-6E44-B0E8-9D78D3ECE1F7}"/>
                </a:ext>
              </a:extLst>
            </p:cNvPr>
            <p:cNvGrpSpPr/>
            <p:nvPr/>
          </p:nvGrpSpPr>
          <p:grpSpPr>
            <a:xfrm>
              <a:off x="8277248" y="1571612"/>
              <a:ext cx="590550" cy="842961"/>
              <a:chOff x="7419992" y="3186114"/>
              <a:chExt cx="590550" cy="842961"/>
            </a:xfrm>
          </p:grpSpPr>
          <p:sp>
            <p:nvSpPr>
              <p:cNvPr id="23" name="Text Box 87">
                <a:extLst>
                  <a:ext uri="{FF2B5EF4-FFF2-40B4-BE49-F238E27FC236}">
                    <a16:creationId xmlns:a16="http://schemas.microsoft.com/office/drawing/2014/main" id="{8DDB0B12-BC9E-FA48-9697-01AB7CE3D8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9992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٤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  <p:sp>
            <p:nvSpPr>
              <p:cNvPr id="24" name="Line 36">
                <a:extLst>
                  <a:ext uri="{FF2B5EF4-FFF2-40B4-BE49-F238E27FC236}">
                    <a16:creationId xmlns:a16="http://schemas.microsoft.com/office/drawing/2014/main" id="{B54728D8-115D-0749-A734-42CB4C117E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2672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" name="Text Box 87">
                <a:extLst>
                  <a:ext uri="{FF2B5EF4-FFF2-40B4-BE49-F238E27FC236}">
                    <a16:creationId xmlns:a16="http://schemas.microsoft.com/office/drawing/2014/main" id="{98FB4F35-C7FB-3342-8B95-64C87BB194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34280" y="3571875"/>
                <a:ext cx="576262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٦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</p:grpSp>
        <p:sp>
          <p:nvSpPr>
            <p:cNvPr id="22" name="Text Box 87">
              <a:extLst>
                <a:ext uri="{FF2B5EF4-FFF2-40B4-BE49-F238E27FC236}">
                  <a16:creationId xmlns:a16="http://schemas.microsoft.com/office/drawing/2014/main" id="{3E4211E0-57C9-E248-AC56-ECB75ED415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2448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C5FE85AD-B8B0-0741-A3A9-FBCE2A12B34B}"/>
              </a:ext>
            </a:extLst>
          </p:cNvPr>
          <p:cNvGrpSpPr/>
          <p:nvPr/>
        </p:nvGrpSpPr>
        <p:grpSpPr>
          <a:xfrm>
            <a:off x="3663983" y="4447141"/>
            <a:ext cx="1500199" cy="847426"/>
            <a:chOff x="6572265" y="1571612"/>
            <a:chExt cx="1500199" cy="847426"/>
          </a:xfrm>
        </p:grpSpPr>
        <p:grpSp>
          <p:nvGrpSpPr>
            <p:cNvPr id="27" name="مجموعة 107">
              <a:extLst>
                <a:ext uri="{FF2B5EF4-FFF2-40B4-BE49-F238E27FC236}">
                  <a16:creationId xmlns:a16="http://schemas.microsoft.com/office/drawing/2014/main" id="{26DACC4C-652F-5B4F-9742-4849E2A49C2F}"/>
                </a:ext>
              </a:extLst>
            </p:cNvPr>
            <p:cNvGrpSpPr/>
            <p:nvPr/>
          </p:nvGrpSpPr>
          <p:grpSpPr>
            <a:xfrm>
              <a:off x="6643702" y="1571612"/>
              <a:ext cx="1428762" cy="847426"/>
              <a:chOff x="7000892" y="3186114"/>
              <a:chExt cx="1428762" cy="847426"/>
            </a:xfrm>
          </p:grpSpPr>
          <p:sp>
            <p:nvSpPr>
              <p:cNvPr id="29" name="Text Box 87">
                <a:extLst>
                  <a:ext uri="{FF2B5EF4-FFF2-40B4-BE49-F238E27FC236}">
                    <a16:creationId xmlns:a16="http://schemas.microsoft.com/office/drawing/2014/main" id="{85C894CF-FDE1-3F4A-8AB3-052D54CB92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00894" y="3186114"/>
                <a:ext cx="142876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 × ٢ </a:t>
                </a:r>
                <a:endParaRPr lang="en-US" sz="2400" b="1" dirty="0"/>
              </a:p>
            </p:txBody>
          </p:sp>
          <p:sp>
            <p:nvSpPr>
              <p:cNvPr id="30" name="Line 36">
                <a:extLst>
                  <a:ext uri="{FF2B5EF4-FFF2-40B4-BE49-F238E27FC236}">
                    <a16:creationId xmlns:a16="http://schemas.microsoft.com/office/drawing/2014/main" id="{D0D2510A-9081-6D4E-8155-4A99AA0FB4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91416" y="3578224"/>
                <a:ext cx="756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" name="Text Box 87">
                <a:extLst>
                  <a:ext uri="{FF2B5EF4-FFF2-40B4-BE49-F238E27FC236}">
                    <a16:creationId xmlns:a16="http://schemas.microsoft.com/office/drawing/2014/main" id="{2B341835-086D-BC4A-8523-557AEC118C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00892" y="3571875"/>
                <a:ext cx="142876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 × ٣ </a:t>
                </a:r>
                <a:endParaRPr lang="en-US" sz="2400" b="1" dirty="0"/>
              </a:p>
            </p:txBody>
          </p:sp>
        </p:grpSp>
        <p:sp>
          <p:nvSpPr>
            <p:cNvPr id="28" name="Text Box 87">
              <a:extLst>
                <a:ext uri="{FF2B5EF4-FFF2-40B4-BE49-F238E27FC236}">
                  <a16:creationId xmlns:a16="http://schemas.microsoft.com/office/drawing/2014/main" id="{4AE9A80F-61F9-AA42-A040-574BFEF080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2265" y="1743062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DFC65CC2-1D74-0249-ABEA-4E31F1F82A58}"/>
              </a:ext>
            </a:extLst>
          </p:cNvPr>
          <p:cNvGrpSpPr/>
          <p:nvPr/>
        </p:nvGrpSpPr>
        <p:grpSpPr>
          <a:xfrm>
            <a:off x="3216310" y="4447141"/>
            <a:ext cx="590550" cy="842961"/>
            <a:chOff x="7429520" y="3186114"/>
            <a:chExt cx="590550" cy="842961"/>
          </a:xfrm>
        </p:grpSpPr>
        <p:sp>
          <p:nvSpPr>
            <p:cNvPr id="33" name="Text Box 87">
              <a:extLst>
                <a:ext uri="{FF2B5EF4-FFF2-40B4-BE49-F238E27FC236}">
                  <a16:creationId xmlns:a16="http://schemas.microsoft.com/office/drawing/2014/main" id="{7600B7CA-7B13-1242-A5C9-652E0D16B8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٢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  <p:sp>
          <p:nvSpPr>
            <p:cNvPr id="34" name="Line 36">
              <a:extLst>
                <a:ext uri="{FF2B5EF4-FFF2-40B4-BE49-F238E27FC236}">
                  <a16:creationId xmlns:a16="http://schemas.microsoft.com/office/drawing/2014/main" id="{5B2BCD5F-07AD-DA44-AF72-329E444DB7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Text Box 87">
              <a:extLst>
                <a:ext uri="{FF2B5EF4-FFF2-40B4-BE49-F238E27FC236}">
                  <a16:creationId xmlns:a16="http://schemas.microsoft.com/office/drawing/2014/main" id="{71E47063-B309-A143-BEB3-C83F601648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٣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</p:grpSp>
      <p:cxnSp>
        <p:nvCxnSpPr>
          <p:cNvPr id="36" name="رابط مستقيم 44">
            <a:extLst>
              <a:ext uri="{FF2B5EF4-FFF2-40B4-BE49-F238E27FC236}">
                <a16:creationId xmlns:a16="http://schemas.microsoft.com/office/drawing/2014/main" id="{C9901F0A-57D6-CA43-BDA8-C42159F5E740}"/>
              </a:ext>
            </a:extLst>
          </p:cNvPr>
          <p:cNvCxnSpPr/>
          <p:nvPr/>
        </p:nvCxnSpPr>
        <p:spPr>
          <a:xfrm rot="5400000">
            <a:off x="4633152" y="4599835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45">
            <a:extLst>
              <a:ext uri="{FF2B5EF4-FFF2-40B4-BE49-F238E27FC236}">
                <a16:creationId xmlns:a16="http://schemas.microsoft.com/office/drawing/2014/main" id="{E535CED6-0F91-184E-A098-47849C168F75}"/>
              </a:ext>
            </a:extLst>
          </p:cNvPr>
          <p:cNvCxnSpPr/>
          <p:nvPr/>
        </p:nvCxnSpPr>
        <p:spPr>
          <a:xfrm rot="5400000">
            <a:off x="4633152" y="4958808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87">
            <a:extLst>
              <a:ext uri="{FF2B5EF4-FFF2-40B4-BE49-F238E27FC236}">
                <a16:creationId xmlns:a16="http://schemas.microsoft.com/office/drawing/2014/main" id="{76404FCA-4722-9544-9FF4-34635FB50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182" y="5690158"/>
            <a:ext cx="4452975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نسبة مسحوق الليمون المجفف : الكزبرة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9" name="Text Box 87">
            <a:extLst>
              <a:ext uri="{FF2B5EF4-FFF2-40B4-BE49-F238E27FC236}">
                <a16:creationId xmlns:a16="http://schemas.microsoft.com/office/drawing/2014/main" id="{7451B37F-F949-B345-BECB-541C43B8D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624" y="5694619"/>
            <a:ext cx="45244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أو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AF27CB56-BFDA-3341-BCF6-4CDFEF5B9079}"/>
              </a:ext>
            </a:extLst>
          </p:cNvPr>
          <p:cNvGrpSpPr/>
          <p:nvPr/>
        </p:nvGrpSpPr>
        <p:grpSpPr>
          <a:xfrm>
            <a:off x="4635540" y="5537455"/>
            <a:ext cx="590550" cy="842961"/>
            <a:chOff x="7429520" y="3186114"/>
            <a:chExt cx="590550" cy="842961"/>
          </a:xfrm>
        </p:grpSpPr>
        <p:sp>
          <p:nvSpPr>
            <p:cNvPr id="41" name="Text Box 87">
              <a:extLst>
                <a:ext uri="{FF2B5EF4-FFF2-40B4-BE49-F238E27FC236}">
                  <a16:creationId xmlns:a16="http://schemas.microsoft.com/office/drawing/2014/main" id="{3AE7F90E-2A24-C940-896F-C64DA66910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٢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  <p:sp>
          <p:nvSpPr>
            <p:cNvPr id="42" name="Line 36">
              <a:extLst>
                <a:ext uri="{FF2B5EF4-FFF2-40B4-BE49-F238E27FC236}">
                  <a16:creationId xmlns:a16="http://schemas.microsoft.com/office/drawing/2014/main" id="{C2B4B573-502E-894B-8B53-1A454D41B5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Text Box 87">
              <a:extLst>
                <a:ext uri="{FF2B5EF4-FFF2-40B4-BE49-F238E27FC236}">
                  <a16:creationId xmlns:a16="http://schemas.microsoft.com/office/drawing/2014/main" id="{14F9D114-426D-5440-87DE-92AC86119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٣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</p:grpSp>
      <p:sp>
        <p:nvSpPr>
          <p:cNvPr id="44" name="Text Box 87">
            <a:extLst>
              <a:ext uri="{FF2B5EF4-FFF2-40B4-BE49-F238E27FC236}">
                <a16:creationId xmlns:a16="http://schemas.microsoft.com/office/drawing/2014/main" id="{2AE696C9-3E8A-694F-9624-5919772FC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795" y="5694621"/>
            <a:ext cx="100013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9193"/>
                </a:solidFill>
              </a:rPr>
              <a:t>٢</a:t>
            </a:r>
            <a:r>
              <a:rPr lang="ar-SA" sz="2400" b="1" dirty="0"/>
              <a:t> : </a:t>
            </a:r>
            <a:r>
              <a:rPr lang="ar-SA" sz="2400" b="1" dirty="0">
                <a:solidFill>
                  <a:srgbClr val="009193"/>
                </a:solidFill>
              </a:rPr>
              <a:t>٣</a:t>
            </a:r>
            <a:endParaRPr lang="en-US" sz="2400" b="1" dirty="0">
              <a:solidFill>
                <a:srgbClr val="009193"/>
              </a:solidFill>
            </a:endParaRPr>
          </a:p>
        </p:txBody>
      </p:sp>
      <p:sp>
        <p:nvSpPr>
          <p:cNvPr id="45" name="Text Box 87">
            <a:extLst>
              <a:ext uri="{FF2B5EF4-FFF2-40B4-BE49-F238E27FC236}">
                <a16:creationId xmlns:a16="http://schemas.microsoft.com/office/drawing/2014/main" id="{C3E00064-40FD-2F49-AD7C-5E7EECADB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6738" y="5694621"/>
            <a:ext cx="45244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أو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6" name="Text Box 87">
            <a:extLst>
              <a:ext uri="{FF2B5EF4-FFF2-40B4-BE49-F238E27FC236}">
                <a16:creationId xmlns:a16="http://schemas.microsoft.com/office/drawing/2014/main" id="{E769AA14-12ED-E142-8909-9D076A621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158" y="5694621"/>
            <a:ext cx="128588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9193"/>
                </a:solidFill>
              </a:rPr>
              <a:t>٢</a:t>
            </a:r>
            <a:r>
              <a:rPr lang="ar-SA" sz="2400" b="1" dirty="0"/>
              <a:t> إلى </a:t>
            </a:r>
            <a:r>
              <a:rPr lang="ar-SA" sz="2400" b="1" dirty="0">
                <a:solidFill>
                  <a:srgbClr val="009193"/>
                </a:solidFill>
              </a:rPr>
              <a:t>٣</a:t>
            </a:r>
            <a:endParaRPr lang="en-US" sz="2400" b="1" dirty="0">
              <a:solidFill>
                <a:srgbClr val="009193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BB3E433-50E0-1242-9AFD-73D1F38B6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2472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38" grpId="0"/>
      <p:bldP spid="39" grpId="0"/>
      <p:bldP spid="44" grpId="0"/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59114" y="-4730661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468890" y="926053"/>
            <a:ext cx="1310882" cy="116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>
            <a:extLst>
              <a:ext uri="{FF2B5EF4-FFF2-40B4-BE49-F238E27FC236}">
                <a16:creationId xmlns:a16="http://schemas.microsoft.com/office/drawing/2014/main" id="{92DBB6D8-4D49-2D4D-8962-461F9E4D1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28606" y="1535924"/>
            <a:ext cx="285750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Text Box 87">
            <a:extLst>
              <a:ext uri="{FF2B5EF4-FFF2-40B4-BE49-F238E27FC236}">
                <a16:creationId xmlns:a16="http://schemas.microsoft.com/office/drawing/2014/main" id="{E0D40942-F78C-644C-8CEF-B5120DF9A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076" y="4546150"/>
            <a:ext cx="3881471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الفلفل : مسحوق الليمون المجفف 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52" name="مجموعة 28">
            <a:extLst>
              <a:ext uri="{FF2B5EF4-FFF2-40B4-BE49-F238E27FC236}">
                <a16:creationId xmlns:a16="http://schemas.microsoft.com/office/drawing/2014/main" id="{382DC38B-841D-B74F-866E-903111674C8A}"/>
              </a:ext>
            </a:extLst>
          </p:cNvPr>
          <p:cNvGrpSpPr/>
          <p:nvPr/>
        </p:nvGrpSpPr>
        <p:grpSpPr>
          <a:xfrm>
            <a:off x="5524348" y="4393444"/>
            <a:ext cx="895350" cy="842961"/>
            <a:chOff x="7972448" y="1571612"/>
            <a:chExt cx="895350" cy="842961"/>
          </a:xfrm>
        </p:grpSpPr>
        <p:grpSp>
          <p:nvGrpSpPr>
            <p:cNvPr id="53" name="مجموعة 101">
              <a:extLst>
                <a:ext uri="{FF2B5EF4-FFF2-40B4-BE49-F238E27FC236}">
                  <a16:creationId xmlns:a16="http://schemas.microsoft.com/office/drawing/2014/main" id="{0115F836-5122-7A4B-9467-AE9D379F4B5D}"/>
                </a:ext>
              </a:extLst>
            </p:cNvPr>
            <p:cNvGrpSpPr/>
            <p:nvPr/>
          </p:nvGrpSpPr>
          <p:grpSpPr>
            <a:xfrm>
              <a:off x="8277248" y="1571612"/>
              <a:ext cx="590550" cy="842961"/>
              <a:chOff x="7419992" y="3186114"/>
              <a:chExt cx="590550" cy="842961"/>
            </a:xfrm>
          </p:grpSpPr>
          <p:sp>
            <p:nvSpPr>
              <p:cNvPr id="55" name="Text Box 87">
                <a:extLst>
                  <a:ext uri="{FF2B5EF4-FFF2-40B4-BE49-F238E27FC236}">
                    <a16:creationId xmlns:a16="http://schemas.microsoft.com/office/drawing/2014/main" id="{DCBA498E-E767-E94E-AAA7-4832327A64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9992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٢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  <p:sp>
            <p:nvSpPr>
              <p:cNvPr id="56" name="Line 36">
                <a:extLst>
                  <a:ext uri="{FF2B5EF4-FFF2-40B4-BE49-F238E27FC236}">
                    <a16:creationId xmlns:a16="http://schemas.microsoft.com/office/drawing/2014/main" id="{8D167D57-4332-A547-A627-A8F958C647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2672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" name="Text Box 87">
                <a:extLst>
                  <a:ext uri="{FF2B5EF4-FFF2-40B4-BE49-F238E27FC236}">
                    <a16:creationId xmlns:a16="http://schemas.microsoft.com/office/drawing/2014/main" id="{54006C44-85DD-744F-B8ED-46AFAA616E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34280" y="3571875"/>
                <a:ext cx="576262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٤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</p:grpSp>
        <p:sp>
          <p:nvSpPr>
            <p:cNvPr id="54" name="Text Box 87">
              <a:extLst>
                <a:ext uri="{FF2B5EF4-FFF2-40B4-BE49-F238E27FC236}">
                  <a16:creationId xmlns:a16="http://schemas.microsoft.com/office/drawing/2014/main" id="{D64B52E0-DADE-4049-815F-3AFBC2E0CE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2448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58" name="مجموعة 34">
            <a:extLst>
              <a:ext uri="{FF2B5EF4-FFF2-40B4-BE49-F238E27FC236}">
                <a16:creationId xmlns:a16="http://schemas.microsoft.com/office/drawing/2014/main" id="{E6F361BF-DE06-F949-AADB-1C3DC4D5F97B}"/>
              </a:ext>
            </a:extLst>
          </p:cNvPr>
          <p:cNvGrpSpPr/>
          <p:nvPr/>
        </p:nvGrpSpPr>
        <p:grpSpPr>
          <a:xfrm>
            <a:off x="4300373" y="4393444"/>
            <a:ext cx="1500199" cy="847426"/>
            <a:chOff x="6572265" y="1571612"/>
            <a:chExt cx="1500199" cy="847426"/>
          </a:xfrm>
        </p:grpSpPr>
        <p:grpSp>
          <p:nvGrpSpPr>
            <p:cNvPr id="59" name="مجموعة 107">
              <a:extLst>
                <a:ext uri="{FF2B5EF4-FFF2-40B4-BE49-F238E27FC236}">
                  <a16:creationId xmlns:a16="http://schemas.microsoft.com/office/drawing/2014/main" id="{D738F155-0958-8847-A1D1-670E801E2097}"/>
                </a:ext>
              </a:extLst>
            </p:cNvPr>
            <p:cNvGrpSpPr/>
            <p:nvPr/>
          </p:nvGrpSpPr>
          <p:grpSpPr>
            <a:xfrm>
              <a:off x="6643702" y="1571612"/>
              <a:ext cx="1428762" cy="847426"/>
              <a:chOff x="7000892" y="3186114"/>
              <a:chExt cx="1428762" cy="847426"/>
            </a:xfrm>
          </p:grpSpPr>
          <p:sp>
            <p:nvSpPr>
              <p:cNvPr id="61" name="Text Box 87">
                <a:extLst>
                  <a:ext uri="{FF2B5EF4-FFF2-40B4-BE49-F238E27FC236}">
                    <a16:creationId xmlns:a16="http://schemas.microsoft.com/office/drawing/2014/main" id="{17CAED58-EB15-F64E-86B1-1C5CF9183B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00894" y="3186114"/>
                <a:ext cx="142876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 × ٢ </a:t>
                </a:r>
                <a:endParaRPr lang="en-US" sz="2400" b="1" dirty="0"/>
              </a:p>
            </p:txBody>
          </p:sp>
          <p:sp>
            <p:nvSpPr>
              <p:cNvPr id="62" name="Line 36">
                <a:extLst>
                  <a:ext uri="{FF2B5EF4-FFF2-40B4-BE49-F238E27FC236}">
                    <a16:creationId xmlns:a16="http://schemas.microsoft.com/office/drawing/2014/main" id="{D0A796F9-14B5-044A-A977-4F2BBF0A57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91416" y="3578224"/>
                <a:ext cx="756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" name="Text Box 87">
                <a:extLst>
                  <a:ext uri="{FF2B5EF4-FFF2-40B4-BE49-F238E27FC236}">
                    <a16:creationId xmlns:a16="http://schemas.microsoft.com/office/drawing/2014/main" id="{EA0EA5ED-0319-4A4D-912D-40CDA2A5B8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00892" y="3571875"/>
                <a:ext cx="142876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 × ٢ </a:t>
                </a:r>
                <a:endParaRPr lang="en-US" sz="2400" b="1" dirty="0"/>
              </a:p>
            </p:txBody>
          </p:sp>
        </p:grpSp>
        <p:sp>
          <p:nvSpPr>
            <p:cNvPr id="60" name="Text Box 87">
              <a:extLst>
                <a:ext uri="{FF2B5EF4-FFF2-40B4-BE49-F238E27FC236}">
                  <a16:creationId xmlns:a16="http://schemas.microsoft.com/office/drawing/2014/main" id="{0B585B6C-749E-9341-A551-FFD60A9EA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2265" y="1743062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64" name="مجموعة 40">
            <a:extLst>
              <a:ext uri="{FF2B5EF4-FFF2-40B4-BE49-F238E27FC236}">
                <a16:creationId xmlns:a16="http://schemas.microsoft.com/office/drawing/2014/main" id="{DBA46389-B209-6846-A0B9-B9CA1655BCC4}"/>
              </a:ext>
            </a:extLst>
          </p:cNvPr>
          <p:cNvGrpSpPr/>
          <p:nvPr/>
        </p:nvGrpSpPr>
        <p:grpSpPr>
          <a:xfrm>
            <a:off x="3852700" y="4393444"/>
            <a:ext cx="590550" cy="842961"/>
            <a:chOff x="7429520" y="3186114"/>
            <a:chExt cx="590550" cy="842961"/>
          </a:xfrm>
        </p:grpSpPr>
        <p:sp>
          <p:nvSpPr>
            <p:cNvPr id="65" name="Text Box 87">
              <a:extLst>
                <a:ext uri="{FF2B5EF4-FFF2-40B4-BE49-F238E27FC236}">
                  <a16:creationId xmlns:a16="http://schemas.microsoft.com/office/drawing/2014/main" id="{BBEC2ECB-7E7F-8C4A-B512-81CE6B0F51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١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  <p:sp>
          <p:nvSpPr>
            <p:cNvPr id="66" name="Line 36">
              <a:extLst>
                <a:ext uri="{FF2B5EF4-FFF2-40B4-BE49-F238E27FC236}">
                  <a16:creationId xmlns:a16="http://schemas.microsoft.com/office/drawing/2014/main" id="{6D007D19-59CF-3347-8B65-F129863B24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7" name="Text Box 87">
              <a:extLst>
                <a:ext uri="{FF2B5EF4-FFF2-40B4-BE49-F238E27FC236}">
                  <a16:creationId xmlns:a16="http://schemas.microsoft.com/office/drawing/2014/main" id="{107A1371-188E-6744-8BBA-354DE0332E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٢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</p:grpSp>
      <p:cxnSp>
        <p:nvCxnSpPr>
          <p:cNvPr id="68" name="رابط مستقيم 44">
            <a:extLst>
              <a:ext uri="{FF2B5EF4-FFF2-40B4-BE49-F238E27FC236}">
                <a16:creationId xmlns:a16="http://schemas.microsoft.com/office/drawing/2014/main" id="{5589F67E-5491-3948-B033-20D8282ACD71}"/>
              </a:ext>
            </a:extLst>
          </p:cNvPr>
          <p:cNvCxnSpPr/>
          <p:nvPr/>
        </p:nvCxnSpPr>
        <p:spPr>
          <a:xfrm rot="5400000">
            <a:off x="4764721" y="4505059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رابط مستقيم 45">
            <a:extLst>
              <a:ext uri="{FF2B5EF4-FFF2-40B4-BE49-F238E27FC236}">
                <a16:creationId xmlns:a16="http://schemas.microsoft.com/office/drawing/2014/main" id="{3EDE14C5-0FFD-B344-9DAF-84B6EDC8680E}"/>
              </a:ext>
            </a:extLst>
          </p:cNvPr>
          <p:cNvCxnSpPr/>
          <p:nvPr/>
        </p:nvCxnSpPr>
        <p:spPr>
          <a:xfrm rot="5400000">
            <a:off x="4764721" y="4905111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87">
            <a:extLst>
              <a:ext uri="{FF2B5EF4-FFF2-40B4-BE49-F238E27FC236}">
                <a16:creationId xmlns:a16="http://schemas.microsoft.com/office/drawing/2014/main" id="{6C4EA6D9-6ED0-1144-A854-74D06C98A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572" y="5636461"/>
            <a:ext cx="4452975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نسبة الفلفل : مسحوق الليمون المجفف 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1" name="Text Box 87">
            <a:extLst>
              <a:ext uri="{FF2B5EF4-FFF2-40B4-BE49-F238E27FC236}">
                <a16:creationId xmlns:a16="http://schemas.microsoft.com/office/drawing/2014/main" id="{D1A3EA27-7024-DA42-AE26-FD61BABA6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014" y="5640922"/>
            <a:ext cx="45244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أو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72" name="مجموعة 48">
            <a:extLst>
              <a:ext uri="{FF2B5EF4-FFF2-40B4-BE49-F238E27FC236}">
                <a16:creationId xmlns:a16="http://schemas.microsoft.com/office/drawing/2014/main" id="{9A0A58B5-2A54-4141-8A41-5B215318A7C8}"/>
              </a:ext>
            </a:extLst>
          </p:cNvPr>
          <p:cNvGrpSpPr/>
          <p:nvPr/>
        </p:nvGrpSpPr>
        <p:grpSpPr>
          <a:xfrm>
            <a:off x="5271930" y="5483758"/>
            <a:ext cx="590550" cy="842961"/>
            <a:chOff x="7429520" y="3186114"/>
            <a:chExt cx="590550" cy="842961"/>
          </a:xfrm>
        </p:grpSpPr>
        <p:sp>
          <p:nvSpPr>
            <p:cNvPr id="73" name="Text Box 87">
              <a:extLst>
                <a:ext uri="{FF2B5EF4-FFF2-40B4-BE49-F238E27FC236}">
                  <a16:creationId xmlns:a16="http://schemas.microsoft.com/office/drawing/2014/main" id="{A6BD877E-B907-ED42-8EEE-05F3F6989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١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  <p:sp>
          <p:nvSpPr>
            <p:cNvPr id="74" name="Line 36">
              <a:extLst>
                <a:ext uri="{FF2B5EF4-FFF2-40B4-BE49-F238E27FC236}">
                  <a16:creationId xmlns:a16="http://schemas.microsoft.com/office/drawing/2014/main" id="{648E85DB-AC4A-5742-B416-18F70EA6CE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5" name="Text Box 87">
              <a:extLst>
                <a:ext uri="{FF2B5EF4-FFF2-40B4-BE49-F238E27FC236}">
                  <a16:creationId xmlns:a16="http://schemas.microsoft.com/office/drawing/2014/main" id="{1AA606D8-0D1B-E341-B9E2-8D4CAD24E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٢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</p:grpSp>
      <p:sp>
        <p:nvSpPr>
          <p:cNvPr id="76" name="Text Box 87">
            <a:extLst>
              <a:ext uri="{FF2B5EF4-FFF2-40B4-BE49-F238E27FC236}">
                <a16:creationId xmlns:a16="http://schemas.microsoft.com/office/drawing/2014/main" id="{16FA5DF0-3C7B-0140-BE73-37B6184C4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185" y="5640924"/>
            <a:ext cx="100013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9193"/>
                </a:solidFill>
              </a:rPr>
              <a:t>١</a:t>
            </a:r>
            <a:r>
              <a:rPr lang="ar-SA" sz="2400" b="1" dirty="0"/>
              <a:t> : </a:t>
            </a:r>
            <a:r>
              <a:rPr lang="ar-SA" sz="2400" b="1" dirty="0">
                <a:solidFill>
                  <a:srgbClr val="009193"/>
                </a:solidFill>
              </a:rPr>
              <a:t>٢</a:t>
            </a:r>
            <a:endParaRPr lang="en-US" sz="2400" b="1" dirty="0">
              <a:solidFill>
                <a:srgbClr val="009193"/>
              </a:solidFill>
            </a:endParaRPr>
          </a:p>
        </p:txBody>
      </p:sp>
      <p:sp>
        <p:nvSpPr>
          <p:cNvPr id="77" name="Text Box 87">
            <a:extLst>
              <a:ext uri="{FF2B5EF4-FFF2-40B4-BE49-F238E27FC236}">
                <a16:creationId xmlns:a16="http://schemas.microsoft.com/office/drawing/2014/main" id="{3ADCE4E7-4CC7-A242-B2F9-01BAEDC85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128" y="5640924"/>
            <a:ext cx="45244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أو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8" name="Text Box 87">
            <a:extLst>
              <a:ext uri="{FF2B5EF4-FFF2-40B4-BE49-F238E27FC236}">
                <a16:creationId xmlns:a16="http://schemas.microsoft.com/office/drawing/2014/main" id="{15B18376-3B92-E549-B680-243782BD4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48" y="5640924"/>
            <a:ext cx="128588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9193"/>
                </a:solidFill>
              </a:rPr>
              <a:t>١</a:t>
            </a:r>
            <a:r>
              <a:rPr lang="ar-SA" sz="2400" b="1" dirty="0"/>
              <a:t> إلى </a:t>
            </a:r>
            <a:r>
              <a:rPr lang="ar-SA" sz="2400" b="1" dirty="0">
                <a:solidFill>
                  <a:srgbClr val="009193"/>
                </a:solidFill>
              </a:rPr>
              <a:t>٢</a:t>
            </a:r>
            <a:endParaRPr lang="en-US" sz="2400" b="1" dirty="0">
              <a:solidFill>
                <a:srgbClr val="009193"/>
              </a:solidFill>
            </a:endParaRPr>
          </a:p>
        </p:txBody>
      </p:sp>
      <p:grpSp>
        <p:nvGrpSpPr>
          <p:cNvPr id="79" name="مجموعة 2">
            <a:extLst>
              <a:ext uri="{FF2B5EF4-FFF2-40B4-BE49-F238E27FC236}">
                <a16:creationId xmlns:a16="http://schemas.microsoft.com/office/drawing/2014/main" id="{36E5D18A-3A3D-0242-A1B6-8934C5769D9D}"/>
              </a:ext>
            </a:extLst>
          </p:cNvPr>
          <p:cNvGrpSpPr/>
          <p:nvPr/>
        </p:nvGrpSpPr>
        <p:grpSpPr>
          <a:xfrm>
            <a:off x="4800440" y="1535924"/>
            <a:ext cx="5572164" cy="1785950"/>
            <a:chOff x="3357554" y="1000108"/>
            <a:chExt cx="5572164" cy="2127273"/>
          </a:xfrm>
        </p:grpSpPr>
        <p:sp>
          <p:nvSpPr>
            <p:cNvPr id="80" name="دبوس زينة 79">
              <a:extLst>
                <a:ext uri="{FF2B5EF4-FFF2-40B4-BE49-F238E27FC236}">
                  <a16:creationId xmlns:a16="http://schemas.microsoft.com/office/drawing/2014/main" id="{F391CF03-9E46-794C-BF98-A380C897F2EA}"/>
                </a:ext>
              </a:extLst>
            </p:cNvPr>
            <p:cNvSpPr/>
            <p:nvPr/>
          </p:nvSpPr>
          <p:spPr>
            <a:xfrm>
              <a:off x="3357554" y="1000108"/>
              <a:ext cx="4343430" cy="2127273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تضاف عادة التوابل إلى اللحوم قبل شيها . استعمل الوصفة المجاورة ، واكتب نسبة تقارن فيها كمية </a:t>
              </a:r>
              <a:r>
                <a:rPr lang="ar-SA" sz="2400" b="1" dirty="0">
                  <a:solidFill>
                    <a:srgbClr val="FF0000"/>
                  </a:solidFill>
                </a:rPr>
                <a:t>الفلفل</a:t>
              </a:r>
              <a:r>
                <a:rPr lang="ar-SA" sz="2400" b="1" dirty="0">
                  <a:solidFill>
                    <a:schemeClr val="tx1"/>
                  </a:solidFill>
                </a:rPr>
                <a:t> إلى </a:t>
              </a:r>
              <a:r>
                <a:rPr lang="ar-SA" sz="2400" b="1" dirty="0">
                  <a:solidFill>
                    <a:srgbClr val="FF0000"/>
                  </a:solidFill>
                </a:rPr>
                <a:t>مسحوق الليمون المجفف </a:t>
              </a:r>
              <a:r>
                <a:rPr lang="ar-SA" sz="2400" b="1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82" name="دبوس زينة 81">
              <a:extLst>
                <a:ext uri="{FF2B5EF4-FFF2-40B4-BE49-F238E27FC236}">
                  <a16:creationId xmlns:a16="http://schemas.microsoft.com/office/drawing/2014/main" id="{A07F5474-E741-4043-B568-DCF46B48992A}"/>
                </a:ext>
              </a:extLst>
            </p:cNvPr>
            <p:cNvSpPr/>
            <p:nvPr/>
          </p:nvSpPr>
          <p:spPr>
            <a:xfrm>
              <a:off x="7715272" y="1629779"/>
              <a:ext cx="1214446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169182" y="2231230"/>
            <a:ext cx="1256233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28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D8BA415-531B-3F4C-9C21-923FCFC55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7691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70" grpId="0"/>
      <p:bldP spid="71" grpId="0"/>
      <p:bldP spid="76" grpId="0"/>
      <p:bldP spid="77" grpId="0"/>
      <p:bldP spid="78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69670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">
            <a:extLst>
              <a:ext uri="{FF2B5EF4-FFF2-40B4-BE49-F238E27FC236}">
                <a16:creationId xmlns:a16="http://schemas.microsoft.com/office/drawing/2014/main" id="{96F07156-6F0A-5349-8567-B5987842B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0381" y="1492564"/>
            <a:ext cx="285750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" name="Text Box 87">
            <a:extLst>
              <a:ext uri="{FF2B5EF4-FFF2-40B4-BE49-F238E27FC236}">
                <a16:creationId xmlns:a16="http://schemas.microsoft.com/office/drawing/2014/main" id="{5D3F0BE1-5432-5846-901D-56467CEE9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9801" y="4502790"/>
            <a:ext cx="2095521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الكزبرة : الفلفل 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87" name="مجموعة 28">
            <a:extLst>
              <a:ext uri="{FF2B5EF4-FFF2-40B4-BE49-F238E27FC236}">
                <a16:creationId xmlns:a16="http://schemas.microsoft.com/office/drawing/2014/main" id="{DBD8BB94-C485-7D45-A665-6F258FB2D61B}"/>
              </a:ext>
            </a:extLst>
          </p:cNvPr>
          <p:cNvGrpSpPr/>
          <p:nvPr/>
        </p:nvGrpSpPr>
        <p:grpSpPr>
          <a:xfrm>
            <a:off x="7154463" y="4350084"/>
            <a:ext cx="895350" cy="842961"/>
            <a:chOff x="7972448" y="1571612"/>
            <a:chExt cx="895350" cy="842961"/>
          </a:xfrm>
        </p:grpSpPr>
        <p:grpSp>
          <p:nvGrpSpPr>
            <p:cNvPr id="88" name="مجموعة 101">
              <a:extLst>
                <a:ext uri="{FF2B5EF4-FFF2-40B4-BE49-F238E27FC236}">
                  <a16:creationId xmlns:a16="http://schemas.microsoft.com/office/drawing/2014/main" id="{2C51907B-4456-A943-AFC6-E105BCCE4EE8}"/>
                </a:ext>
              </a:extLst>
            </p:cNvPr>
            <p:cNvGrpSpPr/>
            <p:nvPr/>
          </p:nvGrpSpPr>
          <p:grpSpPr>
            <a:xfrm>
              <a:off x="8277248" y="1571612"/>
              <a:ext cx="590550" cy="842961"/>
              <a:chOff x="7419992" y="3186114"/>
              <a:chExt cx="590550" cy="842961"/>
            </a:xfrm>
          </p:grpSpPr>
          <p:sp>
            <p:nvSpPr>
              <p:cNvPr id="90" name="Text Box 87">
                <a:extLst>
                  <a:ext uri="{FF2B5EF4-FFF2-40B4-BE49-F238E27FC236}">
                    <a16:creationId xmlns:a16="http://schemas.microsoft.com/office/drawing/2014/main" id="{D5927923-3263-944A-9221-DE3E429BB1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9992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٦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  <p:sp>
            <p:nvSpPr>
              <p:cNvPr id="91" name="Line 36">
                <a:extLst>
                  <a:ext uri="{FF2B5EF4-FFF2-40B4-BE49-F238E27FC236}">
                    <a16:creationId xmlns:a16="http://schemas.microsoft.com/office/drawing/2014/main" id="{9ABF3CF5-7B93-C943-ADC9-5BD8067602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26724" y="3578224"/>
                <a:ext cx="3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2" name="Text Box 87">
                <a:extLst>
                  <a:ext uri="{FF2B5EF4-FFF2-40B4-BE49-F238E27FC236}">
                    <a16:creationId xmlns:a16="http://schemas.microsoft.com/office/drawing/2014/main" id="{44858794-ED5D-6449-AD2E-F1B611CBC2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34280" y="3571875"/>
                <a:ext cx="576262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٢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</p:grpSp>
        <p:sp>
          <p:nvSpPr>
            <p:cNvPr id="89" name="Text Box 87">
              <a:extLst>
                <a:ext uri="{FF2B5EF4-FFF2-40B4-BE49-F238E27FC236}">
                  <a16:creationId xmlns:a16="http://schemas.microsoft.com/office/drawing/2014/main" id="{F498A750-1913-5A47-B0F9-3DB2915201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2448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93" name="مجموعة 34">
            <a:extLst>
              <a:ext uri="{FF2B5EF4-FFF2-40B4-BE49-F238E27FC236}">
                <a16:creationId xmlns:a16="http://schemas.microsoft.com/office/drawing/2014/main" id="{D3E12082-FAE5-0B48-8B77-CDAD747D033E}"/>
              </a:ext>
            </a:extLst>
          </p:cNvPr>
          <p:cNvGrpSpPr/>
          <p:nvPr/>
        </p:nvGrpSpPr>
        <p:grpSpPr>
          <a:xfrm>
            <a:off x="5930488" y="4350084"/>
            <a:ext cx="1500199" cy="847426"/>
            <a:chOff x="6572265" y="1571612"/>
            <a:chExt cx="1500199" cy="847426"/>
          </a:xfrm>
        </p:grpSpPr>
        <p:grpSp>
          <p:nvGrpSpPr>
            <p:cNvPr id="94" name="مجموعة 107">
              <a:extLst>
                <a:ext uri="{FF2B5EF4-FFF2-40B4-BE49-F238E27FC236}">
                  <a16:creationId xmlns:a16="http://schemas.microsoft.com/office/drawing/2014/main" id="{060BD3A5-9FD2-9349-A56D-7A57A186C24D}"/>
                </a:ext>
              </a:extLst>
            </p:cNvPr>
            <p:cNvGrpSpPr/>
            <p:nvPr/>
          </p:nvGrpSpPr>
          <p:grpSpPr>
            <a:xfrm>
              <a:off x="6643702" y="1571612"/>
              <a:ext cx="1428762" cy="847426"/>
              <a:chOff x="7000892" y="3186114"/>
              <a:chExt cx="1428762" cy="847426"/>
            </a:xfrm>
          </p:grpSpPr>
          <p:sp>
            <p:nvSpPr>
              <p:cNvPr id="96" name="Text Box 87">
                <a:extLst>
                  <a:ext uri="{FF2B5EF4-FFF2-40B4-BE49-F238E27FC236}">
                    <a16:creationId xmlns:a16="http://schemas.microsoft.com/office/drawing/2014/main" id="{47A169FA-8FD7-9C4D-9FA2-7F628624D6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00894" y="3186114"/>
                <a:ext cx="142876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 × ٣ </a:t>
                </a:r>
                <a:endParaRPr lang="en-US" sz="2400" b="1" dirty="0"/>
              </a:p>
            </p:txBody>
          </p:sp>
          <p:sp>
            <p:nvSpPr>
              <p:cNvPr id="97" name="Line 36">
                <a:extLst>
                  <a:ext uri="{FF2B5EF4-FFF2-40B4-BE49-F238E27FC236}">
                    <a16:creationId xmlns:a16="http://schemas.microsoft.com/office/drawing/2014/main" id="{23890984-04F8-9D4F-9B98-A95D9B0C08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91416" y="3578224"/>
                <a:ext cx="756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8" name="Text Box 87">
                <a:extLst>
                  <a:ext uri="{FF2B5EF4-FFF2-40B4-BE49-F238E27FC236}">
                    <a16:creationId xmlns:a16="http://schemas.microsoft.com/office/drawing/2014/main" id="{6FF8DBB1-4C14-894C-862C-74DC427436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00892" y="3571875"/>
                <a:ext cx="142876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 × ٢ </a:t>
                </a:r>
                <a:endParaRPr lang="en-US" sz="2400" b="1" dirty="0"/>
              </a:p>
            </p:txBody>
          </p:sp>
        </p:grpSp>
        <p:sp>
          <p:nvSpPr>
            <p:cNvPr id="95" name="Text Box 87">
              <a:extLst>
                <a:ext uri="{FF2B5EF4-FFF2-40B4-BE49-F238E27FC236}">
                  <a16:creationId xmlns:a16="http://schemas.microsoft.com/office/drawing/2014/main" id="{7286E59F-11BE-5844-819F-DA79EA43F5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2265" y="1743062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99" name="مجموعة 40">
            <a:extLst>
              <a:ext uri="{FF2B5EF4-FFF2-40B4-BE49-F238E27FC236}">
                <a16:creationId xmlns:a16="http://schemas.microsoft.com/office/drawing/2014/main" id="{501805BF-A04A-1244-8FDB-71A92BB9C3BE}"/>
              </a:ext>
            </a:extLst>
          </p:cNvPr>
          <p:cNvGrpSpPr/>
          <p:nvPr/>
        </p:nvGrpSpPr>
        <p:grpSpPr>
          <a:xfrm>
            <a:off x="5482815" y="4350084"/>
            <a:ext cx="590550" cy="842961"/>
            <a:chOff x="7429520" y="3186114"/>
            <a:chExt cx="590550" cy="842961"/>
          </a:xfrm>
        </p:grpSpPr>
        <p:sp>
          <p:nvSpPr>
            <p:cNvPr id="100" name="Text Box 87">
              <a:extLst>
                <a:ext uri="{FF2B5EF4-FFF2-40B4-BE49-F238E27FC236}">
                  <a16:creationId xmlns:a16="http://schemas.microsoft.com/office/drawing/2014/main" id="{716567F7-4A2E-464B-BEFC-AD64292E50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٣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  <p:sp>
          <p:nvSpPr>
            <p:cNvPr id="101" name="Line 36">
              <a:extLst>
                <a:ext uri="{FF2B5EF4-FFF2-40B4-BE49-F238E27FC236}">
                  <a16:creationId xmlns:a16="http://schemas.microsoft.com/office/drawing/2014/main" id="{B01B3FC3-BF8E-7D41-B5AD-49A55F14A8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2" name="Text Box 87">
              <a:extLst>
                <a:ext uri="{FF2B5EF4-FFF2-40B4-BE49-F238E27FC236}">
                  <a16:creationId xmlns:a16="http://schemas.microsoft.com/office/drawing/2014/main" id="{7CF7069B-B413-0447-9E8B-53877A1414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١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</p:grpSp>
      <p:cxnSp>
        <p:nvCxnSpPr>
          <p:cNvPr id="103" name="رابط مستقيم 44">
            <a:extLst>
              <a:ext uri="{FF2B5EF4-FFF2-40B4-BE49-F238E27FC236}">
                <a16:creationId xmlns:a16="http://schemas.microsoft.com/office/drawing/2014/main" id="{5A2ED082-83CC-D841-8186-23F2A757983E}"/>
              </a:ext>
            </a:extLst>
          </p:cNvPr>
          <p:cNvCxnSpPr/>
          <p:nvPr/>
        </p:nvCxnSpPr>
        <p:spPr>
          <a:xfrm rot="5400000">
            <a:off x="6913950" y="4461699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رابط مستقيم 45">
            <a:extLst>
              <a:ext uri="{FF2B5EF4-FFF2-40B4-BE49-F238E27FC236}">
                <a16:creationId xmlns:a16="http://schemas.microsoft.com/office/drawing/2014/main" id="{B6DDB496-9A75-3D44-AFFB-9018B20B0EB0}"/>
              </a:ext>
            </a:extLst>
          </p:cNvPr>
          <p:cNvCxnSpPr/>
          <p:nvPr/>
        </p:nvCxnSpPr>
        <p:spPr>
          <a:xfrm rot="5400000">
            <a:off x="6394836" y="4861751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 Box 87">
            <a:extLst>
              <a:ext uri="{FF2B5EF4-FFF2-40B4-BE49-F238E27FC236}">
                <a16:creationId xmlns:a16="http://schemas.microsoft.com/office/drawing/2014/main" id="{8DF48038-C633-EF4B-BC7D-897F501DA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859" y="5593101"/>
            <a:ext cx="273846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نسبة الكزبرة : الفلفل 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6" name="Text Box 87">
            <a:extLst>
              <a:ext uri="{FF2B5EF4-FFF2-40B4-BE49-F238E27FC236}">
                <a16:creationId xmlns:a16="http://schemas.microsoft.com/office/drawing/2014/main" id="{82C9AD91-F729-E44D-A92F-02A1AE56C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9131" y="5597562"/>
            <a:ext cx="45244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أو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107" name="مجموعة 48">
            <a:extLst>
              <a:ext uri="{FF2B5EF4-FFF2-40B4-BE49-F238E27FC236}">
                <a16:creationId xmlns:a16="http://schemas.microsoft.com/office/drawing/2014/main" id="{A447D257-858A-FA4E-89BE-0418E738DF0C}"/>
              </a:ext>
            </a:extLst>
          </p:cNvPr>
          <p:cNvGrpSpPr/>
          <p:nvPr/>
        </p:nvGrpSpPr>
        <p:grpSpPr>
          <a:xfrm>
            <a:off x="6902047" y="5440398"/>
            <a:ext cx="590550" cy="842961"/>
            <a:chOff x="7429520" y="3186114"/>
            <a:chExt cx="590550" cy="842961"/>
          </a:xfrm>
        </p:grpSpPr>
        <p:sp>
          <p:nvSpPr>
            <p:cNvPr id="108" name="Text Box 87">
              <a:extLst>
                <a:ext uri="{FF2B5EF4-FFF2-40B4-BE49-F238E27FC236}">
                  <a16:creationId xmlns:a16="http://schemas.microsoft.com/office/drawing/2014/main" id="{42A2FE8A-3751-C943-8580-13F6AA04A8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٣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  <p:sp>
          <p:nvSpPr>
            <p:cNvPr id="109" name="Line 36">
              <a:extLst>
                <a:ext uri="{FF2B5EF4-FFF2-40B4-BE49-F238E27FC236}">
                  <a16:creationId xmlns:a16="http://schemas.microsoft.com/office/drawing/2014/main" id="{B8CED859-8CFF-F849-93A3-E75786D06A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0" name="Text Box 87">
              <a:extLst>
                <a:ext uri="{FF2B5EF4-FFF2-40B4-BE49-F238E27FC236}">
                  <a16:creationId xmlns:a16="http://schemas.microsoft.com/office/drawing/2014/main" id="{4CFFFD02-2DFE-5C42-BEA7-467CC142CC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١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</p:grpSp>
      <p:sp>
        <p:nvSpPr>
          <p:cNvPr id="111" name="Text Box 87">
            <a:extLst>
              <a:ext uri="{FF2B5EF4-FFF2-40B4-BE49-F238E27FC236}">
                <a16:creationId xmlns:a16="http://schemas.microsoft.com/office/drawing/2014/main" id="{A536143D-2F94-7048-9B4D-0891556FE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302" y="5597564"/>
            <a:ext cx="100013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9193"/>
                </a:solidFill>
              </a:rPr>
              <a:t>٣</a:t>
            </a:r>
            <a:r>
              <a:rPr lang="ar-SA" sz="2400" b="1" dirty="0"/>
              <a:t> : </a:t>
            </a:r>
            <a:r>
              <a:rPr lang="ar-SA" sz="2400" b="1" dirty="0">
                <a:solidFill>
                  <a:srgbClr val="009193"/>
                </a:solidFill>
              </a:rPr>
              <a:t>١</a:t>
            </a:r>
            <a:endParaRPr lang="en-US" sz="2400" b="1" dirty="0">
              <a:solidFill>
                <a:srgbClr val="009193"/>
              </a:solidFill>
            </a:endParaRP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7B362D2A-5610-EC48-BF74-4184A5BD5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3245" y="5597564"/>
            <a:ext cx="45244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أو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F4B4D4B9-27C3-F14E-BCC0-25214E9F8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1665" y="5597564"/>
            <a:ext cx="128588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9193"/>
                </a:solidFill>
              </a:rPr>
              <a:t>٣</a:t>
            </a:r>
            <a:r>
              <a:rPr lang="ar-SA" sz="2400" b="1" dirty="0"/>
              <a:t> إلى </a:t>
            </a:r>
            <a:r>
              <a:rPr lang="ar-SA" sz="2400" b="1" dirty="0">
                <a:solidFill>
                  <a:srgbClr val="009193"/>
                </a:solidFill>
              </a:rPr>
              <a:t>١</a:t>
            </a:r>
            <a:endParaRPr lang="en-US" sz="2400" b="1" dirty="0">
              <a:solidFill>
                <a:srgbClr val="009193"/>
              </a:solidFill>
            </a:endParaRPr>
          </a:p>
        </p:txBody>
      </p:sp>
      <p:grpSp>
        <p:nvGrpSpPr>
          <p:cNvPr id="114" name="مجموعة 2">
            <a:extLst>
              <a:ext uri="{FF2B5EF4-FFF2-40B4-BE49-F238E27FC236}">
                <a16:creationId xmlns:a16="http://schemas.microsoft.com/office/drawing/2014/main" id="{70C8BE5B-8F07-6646-A3D4-8371AD446805}"/>
              </a:ext>
            </a:extLst>
          </p:cNvPr>
          <p:cNvGrpSpPr/>
          <p:nvPr/>
        </p:nvGrpSpPr>
        <p:grpSpPr>
          <a:xfrm>
            <a:off x="4592215" y="1492564"/>
            <a:ext cx="5572164" cy="1785950"/>
            <a:chOff x="3357554" y="1000108"/>
            <a:chExt cx="5572164" cy="2127273"/>
          </a:xfrm>
        </p:grpSpPr>
        <p:sp>
          <p:nvSpPr>
            <p:cNvPr id="115" name="دبوس زينة 114">
              <a:extLst>
                <a:ext uri="{FF2B5EF4-FFF2-40B4-BE49-F238E27FC236}">
                  <a16:creationId xmlns:a16="http://schemas.microsoft.com/office/drawing/2014/main" id="{EC1853BD-ECF7-C44D-BE4C-269EA652003D}"/>
                </a:ext>
              </a:extLst>
            </p:cNvPr>
            <p:cNvSpPr/>
            <p:nvPr/>
          </p:nvSpPr>
          <p:spPr>
            <a:xfrm>
              <a:off x="3357554" y="1000108"/>
              <a:ext cx="4343430" cy="2127273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تضاف عادة التوابل إلى اللحوم قبل شيها . استعمل الوصفة المجاورة ، واكتب نسبة تقارن فيها كمية </a:t>
              </a:r>
              <a:r>
                <a:rPr lang="ar-SA" sz="2400" b="1" dirty="0">
                  <a:solidFill>
                    <a:srgbClr val="FF0000"/>
                  </a:solidFill>
                </a:rPr>
                <a:t>الكزبرة</a:t>
              </a:r>
              <a:r>
                <a:rPr lang="ar-SA" sz="2400" b="1" dirty="0">
                  <a:solidFill>
                    <a:schemeClr val="tx1"/>
                  </a:solidFill>
                </a:rPr>
                <a:t> إلى </a:t>
              </a:r>
              <a:r>
                <a:rPr lang="ar-SA" sz="2400" b="1" dirty="0">
                  <a:solidFill>
                    <a:srgbClr val="FF0000"/>
                  </a:solidFill>
                </a:rPr>
                <a:t>الفلفل</a:t>
              </a:r>
              <a:r>
                <a:rPr lang="ar-SA" sz="2400" b="1" dirty="0">
                  <a:solidFill>
                    <a:schemeClr val="tx1"/>
                  </a:solidFill>
                </a:rPr>
                <a:t> .</a:t>
              </a:r>
            </a:p>
          </p:txBody>
        </p:sp>
        <p:sp>
          <p:nvSpPr>
            <p:cNvPr id="117" name="دبوس زينة 116">
              <a:extLst>
                <a:ext uri="{FF2B5EF4-FFF2-40B4-BE49-F238E27FC236}">
                  <a16:creationId xmlns:a16="http://schemas.microsoft.com/office/drawing/2014/main" id="{247849FA-5990-9D46-8DD0-C33D61B277ED}"/>
                </a:ext>
              </a:extLst>
            </p:cNvPr>
            <p:cNvSpPr/>
            <p:nvPr/>
          </p:nvSpPr>
          <p:spPr>
            <a:xfrm>
              <a:off x="7715272" y="1629779"/>
              <a:ext cx="1214446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8349850" y="2185413"/>
            <a:ext cx="241461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28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49B3DF5-7CBF-9B4A-A7E7-B5D1718F8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5083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105" grpId="0"/>
      <p:bldP spid="106" grpId="0"/>
      <p:bldP spid="111" grpId="0"/>
      <p:bldP spid="112" grpId="0"/>
      <p:bldP spid="113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10911" y="-4693848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مجموعة 17">
            <a:extLst>
              <a:ext uri="{FF2B5EF4-FFF2-40B4-BE49-F238E27FC236}">
                <a16:creationId xmlns:a16="http://schemas.microsoft.com/office/drawing/2014/main" id="{75AC56BB-8358-4843-A69F-0FEBFA095D00}"/>
              </a:ext>
            </a:extLst>
          </p:cNvPr>
          <p:cNvGrpSpPr/>
          <p:nvPr/>
        </p:nvGrpSpPr>
        <p:grpSpPr>
          <a:xfrm>
            <a:off x="2368588" y="1431582"/>
            <a:ext cx="8086782" cy="1057282"/>
            <a:chOff x="857224" y="857232"/>
            <a:chExt cx="8086782" cy="1145389"/>
          </a:xfrm>
        </p:grpSpPr>
        <p:sp>
          <p:nvSpPr>
            <p:cNvPr id="14" name="دبوس زينة 13">
              <a:extLst>
                <a:ext uri="{FF2B5EF4-FFF2-40B4-BE49-F238E27FC236}">
                  <a16:creationId xmlns:a16="http://schemas.microsoft.com/office/drawing/2014/main" id="{7029167C-B5BD-564C-8DEC-29845504C81D}"/>
                </a:ext>
              </a:extLst>
            </p:cNvPr>
            <p:cNvSpPr/>
            <p:nvPr/>
          </p:nvSpPr>
          <p:spPr>
            <a:xfrm>
              <a:off x="857224" y="857232"/>
              <a:ext cx="6858048" cy="1145389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دبوس زينة 16">
              <a:extLst>
                <a:ext uri="{FF2B5EF4-FFF2-40B4-BE49-F238E27FC236}">
                  <a16:creationId xmlns:a16="http://schemas.microsoft.com/office/drawing/2014/main" id="{CF207EEA-B677-2A41-8CE7-5ED9EFFD70C4}"/>
                </a:ext>
              </a:extLst>
            </p:cNvPr>
            <p:cNvSpPr/>
            <p:nvPr/>
          </p:nvSpPr>
          <p:spPr>
            <a:xfrm>
              <a:off x="7729560" y="965581"/>
              <a:ext cx="1214446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id="{6C0888E8-10D7-0B48-8261-EB86D5772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54340" y="1488732"/>
            <a:ext cx="632460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B85245AF-C1D0-854B-9912-CFF1D1F1F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54208" y="3060368"/>
            <a:ext cx="199072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16F89A7-CF6F-AC46-A0DB-FC1172EFC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54294" y="3203244"/>
            <a:ext cx="2739175" cy="46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27521EA1-3285-124A-B24B-37222BD01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21717" y="4346252"/>
            <a:ext cx="2590803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B6F5967E-E04C-CE4A-B8D9-32AE1A0B8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94521" y="5703573"/>
            <a:ext cx="3617994" cy="47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مجموعة 28">
            <a:extLst>
              <a:ext uri="{FF2B5EF4-FFF2-40B4-BE49-F238E27FC236}">
                <a16:creationId xmlns:a16="http://schemas.microsoft.com/office/drawing/2014/main" id="{7B541D59-A3BF-C840-AF6B-738641BEB86B}"/>
              </a:ext>
            </a:extLst>
          </p:cNvPr>
          <p:cNvGrpSpPr/>
          <p:nvPr/>
        </p:nvGrpSpPr>
        <p:grpSpPr>
          <a:xfrm>
            <a:off x="6759648" y="3131806"/>
            <a:ext cx="1009652" cy="847426"/>
            <a:chOff x="7958160" y="1571612"/>
            <a:chExt cx="1009652" cy="847426"/>
          </a:xfrm>
        </p:grpSpPr>
        <p:grpSp>
          <p:nvGrpSpPr>
            <p:cNvPr id="25" name="مجموعة 101">
              <a:extLst>
                <a:ext uri="{FF2B5EF4-FFF2-40B4-BE49-F238E27FC236}">
                  <a16:creationId xmlns:a16="http://schemas.microsoft.com/office/drawing/2014/main" id="{9D5C92B6-B822-2E47-B864-45741731AF79}"/>
                </a:ext>
              </a:extLst>
            </p:cNvPr>
            <p:cNvGrpSpPr/>
            <p:nvPr/>
          </p:nvGrpSpPr>
          <p:grpSpPr>
            <a:xfrm>
              <a:off x="8253432" y="1571612"/>
              <a:ext cx="714380" cy="847426"/>
              <a:chOff x="7396176" y="3186114"/>
              <a:chExt cx="714380" cy="847426"/>
            </a:xfrm>
          </p:grpSpPr>
          <p:sp>
            <p:nvSpPr>
              <p:cNvPr id="27" name="Text Box 87">
                <a:extLst>
                  <a:ext uri="{FF2B5EF4-FFF2-40B4-BE49-F238E27FC236}">
                    <a16:creationId xmlns:a16="http://schemas.microsoft.com/office/drawing/2014/main" id="{CF31457F-7356-C446-9CC0-9583CCE020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53328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٢٤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  <p:sp>
            <p:nvSpPr>
              <p:cNvPr id="28" name="Line 36">
                <a:extLst>
                  <a:ext uri="{FF2B5EF4-FFF2-40B4-BE49-F238E27FC236}">
                    <a16:creationId xmlns:a16="http://schemas.microsoft.com/office/drawing/2014/main" id="{F0F5E016-A0CB-A948-8733-0B25866CC0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8148" y="3578224"/>
                <a:ext cx="468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" name="Text Box 87">
                <a:extLst>
                  <a:ext uri="{FF2B5EF4-FFF2-40B4-BE49-F238E27FC236}">
                    <a16:creationId xmlns:a16="http://schemas.microsoft.com/office/drawing/2014/main" id="{3484FCCF-ED15-3A42-8C4C-57B3F21F6A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6176" y="3571875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١٨٠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</p:grpSp>
        <p:sp>
          <p:nvSpPr>
            <p:cNvPr id="26" name="Text Box 87">
              <a:extLst>
                <a:ext uri="{FF2B5EF4-FFF2-40B4-BE49-F238E27FC236}">
                  <a16:creationId xmlns:a16="http://schemas.microsoft.com/office/drawing/2014/main" id="{26146EF4-FC5F-3040-B57F-4D0C6D0A38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8160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30" name="مجموعة 34">
            <a:extLst>
              <a:ext uri="{FF2B5EF4-FFF2-40B4-BE49-F238E27FC236}">
                <a16:creationId xmlns:a16="http://schemas.microsoft.com/office/drawing/2014/main" id="{B134E852-4AE8-CD49-AD93-888E50C49AD0}"/>
              </a:ext>
            </a:extLst>
          </p:cNvPr>
          <p:cNvGrpSpPr/>
          <p:nvPr/>
        </p:nvGrpSpPr>
        <p:grpSpPr>
          <a:xfrm>
            <a:off x="4025948" y="3131806"/>
            <a:ext cx="2972540" cy="847426"/>
            <a:chOff x="5262566" y="1571612"/>
            <a:chExt cx="2972540" cy="847426"/>
          </a:xfrm>
        </p:grpSpPr>
        <p:grpSp>
          <p:nvGrpSpPr>
            <p:cNvPr id="31" name="مجموعة 107">
              <a:extLst>
                <a:ext uri="{FF2B5EF4-FFF2-40B4-BE49-F238E27FC236}">
                  <a16:creationId xmlns:a16="http://schemas.microsoft.com/office/drawing/2014/main" id="{A42E12A3-DABA-7E47-811B-AC67E8F77937}"/>
                </a:ext>
              </a:extLst>
            </p:cNvPr>
            <p:cNvGrpSpPr/>
            <p:nvPr/>
          </p:nvGrpSpPr>
          <p:grpSpPr>
            <a:xfrm>
              <a:off x="5474075" y="1571612"/>
              <a:ext cx="2761031" cy="847426"/>
              <a:chOff x="5831265" y="3186114"/>
              <a:chExt cx="2761031" cy="847426"/>
            </a:xfrm>
          </p:grpSpPr>
          <p:sp>
            <p:nvSpPr>
              <p:cNvPr id="33" name="Text Box 87">
                <a:extLst>
                  <a:ext uri="{FF2B5EF4-FFF2-40B4-BE49-F238E27FC236}">
                    <a16:creationId xmlns:a16="http://schemas.microsoft.com/office/drawing/2014/main" id="{EB34690A-4A6D-9640-B053-AE1A76FC48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31265" y="3186114"/>
                <a:ext cx="2761031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 × ٢ × ٢ × ٣ </a:t>
                </a:r>
                <a:endParaRPr lang="en-US" sz="2400" b="1" dirty="0"/>
              </a:p>
            </p:txBody>
          </p:sp>
          <p:sp>
            <p:nvSpPr>
              <p:cNvPr id="34" name="Line 36">
                <a:extLst>
                  <a:ext uri="{FF2B5EF4-FFF2-40B4-BE49-F238E27FC236}">
                    <a16:creationId xmlns:a16="http://schemas.microsoft.com/office/drawing/2014/main" id="{EA3BCB18-726F-F64C-B302-3CCDEA38C5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06334" y="3578224"/>
                <a:ext cx="223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" name="Text Box 87">
                <a:extLst>
                  <a:ext uri="{FF2B5EF4-FFF2-40B4-BE49-F238E27FC236}">
                    <a16:creationId xmlns:a16="http://schemas.microsoft.com/office/drawing/2014/main" id="{3256241A-3055-0544-A2E9-527E16D7CD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76946" y="3571875"/>
                <a:ext cx="250033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 × ٢ × ٣ × ٣ × ٥</a:t>
                </a:r>
                <a:endParaRPr lang="en-US" sz="2400" b="1" dirty="0"/>
              </a:p>
            </p:txBody>
          </p:sp>
        </p:grpSp>
        <p:sp>
          <p:nvSpPr>
            <p:cNvPr id="32" name="Text Box 87">
              <a:extLst>
                <a:ext uri="{FF2B5EF4-FFF2-40B4-BE49-F238E27FC236}">
                  <a16:creationId xmlns:a16="http://schemas.microsoft.com/office/drawing/2014/main" id="{A2D48665-4889-674B-8C0D-7DECFB5947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2566" y="1743062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36" name="مجموعة 40">
            <a:extLst>
              <a:ext uri="{FF2B5EF4-FFF2-40B4-BE49-F238E27FC236}">
                <a16:creationId xmlns:a16="http://schemas.microsoft.com/office/drawing/2014/main" id="{FFD9323E-61A8-BA4A-84E8-4ED131F5728F}"/>
              </a:ext>
            </a:extLst>
          </p:cNvPr>
          <p:cNvGrpSpPr/>
          <p:nvPr/>
        </p:nvGrpSpPr>
        <p:grpSpPr>
          <a:xfrm>
            <a:off x="3597320" y="3131806"/>
            <a:ext cx="590550" cy="842961"/>
            <a:chOff x="7429520" y="3186114"/>
            <a:chExt cx="590550" cy="842961"/>
          </a:xfrm>
        </p:grpSpPr>
        <p:sp>
          <p:nvSpPr>
            <p:cNvPr id="37" name="Text Box 87">
              <a:extLst>
                <a:ext uri="{FF2B5EF4-FFF2-40B4-BE49-F238E27FC236}">
                  <a16:creationId xmlns:a16="http://schemas.microsoft.com/office/drawing/2014/main" id="{97E7FB74-2A08-1440-B7D3-F15BB6FA4A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٢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  <p:sp>
          <p:nvSpPr>
            <p:cNvPr id="38" name="Line 36">
              <a:extLst>
                <a:ext uri="{FF2B5EF4-FFF2-40B4-BE49-F238E27FC236}">
                  <a16:creationId xmlns:a16="http://schemas.microsoft.com/office/drawing/2014/main" id="{0064593B-325A-2248-96DB-0B248AFEF8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Text Box 87">
              <a:extLst>
                <a:ext uri="{FF2B5EF4-FFF2-40B4-BE49-F238E27FC236}">
                  <a16:creationId xmlns:a16="http://schemas.microsoft.com/office/drawing/2014/main" id="{1763366D-7BF9-7B4E-9459-98E4F114C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١٥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</p:grpSp>
      <p:cxnSp>
        <p:nvCxnSpPr>
          <p:cNvPr id="40" name="رابط مستقيم 55">
            <a:extLst>
              <a:ext uri="{FF2B5EF4-FFF2-40B4-BE49-F238E27FC236}">
                <a16:creationId xmlns:a16="http://schemas.microsoft.com/office/drawing/2014/main" id="{BDD805C0-ECB8-D14C-A62F-FAF006B295DF}"/>
              </a:ext>
            </a:extLst>
          </p:cNvPr>
          <p:cNvCxnSpPr/>
          <p:nvPr/>
        </p:nvCxnSpPr>
        <p:spPr>
          <a:xfrm rot="5400000">
            <a:off x="6261959" y="3243421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مستقيم 56">
            <a:extLst>
              <a:ext uri="{FF2B5EF4-FFF2-40B4-BE49-F238E27FC236}">
                <a16:creationId xmlns:a16="http://schemas.microsoft.com/office/drawing/2014/main" id="{52ACEBB2-AFE8-134A-9EE1-6D9C1725DC61}"/>
              </a:ext>
            </a:extLst>
          </p:cNvPr>
          <p:cNvCxnSpPr/>
          <p:nvPr/>
        </p:nvCxnSpPr>
        <p:spPr>
          <a:xfrm rot="5400000">
            <a:off x="6547711" y="3643473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57">
            <a:extLst>
              <a:ext uri="{FF2B5EF4-FFF2-40B4-BE49-F238E27FC236}">
                <a16:creationId xmlns:a16="http://schemas.microsoft.com/office/drawing/2014/main" id="{8636B623-FF33-074E-B388-D437DA715B04}"/>
              </a:ext>
            </a:extLst>
          </p:cNvPr>
          <p:cNvCxnSpPr/>
          <p:nvPr/>
        </p:nvCxnSpPr>
        <p:spPr>
          <a:xfrm rot="5400000">
            <a:off x="5761893" y="3238963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58">
            <a:extLst>
              <a:ext uri="{FF2B5EF4-FFF2-40B4-BE49-F238E27FC236}">
                <a16:creationId xmlns:a16="http://schemas.microsoft.com/office/drawing/2014/main" id="{CB4D2EE3-B474-0A46-B825-9F51015260AA}"/>
              </a:ext>
            </a:extLst>
          </p:cNvPr>
          <p:cNvCxnSpPr/>
          <p:nvPr/>
        </p:nvCxnSpPr>
        <p:spPr>
          <a:xfrm rot="5400000">
            <a:off x="6047645" y="3639015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59">
            <a:extLst>
              <a:ext uri="{FF2B5EF4-FFF2-40B4-BE49-F238E27FC236}">
                <a16:creationId xmlns:a16="http://schemas.microsoft.com/office/drawing/2014/main" id="{44056304-EA06-BA43-A0EB-7D003B179C15}"/>
              </a:ext>
            </a:extLst>
          </p:cNvPr>
          <p:cNvCxnSpPr/>
          <p:nvPr/>
        </p:nvCxnSpPr>
        <p:spPr>
          <a:xfrm rot="5400000">
            <a:off x="4761761" y="3238963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مستقيم 60">
            <a:extLst>
              <a:ext uri="{FF2B5EF4-FFF2-40B4-BE49-F238E27FC236}">
                <a16:creationId xmlns:a16="http://schemas.microsoft.com/office/drawing/2014/main" id="{4AFE80F7-2959-AD4E-B4BF-BD31FE1F635A}"/>
              </a:ext>
            </a:extLst>
          </p:cNvPr>
          <p:cNvCxnSpPr/>
          <p:nvPr/>
        </p:nvCxnSpPr>
        <p:spPr>
          <a:xfrm rot="5400000">
            <a:off x="5504717" y="3639015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مجموعة 28">
            <a:extLst>
              <a:ext uri="{FF2B5EF4-FFF2-40B4-BE49-F238E27FC236}">
                <a16:creationId xmlns:a16="http://schemas.microsoft.com/office/drawing/2014/main" id="{D0FA008C-339E-A743-8DF0-288B9F2D056F}"/>
              </a:ext>
            </a:extLst>
          </p:cNvPr>
          <p:cNvGrpSpPr/>
          <p:nvPr/>
        </p:nvGrpSpPr>
        <p:grpSpPr>
          <a:xfrm>
            <a:off x="6859662" y="4256070"/>
            <a:ext cx="1038228" cy="847426"/>
            <a:chOff x="7958160" y="1571612"/>
            <a:chExt cx="1038228" cy="847426"/>
          </a:xfrm>
        </p:grpSpPr>
        <p:grpSp>
          <p:nvGrpSpPr>
            <p:cNvPr id="47" name="مجموعة 101">
              <a:extLst>
                <a:ext uri="{FF2B5EF4-FFF2-40B4-BE49-F238E27FC236}">
                  <a16:creationId xmlns:a16="http://schemas.microsoft.com/office/drawing/2014/main" id="{7ACB66CD-41E2-7148-9BC0-23569AE77C3A}"/>
                </a:ext>
              </a:extLst>
            </p:cNvPr>
            <p:cNvGrpSpPr/>
            <p:nvPr/>
          </p:nvGrpSpPr>
          <p:grpSpPr>
            <a:xfrm>
              <a:off x="8210570" y="1571612"/>
              <a:ext cx="785818" cy="847426"/>
              <a:chOff x="7353314" y="3186114"/>
              <a:chExt cx="785818" cy="847426"/>
            </a:xfrm>
          </p:grpSpPr>
          <p:sp>
            <p:nvSpPr>
              <p:cNvPr id="49" name="Text Box 87">
                <a:extLst>
                  <a:ext uri="{FF2B5EF4-FFF2-40B4-BE49-F238E27FC236}">
                    <a16:creationId xmlns:a16="http://schemas.microsoft.com/office/drawing/2014/main" id="{8740CD0D-E5BE-724D-9B1C-F2B38F9DFD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53314" y="3186114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١٨٠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  <p:sp>
            <p:nvSpPr>
              <p:cNvPr id="50" name="Line 36">
                <a:extLst>
                  <a:ext uri="{FF2B5EF4-FFF2-40B4-BE49-F238E27FC236}">
                    <a16:creationId xmlns:a16="http://schemas.microsoft.com/office/drawing/2014/main" id="{B1777F77-CF11-2741-9D61-A9667A6C94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8148" y="3578224"/>
                <a:ext cx="468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" name="Text Box 87">
                <a:extLst>
                  <a:ext uri="{FF2B5EF4-FFF2-40B4-BE49-F238E27FC236}">
                    <a16:creationId xmlns:a16="http://schemas.microsoft.com/office/drawing/2014/main" id="{C006A626-B777-8D47-9423-B0D964B1E8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6176" y="3571875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٤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</p:grpSp>
        <p:sp>
          <p:nvSpPr>
            <p:cNvPr id="48" name="Text Box 87">
              <a:extLst>
                <a:ext uri="{FF2B5EF4-FFF2-40B4-BE49-F238E27FC236}">
                  <a16:creationId xmlns:a16="http://schemas.microsoft.com/office/drawing/2014/main" id="{3108DB2D-1617-2B46-A64F-DAB45E081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8160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52" name="مجموعة 34">
            <a:extLst>
              <a:ext uri="{FF2B5EF4-FFF2-40B4-BE49-F238E27FC236}">
                <a16:creationId xmlns:a16="http://schemas.microsoft.com/office/drawing/2014/main" id="{DEBD680F-9040-A34B-A40B-A45F7F168CD5}"/>
              </a:ext>
            </a:extLst>
          </p:cNvPr>
          <p:cNvGrpSpPr/>
          <p:nvPr/>
        </p:nvGrpSpPr>
        <p:grpSpPr>
          <a:xfrm>
            <a:off x="4125962" y="4256070"/>
            <a:ext cx="2857520" cy="847426"/>
            <a:chOff x="5262566" y="1571612"/>
            <a:chExt cx="2857520" cy="847426"/>
          </a:xfrm>
        </p:grpSpPr>
        <p:grpSp>
          <p:nvGrpSpPr>
            <p:cNvPr id="53" name="مجموعة 107">
              <a:extLst>
                <a:ext uri="{FF2B5EF4-FFF2-40B4-BE49-F238E27FC236}">
                  <a16:creationId xmlns:a16="http://schemas.microsoft.com/office/drawing/2014/main" id="{5D1F3CFF-C750-484D-86D8-CD612F9AC587}"/>
                </a:ext>
              </a:extLst>
            </p:cNvPr>
            <p:cNvGrpSpPr/>
            <p:nvPr/>
          </p:nvGrpSpPr>
          <p:grpSpPr>
            <a:xfrm>
              <a:off x="5491166" y="1571612"/>
              <a:ext cx="2628920" cy="847426"/>
              <a:chOff x="5848356" y="3186114"/>
              <a:chExt cx="2628920" cy="847426"/>
            </a:xfrm>
          </p:grpSpPr>
          <p:sp>
            <p:nvSpPr>
              <p:cNvPr id="55" name="Text Box 87">
                <a:extLst>
                  <a:ext uri="{FF2B5EF4-FFF2-40B4-BE49-F238E27FC236}">
                    <a16:creationId xmlns:a16="http://schemas.microsoft.com/office/drawing/2014/main" id="{0B5343E0-9048-394A-B209-0D1FD11404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8356" y="3186114"/>
                <a:ext cx="257177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 × ٢ × ٣ × ٣ × ٥ </a:t>
                </a:r>
                <a:endParaRPr lang="en-US" sz="2400" b="1" dirty="0"/>
              </a:p>
            </p:txBody>
          </p:sp>
          <p:sp>
            <p:nvSpPr>
              <p:cNvPr id="56" name="Line 36">
                <a:extLst>
                  <a:ext uri="{FF2B5EF4-FFF2-40B4-BE49-F238E27FC236}">
                    <a16:creationId xmlns:a16="http://schemas.microsoft.com/office/drawing/2014/main" id="{A978144B-9CB5-9B4F-8D9B-888FD99B58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06334" y="3578224"/>
                <a:ext cx="223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" name="Text Box 87">
                <a:extLst>
                  <a:ext uri="{FF2B5EF4-FFF2-40B4-BE49-F238E27FC236}">
                    <a16:creationId xmlns:a16="http://schemas.microsoft.com/office/drawing/2014/main" id="{B2885A35-CDEE-4747-BF20-A2A912227B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76946" y="3571875"/>
                <a:ext cx="250033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 × ٢ </a:t>
                </a:r>
                <a:endParaRPr lang="en-US" sz="2400" b="1" dirty="0"/>
              </a:p>
            </p:txBody>
          </p:sp>
        </p:grpSp>
        <p:sp>
          <p:nvSpPr>
            <p:cNvPr id="54" name="Text Box 87">
              <a:extLst>
                <a:ext uri="{FF2B5EF4-FFF2-40B4-BE49-F238E27FC236}">
                  <a16:creationId xmlns:a16="http://schemas.microsoft.com/office/drawing/2014/main" id="{E56640DF-705C-1E46-AAAF-9A0472C6B5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2566" y="1743062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58" name="مجموعة 40">
            <a:extLst>
              <a:ext uri="{FF2B5EF4-FFF2-40B4-BE49-F238E27FC236}">
                <a16:creationId xmlns:a16="http://schemas.microsoft.com/office/drawing/2014/main" id="{0C64A1E4-504F-4246-A648-A963F7F47021}"/>
              </a:ext>
            </a:extLst>
          </p:cNvPr>
          <p:cNvGrpSpPr/>
          <p:nvPr/>
        </p:nvGrpSpPr>
        <p:grpSpPr>
          <a:xfrm>
            <a:off x="3683046" y="4256070"/>
            <a:ext cx="590550" cy="842961"/>
            <a:chOff x="7429520" y="3186114"/>
            <a:chExt cx="590550" cy="842961"/>
          </a:xfrm>
        </p:grpSpPr>
        <p:sp>
          <p:nvSpPr>
            <p:cNvPr id="59" name="Text Box 87">
              <a:extLst>
                <a:ext uri="{FF2B5EF4-FFF2-40B4-BE49-F238E27FC236}">
                  <a16:creationId xmlns:a16="http://schemas.microsoft.com/office/drawing/2014/main" id="{F7F1AE11-9A77-C043-A6A5-FDF5C6D25C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٤٥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  <p:sp>
          <p:nvSpPr>
            <p:cNvPr id="60" name="Line 36">
              <a:extLst>
                <a:ext uri="{FF2B5EF4-FFF2-40B4-BE49-F238E27FC236}">
                  <a16:creationId xmlns:a16="http://schemas.microsoft.com/office/drawing/2014/main" id="{8F3ED755-704F-724A-B494-824DD50476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1" name="Text Box 87">
              <a:extLst>
                <a:ext uri="{FF2B5EF4-FFF2-40B4-BE49-F238E27FC236}">
                  <a16:creationId xmlns:a16="http://schemas.microsoft.com/office/drawing/2014/main" id="{54348DA8-A9F0-4542-8582-7569C628F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١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</p:grpSp>
      <p:cxnSp>
        <p:nvCxnSpPr>
          <p:cNvPr id="62" name="رابط مستقيم 73">
            <a:extLst>
              <a:ext uri="{FF2B5EF4-FFF2-40B4-BE49-F238E27FC236}">
                <a16:creationId xmlns:a16="http://schemas.microsoft.com/office/drawing/2014/main" id="{DC3F8EC8-216B-CF47-961D-DAEFD54A09F7}"/>
              </a:ext>
            </a:extLst>
          </p:cNvPr>
          <p:cNvCxnSpPr/>
          <p:nvPr/>
        </p:nvCxnSpPr>
        <p:spPr>
          <a:xfrm rot="5400000">
            <a:off x="6619149" y="4367685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رابط مستقيم 75">
            <a:extLst>
              <a:ext uri="{FF2B5EF4-FFF2-40B4-BE49-F238E27FC236}">
                <a16:creationId xmlns:a16="http://schemas.microsoft.com/office/drawing/2014/main" id="{6DE3381F-8F33-B14D-8E23-D7367A10CC8D}"/>
              </a:ext>
            </a:extLst>
          </p:cNvPr>
          <p:cNvCxnSpPr/>
          <p:nvPr/>
        </p:nvCxnSpPr>
        <p:spPr>
          <a:xfrm rot="5400000">
            <a:off x="6190521" y="4363227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رابط مستقيم 76">
            <a:extLst>
              <a:ext uri="{FF2B5EF4-FFF2-40B4-BE49-F238E27FC236}">
                <a16:creationId xmlns:a16="http://schemas.microsoft.com/office/drawing/2014/main" id="{3469A82B-B166-7F42-BA7C-8821CB84740F}"/>
              </a:ext>
            </a:extLst>
          </p:cNvPr>
          <p:cNvCxnSpPr/>
          <p:nvPr/>
        </p:nvCxnSpPr>
        <p:spPr>
          <a:xfrm rot="5400000">
            <a:off x="5904769" y="4763279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رابط مستقيم 78">
            <a:extLst>
              <a:ext uri="{FF2B5EF4-FFF2-40B4-BE49-F238E27FC236}">
                <a16:creationId xmlns:a16="http://schemas.microsoft.com/office/drawing/2014/main" id="{F60D8DA1-B094-BF4B-BD21-82931A2EAC95}"/>
              </a:ext>
            </a:extLst>
          </p:cNvPr>
          <p:cNvCxnSpPr/>
          <p:nvPr/>
        </p:nvCxnSpPr>
        <p:spPr>
          <a:xfrm rot="5400000">
            <a:off x="5404703" y="4763279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مجموعة 28">
            <a:extLst>
              <a:ext uri="{FF2B5EF4-FFF2-40B4-BE49-F238E27FC236}">
                <a16:creationId xmlns:a16="http://schemas.microsoft.com/office/drawing/2014/main" id="{13AF1151-1BF9-E94D-B706-1FB00736812D}"/>
              </a:ext>
            </a:extLst>
          </p:cNvPr>
          <p:cNvGrpSpPr/>
          <p:nvPr/>
        </p:nvGrpSpPr>
        <p:grpSpPr>
          <a:xfrm>
            <a:off x="5902394" y="5589274"/>
            <a:ext cx="1009652" cy="847426"/>
            <a:chOff x="7958160" y="1571612"/>
            <a:chExt cx="1009652" cy="847426"/>
          </a:xfrm>
        </p:grpSpPr>
        <p:grpSp>
          <p:nvGrpSpPr>
            <p:cNvPr id="67" name="مجموعة 101">
              <a:extLst>
                <a:ext uri="{FF2B5EF4-FFF2-40B4-BE49-F238E27FC236}">
                  <a16:creationId xmlns:a16="http://schemas.microsoft.com/office/drawing/2014/main" id="{165CA80E-9FF0-7C47-8AB4-423B030FDED0}"/>
                </a:ext>
              </a:extLst>
            </p:cNvPr>
            <p:cNvGrpSpPr/>
            <p:nvPr/>
          </p:nvGrpSpPr>
          <p:grpSpPr>
            <a:xfrm>
              <a:off x="8253432" y="1571612"/>
              <a:ext cx="714380" cy="847426"/>
              <a:chOff x="7396176" y="3186114"/>
              <a:chExt cx="714380" cy="847426"/>
            </a:xfrm>
          </p:grpSpPr>
          <p:sp>
            <p:nvSpPr>
              <p:cNvPr id="69" name="Text Box 87">
                <a:extLst>
                  <a:ext uri="{FF2B5EF4-FFF2-40B4-BE49-F238E27FC236}">
                    <a16:creationId xmlns:a16="http://schemas.microsoft.com/office/drawing/2014/main" id="{685F5D22-DB57-F946-BE39-29F3D9470F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53328" y="3186114"/>
                <a:ext cx="585790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٤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  <p:sp>
            <p:nvSpPr>
              <p:cNvPr id="70" name="Line 36">
                <a:extLst>
                  <a:ext uri="{FF2B5EF4-FFF2-40B4-BE49-F238E27FC236}">
                    <a16:creationId xmlns:a16="http://schemas.microsoft.com/office/drawing/2014/main" id="{19D48BD4-DD6C-5C4C-9091-B25C16072D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8148" y="3578224"/>
                <a:ext cx="468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" name="Text Box 87">
                <a:extLst>
                  <a:ext uri="{FF2B5EF4-FFF2-40B4-BE49-F238E27FC236}">
                    <a16:creationId xmlns:a16="http://schemas.microsoft.com/office/drawing/2014/main" id="{4DDDD067-AA33-4F45-ABE9-BF03C577E4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6176" y="3571875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٢٠٤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</p:grpSp>
        <p:sp>
          <p:nvSpPr>
            <p:cNvPr id="68" name="Text Box 87">
              <a:extLst>
                <a:ext uri="{FF2B5EF4-FFF2-40B4-BE49-F238E27FC236}">
                  <a16:creationId xmlns:a16="http://schemas.microsoft.com/office/drawing/2014/main" id="{AC84D32C-669D-964E-9275-7AD858A8C7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8160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72" name="مجموعة 34">
            <a:extLst>
              <a:ext uri="{FF2B5EF4-FFF2-40B4-BE49-F238E27FC236}">
                <a16:creationId xmlns:a16="http://schemas.microsoft.com/office/drawing/2014/main" id="{50082E26-FD9B-054E-9212-69B061603855}"/>
              </a:ext>
            </a:extLst>
          </p:cNvPr>
          <p:cNvGrpSpPr/>
          <p:nvPr/>
        </p:nvGrpSpPr>
        <p:grpSpPr>
          <a:xfrm>
            <a:off x="3297281" y="5589274"/>
            <a:ext cx="2728933" cy="847426"/>
            <a:chOff x="5391153" y="1571612"/>
            <a:chExt cx="2728933" cy="847426"/>
          </a:xfrm>
        </p:grpSpPr>
        <p:grpSp>
          <p:nvGrpSpPr>
            <p:cNvPr id="73" name="مجموعة 107">
              <a:extLst>
                <a:ext uri="{FF2B5EF4-FFF2-40B4-BE49-F238E27FC236}">
                  <a16:creationId xmlns:a16="http://schemas.microsoft.com/office/drawing/2014/main" id="{4774A19C-1087-9A4E-9A4F-D32FAA2DF8A9}"/>
                </a:ext>
              </a:extLst>
            </p:cNvPr>
            <p:cNvGrpSpPr/>
            <p:nvPr/>
          </p:nvGrpSpPr>
          <p:grpSpPr>
            <a:xfrm>
              <a:off x="5619756" y="1571612"/>
              <a:ext cx="2500330" cy="847426"/>
              <a:chOff x="5976946" y="3186114"/>
              <a:chExt cx="2500330" cy="847426"/>
            </a:xfrm>
          </p:grpSpPr>
          <p:sp>
            <p:nvSpPr>
              <p:cNvPr id="75" name="Text Box 87">
                <a:extLst>
                  <a:ext uri="{FF2B5EF4-FFF2-40B4-BE49-F238E27FC236}">
                    <a16:creationId xmlns:a16="http://schemas.microsoft.com/office/drawing/2014/main" id="{EEC669A9-B0D3-2C40-B5B0-268D722693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05548" y="3186114"/>
                <a:ext cx="195264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٢× ٢ </a:t>
                </a:r>
                <a:endParaRPr lang="en-US" sz="2400" b="1" dirty="0"/>
              </a:p>
            </p:txBody>
          </p:sp>
          <p:sp>
            <p:nvSpPr>
              <p:cNvPr id="76" name="Line 36">
                <a:extLst>
                  <a:ext uri="{FF2B5EF4-FFF2-40B4-BE49-F238E27FC236}">
                    <a16:creationId xmlns:a16="http://schemas.microsoft.com/office/drawing/2014/main" id="{A9617F32-429A-5A44-B218-0A4FEFD501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67550" y="3578224"/>
                <a:ext cx="194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7" name="Text Box 87">
                <a:extLst>
                  <a:ext uri="{FF2B5EF4-FFF2-40B4-BE49-F238E27FC236}">
                    <a16:creationId xmlns:a16="http://schemas.microsoft.com/office/drawing/2014/main" id="{4C57A0D5-7852-D840-A392-0B95281212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76946" y="3571875"/>
                <a:ext cx="250033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 × ٢ × ٣ × ١٧</a:t>
                </a:r>
                <a:endParaRPr lang="en-US" sz="2400" b="1" dirty="0"/>
              </a:p>
            </p:txBody>
          </p:sp>
        </p:grpSp>
        <p:sp>
          <p:nvSpPr>
            <p:cNvPr id="74" name="Text Box 87">
              <a:extLst>
                <a:ext uri="{FF2B5EF4-FFF2-40B4-BE49-F238E27FC236}">
                  <a16:creationId xmlns:a16="http://schemas.microsoft.com/office/drawing/2014/main" id="{9653CAEE-ADC0-6744-B0CE-40576B0148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1153" y="1743062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78" name="مجموعة 40">
            <a:extLst>
              <a:ext uri="{FF2B5EF4-FFF2-40B4-BE49-F238E27FC236}">
                <a16:creationId xmlns:a16="http://schemas.microsoft.com/office/drawing/2014/main" id="{36486771-BB7A-7D4E-B51C-2C75339C4B52}"/>
              </a:ext>
            </a:extLst>
          </p:cNvPr>
          <p:cNvGrpSpPr/>
          <p:nvPr/>
        </p:nvGrpSpPr>
        <p:grpSpPr>
          <a:xfrm>
            <a:off x="2806744" y="5589274"/>
            <a:ext cx="590550" cy="842961"/>
            <a:chOff x="7429520" y="3186114"/>
            <a:chExt cx="590550" cy="842961"/>
          </a:xfrm>
        </p:grpSpPr>
        <p:sp>
          <p:nvSpPr>
            <p:cNvPr id="79" name="Text Box 87">
              <a:extLst>
                <a:ext uri="{FF2B5EF4-FFF2-40B4-BE49-F238E27FC236}">
                  <a16:creationId xmlns:a16="http://schemas.microsoft.com/office/drawing/2014/main" id="{725C11A0-45E5-2044-9038-E4A6CC95C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١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  <p:sp>
          <p:nvSpPr>
            <p:cNvPr id="80" name="Line 36">
              <a:extLst>
                <a:ext uri="{FF2B5EF4-FFF2-40B4-BE49-F238E27FC236}">
                  <a16:creationId xmlns:a16="http://schemas.microsoft.com/office/drawing/2014/main" id="{21793113-7452-6D4F-B17A-69F0CD1FE2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1" name="Text Box 87">
              <a:extLst>
                <a:ext uri="{FF2B5EF4-FFF2-40B4-BE49-F238E27FC236}">
                  <a16:creationId xmlns:a16="http://schemas.microsoft.com/office/drawing/2014/main" id="{77CAC72B-76FB-D548-8416-45268C4DDA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٥١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</p:grpSp>
      <p:cxnSp>
        <p:nvCxnSpPr>
          <p:cNvPr id="82" name="رابط مستقيم 95">
            <a:extLst>
              <a:ext uri="{FF2B5EF4-FFF2-40B4-BE49-F238E27FC236}">
                <a16:creationId xmlns:a16="http://schemas.microsoft.com/office/drawing/2014/main" id="{D05941A7-A629-CB44-B574-9BB02C9FEC8E}"/>
              </a:ext>
            </a:extLst>
          </p:cNvPr>
          <p:cNvCxnSpPr/>
          <p:nvPr/>
        </p:nvCxnSpPr>
        <p:spPr>
          <a:xfrm rot="5400000">
            <a:off x="4404571" y="5700889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رابط مستقيم 96">
            <a:extLst>
              <a:ext uri="{FF2B5EF4-FFF2-40B4-BE49-F238E27FC236}">
                <a16:creationId xmlns:a16="http://schemas.microsoft.com/office/drawing/2014/main" id="{A1374B22-00EC-F040-A4D9-018564F1DE65}"/>
              </a:ext>
            </a:extLst>
          </p:cNvPr>
          <p:cNvCxnSpPr/>
          <p:nvPr/>
        </p:nvCxnSpPr>
        <p:spPr>
          <a:xfrm rot="5400000">
            <a:off x="5524298" y="6130765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رابط مستقيم 97">
            <a:extLst>
              <a:ext uri="{FF2B5EF4-FFF2-40B4-BE49-F238E27FC236}">
                <a16:creationId xmlns:a16="http://schemas.microsoft.com/office/drawing/2014/main" id="{3647F200-7573-4443-B7C9-40B5A6C1537C}"/>
              </a:ext>
            </a:extLst>
          </p:cNvPr>
          <p:cNvCxnSpPr/>
          <p:nvPr/>
        </p:nvCxnSpPr>
        <p:spPr>
          <a:xfrm rot="5400000">
            <a:off x="4904639" y="5696431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رابط مستقيم 98">
            <a:extLst>
              <a:ext uri="{FF2B5EF4-FFF2-40B4-BE49-F238E27FC236}">
                <a16:creationId xmlns:a16="http://schemas.microsoft.com/office/drawing/2014/main" id="{7C80686C-F400-CE4D-A3FF-68C334983248}"/>
              </a:ext>
            </a:extLst>
          </p:cNvPr>
          <p:cNvCxnSpPr/>
          <p:nvPr/>
        </p:nvCxnSpPr>
        <p:spPr>
          <a:xfrm rot="5400000">
            <a:off x="5033225" y="6096483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8616107" y="165855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3FDE75F-8127-1F45-A1C1-A26EBBBB8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778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0" y="90348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E3E0F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lgCheck">
                <a:fgClr>
                  <a:srgbClr val="DFC5DF"/>
                </a:fgClr>
                <a:bgClr>
                  <a:srgbClr val="D8F9FF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٤-١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515362" y="96552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499D4E4-0AC1-9C4A-AFC3-336FDF113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17204" y="-465284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grpSp>
        <p:nvGrpSpPr>
          <p:cNvPr id="11" name="مجموعة 28">
            <a:extLst>
              <a:ext uri="{FF2B5EF4-FFF2-40B4-BE49-F238E27FC236}">
                <a16:creationId xmlns:a16="http://schemas.microsoft.com/office/drawing/2014/main" id="{2B394369-00AC-D046-BCA8-6D4FC8A873AA}"/>
              </a:ext>
            </a:extLst>
          </p:cNvPr>
          <p:cNvGrpSpPr/>
          <p:nvPr/>
        </p:nvGrpSpPr>
        <p:grpSpPr>
          <a:xfrm>
            <a:off x="8941295" y="3891647"/>
            <a:ext cx="1052516" cy="847426"/>
            <a:chOff x="7958160" y="1571612"/>
            <a:chExt cx="1052516" cy="847426"/>
          </a:xfrm>
        </p:grpSpPr>
        <p:grpSp>
          <p:nvGrpSpPr>
            <p:cNvPr id="14" name="مجموعة 101">
              <a:extLst>
                <a:ext uri="{FF2B5EF4-FFF2-40B4-BE49-F238E27FC236}">
                  <a16:creationId xmlns:a16="http://schemas.microsoft.com/office/drawing/2014/main" id="{CFD58203-F964-5D49-9F67-4454C26B3718}"/>
                </a:ext>
              </a:extLst>
            </p:cNvPr>
            <p:cNvGrpSpPr/>
            <p:nvPr/>
          </p:nvGrpSpPr>
          <p:grpSpPr>
            <a:xfrm>
              <a:off x="8224858" y="1571612"/>
              <a:ext cx="785818" cy="847426"/>
              <a:chOff x="7367602" y="3186114"/>
              <a:chExt cx="785818" cy="847426"/>
            </a:xfrm>
          </p:grpSpPr>
          <p:sp>
            <p:nvSpPr>
              <p:cNvPr id="17" name="Text Box 87">
                <a:extLst>
                  <a:ext uri="{FF2B5EF4-FFF2-40B4-BE49-F238E27FC236}">
                    <a16:creationId xmlns:a16="http://schemas.microsoft.com/office/drawing/2014/main" id="{29A5CC3A-B490-EB42-9A08-6D13FD5DC5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602" y="3186114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٢٥٠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  <p:sp>
            <p:nvSpPr>
              <p:cNvPr id="18" name="Line 36">
                <a:extLst>
                  <a:ext uri="{FF2B5EF4-FFF2-40B4-BE49-F238E27FC236}">
                    <a16:creationId xmlns:a16="http://schemas.microsoft.com/office/drawing/2014/main" id="{9526FED7-37F7-0841-9C37-A7E6DAB015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8148" y="3578224"/>
                <a:ext cx="468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" name="Text Box 87">
                <a:extLst>
                  <a:ext uri="{FF2B5EF4-FFF2-40B4-BE49-F238E27FC236}">
                    <a16:creationId xmlns:a16="http://schemas.microsoft.com/office/drawing/2014/main" id="{7BBDB2E1-4879-3F47-B54F-973E9A99C6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6176" y="3571875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٤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</p:grpSp>
        <p:sp>
          <p:nvSpPr>
            <p:cNvPr id="16" name="Text Box 87">
              <a:extLst>
                <a:ext uri="{FF2B5EF4-FFF2-40B4-BE49-F238E27FC236}">
                  <a16:creationId xmlns:a16="http://schemas.microsoft.com/office/drawing/2014/main" id="{BBA3279B-6B52-3740-9552-522B2D7348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8160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20" name="مجموعة 34">
            <a:extLst>
              <a:ext uri="{FF2B5EF4-FFF2-40B4-BE49-F238E27FC236}">
                <a16:creationId xmlns:a16="http://schemas.microsoft.com/office/drawing/2014/main" id="{F41E365A-2DFE-C94A-8A74-44DB2A7D02AD}"/>
              </a:ext>
            </a:extLst>
          </p:cNvPr>
          <p:cNvGrpSpPr/>
          <p:nvPr/>
        </p:nvGrpSpPr>
        <p:grpSpPr>
          <a:xfrm>
            <a:off x="6164737" y="3891647"/>
            <a:ext cx="2886092" cy="847426"/>
            <a:chOff x="4991104" y="1571612"/>
            <a:chExt cx="2886092" cy="847426"/>
          </a:xfrm>
        </p:grpSpPr>
        <p:grpSp>
          <p:nvGrpSpPr>
            <p:cNvPr id="21" name="مجموعة 107">
              <a:extLst>
                <a:ext uri="{FF2B5EF4-FFF2-40B4-BE49-F238E27FC236}">
                  <a16:creationId xmlns:a16="http://schemas.microsoft.com/office/drawing/2014/main" id="{A6A70823-9E8D-1943-9958-9806D9FB08DF}"/>
                </a:ext>
              </a:extLst>
            </p:cNvPr>
            <p:cNvGrpSpPr/>
            <p:nvPr/>
          </p:nvGrpSpPr>
          <p:grpSpPr>
            <a:xfrm>
              <a:off x="5348294" y="1571612"/>
              <a:ext cx="2528902" cy="847426"/>
              <a:chOff x="5705484" y="3186114"/>
              <a:chExt cx="2528902" cy="847426"/>
            </a:xfrm>
          </p:grpSpPr>
          <p:sp>
            <p:nvSpPr>
              <p:cNvPr id="23" name="Text Box 87">
                <a:extLst>
                  <a:ext uri="{FF2B5EF4-FFF2-40B4-BE49-F238E27FC236}">
                    <a16:creationId xmlns:a16="http://schemas.microsoft.com/office/drawing/2014/main" id="{DEAB1CB2-CFD1-8440-AEFA-1AA73F7117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5484" y="3186114"/>
                <a:ext cx="245270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 × ٥ × ٥ × ٥ </a:t>
                </a:r>
                <a:endParaRPr lang="en-US" sz="2400" b="1" dirty="0"/>
              </a:p>
            </p:txBody>
          </p:sp>
          <p:sp>
            <p:nvSpPr>
              <p:cNvPr id="24" name="Line 36">
                <a:extLst>
                  <a:ext uri="{FF2B5EF4-FFF2-40B4-BE49-F238E27FC236}">
                    <a16:creationId xmlns:a16="http://schemas.microsoft.com/office/drawing/2014/main" id="{44E04F7D-F38F-4C4A-9769-448DEFE1B3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862648" y="3578224"/>
                <a:ext cx="223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" name="Text Box 87">
                <a:extLst>
                  <a:ext uri="{FF2B5EF4-FFF2-40B4-BE49-F238E27FC236}">
                    <a16:creationId xmlns:a16="http://schemas.microsoft.com/office/drawing/2014/main" id="{280637D1-955B-A445-B0B6-CCACFF6F54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34056" y="3571875"/>
                <a:ext cx="250033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 × ٢</a:t>
                </a:r>
                <a:endParaRPr lang="en-US" sz="2400" b="1" dirty="0"/>
              </a:p>
            </p:txBody>
          </p:sp>
        </p:grpSp>
        <p:sp>
          <p:nvSpPr>
            <p:cNvPr id="22" name="Text Box 87">
              <a:extLst>
                <a:ext uri="{FF2B5EF4-FFF2-40B4-BE49-F238E27FC236}">
                  <a16:creationId xmlns:a16="http://schemas.microsoft.com/office/drawing/2014/main" id="{37BDF67D-5C03-5447-A346-07ED1AE119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1104" y="1743062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26" name="مجموعة 40">
            <a:extLst>
              <a:ext uri="{FF2B5EF4-FFF2-40B4-BE49-F238E27FC236}">
                <a16:creationId xmlns:a16="http://schemas.microsoft.com/office/drawing/2014/main" id="{9E635CCF-3B3C-644D-AA43-2B1D242F3734}"/>
              </a:ext>
            </a:extLst>
          </p:cNvPr>
          <p:cNvGrpSpPr/>
          <p:nvPr/>
        </p:nvGrpSpPr>
        <p:grpSpPr>
          <a:xfrm>
            <a:off x="5221753" y="3891647"/>
            <a:ext cx="785818" cy="842961"/>
            <a:chOff x="7300934" y="3186114"/>
            <a:chExt cx="785818" cy="842961"/>
          </a:xfrm>
        </p:grpSpPr>
        <p:sp>
          <p:nvSpPr>
            <p:cNvPr id="27" name="Text Box 87">
              <a:extLst>
                <a:ext uri="{FF2B5EF4-FFF2-40B4-BE49-F238E27FC236}">
                  <a16:creationId xmlns:a16="http://schemas.microsoft.com/office/drawing/2014/main" id="{1638B273-69B8-9C4E-854E-8D4A6EC5E2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0934" y="3186114"/>
              <a:ext cx="78581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١٢٥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  <p:sp>
          <p:nvSpPr>
            <p:cNvPr id="28" name="Line 36">
              <a:extLst>
                <a:ext uri="{FF2B5EF4-FFF2-40B4-BE49-F238E27FC236}">
                  <a16:creationId xmlns:a16="http://schemas.microsoft.com/office/drawing/2014/main" id="{18023E1D-5141-BF4E-8AF4-27FA17521A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Text Box 87">
              <a:extLst>
                <a:ext uri="{FF2B5EF4-FFF2-40B4-BE49-F238E27FC236}">
                  <a16:creationId xmlns:a16="http://schemas.microsoft.com/office/drawing/2014/main" id="{A0728EC7-5AC6-C64D-99B1-7DFD93130B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٢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</p:grpSp>
      <p:cxnSp>
        <p:nvCxnSpPr>
          <p:cNvPr id="30" name="رابط مستقيم 55">
            <a:extLst>
              <a:ext uri="{FF2B5EF4-FFF2-40B4-BE49-F238E27FC236}">
                <a16:creationId xmlns:a16="http://schemas.microsoft.com/office/drawing/2014/main" id="{66BD86BE-1744-A340-BDAF-8F86EE1B8E2F}"/>
              </a:ext>
            </a:extLst>
          </p:cNvPr>
          <p:cNvCxnSpPr/>
          <p:nvPr/>
        </p:nvCxnSpPr>
        <p:spPr>
          <a:xfrm rot="5400000">
            <a:off x="8443606" y="4029607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56">
            <a:extLst>
              <a:ext uri="{FF2B5EF4-FFF2-40B4-BE49-F238E27FC236}">
                <a16:creationId xmlns:a16="http://schemas.microsoft.com/office/drawing/2014/main" id="{D23B9912-34F1-BD4D-9447-9F2EA8DE7891}"/>
              </a:ext>
            </a:extLst>
          </p:cNvPr>
          <p:cNvCxnSpPr/>
          <p:nvPr/>
        </p:nvCxnSpPr>
        <p:spPr>
          <a:xfrm rot="5400000">
            <a:off x="7972116" y="4403314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مجموعة 28">
            <a:extLst>
              <a:ext uri="{FF2B5EF4-FFF2-40B4-BE49-F238E27FC236}">
                <a16:creationId xmlns:a16="http://schemas.microsoft.com/office/drawing/2014/main" id="{5F44C37A-B5F0-2C48-954A-DFF4BCF9AC87}"/>
              </a:ext>
            </a:extLst>
          </p:cNvPr>
          <p:cNvGrpSpPr/>
          <p:nvPr/>
        </p:nvGrpSpPr>
        <p:grpSpPr>
          <a:xfrm>
            <a:off x="9041309" y="5015911"/>
            <a:ext cx="1038228" cy="847426"/>
            <a:chOff x="7958160" y="1571612"/>
            <a:chExt cx="1038228" cy="847426"/>
          </a:xfrm>
        </p:grpSpPr>
        <p:grpSp>
          <p:nvGrpSpPr>
            <p:cNvPr id="33" name="مجموعة 101">
              <a:extLst>
                <a:ext uri="{FF2B5EF4-FFF2-40B4-BE49-F238E27FC236}">
                  <a16:creationId xmlns:a16="http://schemas.microsoft.com/office/drawing/2014/main" id="{C75957DD-7440-CE4D-A9D2-1C791D040835}"/>
                </a:ext>
              </a:extLst>
            </p:cNvPr>
            <p:cNvGrpSpPr/>
            <p:nvPr/>
          </p:nvGrpSpPr>
          <p:grpSpPr>
            <a:xfrm>
              <a:off x="8210570" y="1571612"/>
              <a:ext cx="785818" cy="847426"/>
              <a:chOff x="7353314" y="3186114"/>
              <a:chExt cx="785818" cy="847426"/>
            </a:xfrm>
          </p:grpSpPr>
          <p:sp>
            <p:nvSpPr>
              <p:cNvPr id="35" name="Text Box 87">
                <a:extLst>
                  <a:ext uri="{FF2B5EF4-FFF2-40B4-BE49-F238E27FC236}">
                    <a16:creationId xmlns:a16="http://schemas.microsoft.com/office/drawing/2014/main" id="{97FAC6F1-2606-734D-A666-F91A1046AA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53314" y="3186114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٥٠٠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  <p:sp>
            <p:nvSpPr>
              <p:cNvPr id="36" name="Line 36">
                <a:extLst>
                  <a:ext uri="{FF2B5EF4-FFF2-40B4-BE49-F238E27FC236}">
                    <a16:creationId xmlns:a16="http://schemas.microsoft.com/office/drawing/2014/main" id="{4FD9FC84-A216-EE41-9A95-4FDA3097D1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8148" y="3578224"/>
                <a:ext cx="468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" name="Text Box 87">
                <a:extLst>
                  <a:ext uri="{FF2B5EF4-FFF2-40B4-BE49-F238E27FC236}">
                    <a16:creationId xmlns:a16="http://schemas.microsoft.com/office/drawing/2014/main" id="{47603C66-2622-3846-AEB0-678FF6F32C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6176" y="3571875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٨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</p:grpSp>
        <p:sp>
          <p:nvSpPr>
            <p:cNvPr id="34" name="Text Box 87">
              <a:extLst>
                <a:ext uri="{FF2B5EF4-FFF2-40B4-BE49-F238E27FC236}">
                  <a16:creationId xmlns:a16="http://schemas.microsoft.com/office/drawing/2014/main" id="{FF463F40-C6AB-0B41-B17F-1CA3BAC653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8160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38" name="مجموعة 34">
            <a:extLst>
              <a:ext uri="{FF2B5EF4-FFF2-40B4-BE49-F238E27FC236}">
                <a16:creationId xmlns:a16="http://schemas.microsoft.com/office/drawing/2014/main" id="{67C23FA4-BE40-D942-A602-B955BADC10FB}"/>
              </a:ext>
            </a:extLst>
          </p:cNvPr>
          <p:cNvGrpSpPr/>
          <p:nvPr/>
        </p:nvGrpSpPr>
        <p:grpSpPr>
          <a:xfrm>
            <a:off x="6307609" y="5015911"/>
            <a:ext cx="2828944" cy="847426"/>
            <a:chOff x="5262566" y="1571612"/>
            <a:chExt cx="2828944" cy="847426"/>
          </a:xfrm>
        </p:grpSpPr>
        <p:grpSp>
          <p:nvGrpSpPr>
            <p:cNvPr id="39" name="مجموعة 107">
              <a:extLst>
                <a:ext uri="{FF2B5EF4-FFF2-40B4-BE49-F238E27FC236}">
                  <a16:creationId xmlns:a16="http://schemas.microsoft.com/office/drawing/2014/main" id="{3971FE73-A8A9-0F47-87AB-08240E9EB2D5}"/>
                </a:ext>
              </a:extLst>
            </p:cNvPr>
            <p:cNvGrpSpPr/>
            <p:nvPr/>
          </p:nvGrpSpPr>
          <p:grpSpPr>
            <a:xfrm>
              <a:off x="5505456" y="1571612"/>
              <a:ext cx="2586054" cy="847426"/>
              <a:chOff x="5862646" y="3186114"/>
              <a:chExt cx="2586054" cy="847426"/>
            </a:xfrm>
          </p:grpSpPr>
          <p:sp>
            <p:nvSpPr>
              <p:cNvPr id="41" name="Text Box 87">
                <a:extLst>
                  <a:ext uri="{FF2B5EF4-FFF2-40B4-BE49-F238E27FC236}">
                    <a16:creationId xmlns:a16="http://schemas.microsoft.com/office/drawing/2014/main" id="{9E68683C-9F5B-744C-B1AE-191CDF9B4C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62646" y="3186114"/>
                <a:ext cx="25574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 × ٢ × ٥ × ٥ × ٥ </a:t>
                </a:r>
                <a:endParaRPr lang="en-US" sz="2400" b="1" dirty="0"/>
              </a:p>
            </p:txBody>
          </p:sp>
          <p:sp>
            <p:nvSpPr>
              <p:cNvPr id="42" name="Line 36">
                <a:extLst>
                  <a:ext uri="{FF2B5EF4-FFF2-40B4-BE49-F238E27FC236}">
                    <a16:creationId xmlns:a16="http://schemas.microsoft.com/office/drawing/2014/main" id="{89E2D0A6-8F29-4E4C-B8EE-7FD595CE7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06334" y="3578224"/>
                <a:ext cx="223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" name="Text Box 87">
                <a:extLst>
                  <a:ext uri="{FF2B5EF4-FFF2-40B4-BE49-F238E27FC236}">
                    <a16:creationId xmlns:a16="http://schemas.microsoft.com/office/drawing/2014/main" id="{7D813958-DCBD-E948-A43F-1DB40FD2A0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48370" y="3571875"/>
                <a:ext cx="250033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 × ٢ × ٢ </a:t>
                </a:r>
                <a:endParaRPr lang="en-US" sz="2400" b="1" dirty="0"/>
              </a:p>
            </p:txBody>
          </p:sp>
        </p:grpSp>
        <p:sp>
          <p:nvSpPr>
            <p:cNvPr id="40" name="Text Box 87">
              <a:extLst>
                <a:ext uri="{FF2B5EF4-FFF2-40B4-BE49-F238E27FC236}">
                  <a16:creationId xmlns:a16="http://schemas.microsoft.com/office/drawing/2014/main" id="{0EFDD3CF-8A7E-F741-8FA5-3D6691B986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2566" y="1743062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44" name="مجموعة 40">
            <a:extLst>
              <a:ext uri="{FF2B5EF4-FFF2-40B4-BE49-F238E27FC236}">
                <a16:creationId xmlns:a16="http://schemas.microsoft.com/office/drawing/2014/main" id="{79197166-0AE7-D84C-A986-503D6C8C04EC}"/>
              </a:ext>
            </a:extLst>
          </p:cNvPr>
          <p:cNvGrpSpPr/>
          <p:nvPr/>
        </p:nvGrpSpPr>
        <p:grpSpPr>
          <a:xfrm>
            <a:off x="5793257" y="5015911"/>
            <a:ext cx="714380" cy="842961"/>
            <a:chOff x="7358084" y="3186114"/>
            <a:chExt cx="714380" cy="842961"/>
          </a:xfrm>
        </p:grpSpPr>
        <p:sp>
          <p:nvSpPr>
            <p:cNvPr id="45" name="Text Box 87">
              <a:extLst>
                <a:ext uri="{FF2B5EF4-FFF2-40B4-BE49-F238E27FC236}">
                  <a16:creationId xmlns:a16="http://schemas.microsoft.com/office/drawing/2014/main" id="{0C39A658-DD3F-1D4D-BC95-CEC16534DB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8084" y="3186114"/>
              <a:ext cx="71438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١٢٥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  <p:sp>
          <p:nvSpPr>
            <p:cNvPr id="46" name="Line 36">
              <a:extLst>
                <a:ext uri="{FF2B5EF4-FFF2-40B4-BE49-F238E27FC236}">
                  <a16:creationId xmlns:a16="http://schemas.microsoft.com/office/drawing/2014/main" id="{8077BD78-F905-1543-9AF5-8C29BD27C0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Text Box 87">
              <a:extLst>
                <a:ext uri="{FF2B5EF4-FFF2-40B4-BE49-F238E27FC236}">
                  <a16:creationId xmlns:a16="http://schemas.microsoft.com/office/drawing/2014/main" id="{065C0B7E-7A99-584A-BA0F-B8F21475C4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٢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</p:grpSp>
      <p:cxnSp>
        <p:nvCxnSpPr>
          <p:cNvPr id="48" name="رابط مستقيم 73">
            <a:extLst>
              <a:ext uri="{FF2B5EF4-FFF2-40B4-BE49-F238E27FC236}">
                <a16:creationId xmlns:a16="http://schemas.microsoft.com/office/drawing/2014/main" id="{5B4F6C82-B469-E64C-B67B-BD623C9F63FB}"/>
              </a:ext>
            </a:extLst>
          </p:cNvPr>
          <p:cNvCxnSpPr/>
          <p:nvPr/>
        </p:nvCxnSpPr>
        <p:spPr>
          <a:xfrm rot="5400000">
            <a:off x="8819850" y="5140909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مستقيم 75">
            <a:extLst>
              <a:ext uri="{FF2B5EF4-FFF2-40B4-BE49-F238E27FC236}">
                <a16:creationId xmlns:a16="http://schemas.microsoft.com/office/drawing/2014/main" id="{5265D7A7-6DA7-F949-96C1-BF897D964F4D}"/>
              </a:ext>
            </a:extLst>
          </p:cNvPr>
          <p:cNvCxnSpPr/>
          <p:nvPr/>
        </p:nvCxnSpPr>
        <p:spPr>
          <a:xfrm rot="5400000">
            <a:off x="8304339" y="5137354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76">
            <a:extLst>
              <a:ext uri="{FF2B5EF4-FFF2-40B4-BE49-F238E27FC236}">
                <a16:creationId xmlns:a16="http://schemas.microsoft.com/office/drawing/2014/main" id="{9A9C6FBF-B9E5-644A-9F72-9211B30316D0}"/>
              </a:ext>
            </a:extLst>
          </p:cNvPr>
          <p:cNvCxnSpPr/>
          <p:nvPr/>
        </p:nvCxnSpPr>
        <p:spPr>
          <a:xfrm rot="5400000">
            <a:off x="8329306" y="5523120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رابط مستقيم 78">
            <a:extLst>
              <a:ext uri="{FF2B5EF4-FFF2-40B4-BE49-F238E27FC236}">
                <a16:creationId xmlns:a16="http://schemas.microsoft.com/office/drawing/2014/main" id="{97FB7BC0-4778-EA42-A906-EAA126926920}"/>
              </a:ext>
            </a:extLst>
          </p:cNvPr>
          <p:cNvCxnSpPr/>
          <p:nvPr/>
        </p:nvCxnSpPr>
        <p:spPr>
          <a:xfrm rot="5400000">
            <a:off x="7829240" y="5523120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دبوس زينة 52">
            <a:extLst>
              <a:ext uri="{FF2B5EF4-FFF2-40B4-BE49-F238E27FC236}">
                <a16:creationId xmlns:a16="http://schemas.microsoft.com/office/drawing/2014/main" id="{2ED65C7F-515E-2841-9693-805FECA41BF5}"/>
              </a:ext>
            </a:extLst>
          </p:cNvPr>
          <p:cNvSpPr/>
          <p:nvPr/>
        </p:nvSpPr>
        <p:spPr>
          <a:xfrm>
            <a:off x="3950157" y="2534325"/>
            <a:ext cx="6200818" cy="1000132"/>
          </a:xfrm>
          <a:prstGeom prst="plaque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7BE9838E-E515-3F45-9E3C-464365574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8679" y="605499"/>
            <a:ext cx="648177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3">
            <a:extLst>
              <a:ext uri="{FF2B5EF4-FFF2-40B4-BE49-F238E27FC236}">
                <a16:creationId xmlns:a16="http://schemas.microsoft.com/office/drawing/2014/main" id="{157B8DF5-2E7E-3F40-9CDF-ABA00A7A3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93033" y="2677201"/>
            <a:ext cx="586264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4">
            <a:extLst>
              <a:ext uri="{FF2B5EF4-FFF2-40B4-BE49-F238E27FC236}">
                <a16:creationId xmlns:a16="http://schemas.microsoft.com/office/drawing/2014/main" id="{7ACB3F87-61B6-484F-9623-87290ACB2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7637" y="1748507"/>
            <a:ext cx="364807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Text Box 87">
            <a:extLst>
              <a:ext uri="{FF2B5EF4-FFF2-40B4-BE49-F238E27FC236}">
                <a16:creationId xmlns:a16="http://schemas.microsoft.com/office/drawing/2014/main" id="{8E60C124-877F-594D-B00A-A00F275B4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0513" y="6001750"/>
            <a:ext cx="273846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9193"/>
                </a:solidFill>
              </a:rPr>
              <a:t>النسبتان متكافئتان</a:t>
            </a:r>
            <a:endParaRPr lang="en-US" sz="2400" b="1" dirty="0">
              <a:solidFill>
                <a:srgbClr val="009193"/>
              </a:solidFill>
            </a:endParaRPr>
          </a:p>
        </p:txBody>
      </p: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2F52C13F-776F-AE4D-91F3-B193E4BF0B0A}"/>
              </a:ext>
            </a:extLst>
          </p:cNvPr>
          <p:cNvGrpSpPr/>
          <p:nvPr/>
        </p:nvGrpSpPr>
        <p:grpSpPr>
          <a:xfrm>
            <a:off x="1005107" y="2191423"/>
            <a:ext cx="2286016" cy="3714776"/>
            <a:chOff x="571472" y="1071546"/>
            <a:chExt cx="2071702" cy="3714776"/>
          </a:xfrm>
        </p:grpSpPr>
        <p:sp>
          <p:nvSpPr>
            <p:cNvPr id="59" name="مستطيل مستدير الزوايا 58">
              <a:extLst>
                <a:ext uri="{FF2B5EF4-FFF2-40B4-BE49-F238E27FC236}">
                  <a16:creationId xmlns:a16="http://schemas.microsoft.com/office/drawing/2014/main" id="{AD7E654A-A448-E143-8FAA-2ED822286B81}"/>
                </a:ext>
              </a:extLst>
            </p:cNvPr>
            <p:cNvSpPr/>
            <p:nvPr/>
          </p:nvSpPr>
          <p:spPr>
            <a:xfrm>
              <a:off x="571472" y="1071546"/>
              <a:ext cx="2071702" cy="50006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rgbClr val="C00000"/>
                  </a:solidFill>
                </a:rPr>
                <a:t>حل آ خر</a:t>
              </a:r>
            </a:p>
          </p:txBody>
        </p:sp>
        <p:sp>
          <p:nvSpPr>
            <p:cNvPr id="60" name="مستطيل مستدير الزوايا 59">
              <a:extLst>
                <a:ext uri="{FF2B5EF4-FFF2-40B4-BE49-F238E27FC236}">
                  <a16:creationId xmlns:a16="http://schemas.microsoft.com/office/drawing/2014/main" id="{EAA1836C-764A-BC41-AE92-524E07E1A718}"/>
                </a:ext>
              </a:extLst>
            </p:cNvPr>
            <p:cNvSpPr/>
            <p:nvPr/>
          </p:nvSpPr>
          <p:spPr>
            <a:xfrm>
              <a:off x="571472" y="1571612"/>
              <a:ext cx="2071702" cy="321471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61" name="مجموعة 101">
            <a:extLst>
              <a:ext uri="{FF2B5EF4-FFF2-40B4-BE49-F238E27FC236}">
                <a16:creationId xmlns:a16="http://schemas.microsoft.com/office/drawing/2014/main" id="{9465A660-A4DA-8843-A04D-7AAD621F5903}"/>
              </a:ext>
            </a:extLst>
          </p:cNvPr>
          <p:cNvGrpSpPr/>
          <p:nvPr/>
        </p:nvGrpSpPr>
        <p:grpSpPr>
          <a:xfrm>
            <a:off x="1290859" y="2977241"/>
            <a:ext cx="785818" cy="847426"/>
            <a:chOff x="7367602" y="3186114"/>
            <a:chExt cx="785818" cy="847426"/>
          </a:xfrm>
        </p:grpSpPr>
        <p:sp>
          <p:nvSpPr>
            <p:cNvPr id="62" name="Text Box 87">
              <a:extLst>
                <a:ext uri="{FF2B5EF4-FFF2-40B4-BE49-F238E27FC236}">
                  <a16:creationId xmlns:a16="http://schemas.microsoft.com/office/drawing/2014/main" id="{87C0B1B0-594D-0745-ABBF-8D7883073B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7602" y="3186114"/>
              <a:ext cx="78581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7030A0"/>
                  </a:solidFill>
                </a:rPr>
                <a:t>٥٠٠</a:t>
              </a:r>
              <a:endParaRPr lang="en-US" sz="2400" b="1" dirty="0">
                <a:solidFill>
                  <a:srgbClr val="7030A0"/>
                </a:solidFill>
              </a:endParaRPr>
            </a:p>
          </p:txBody>
        </p:sp>
        <p:sp>
          <p:nvSpPr>
            <p:cNvPr id="63" name="Line 36">
              <a:extLst>
                <a:ext uri="{FF2B5EF4-FFF2-40B4-BE49-F238E27FC236}">
                  <a16:creationId xmlns:a16="http://schemas.microsoft.com/office/drawing/2014/main" id="{9051752B-C6A4-BD42-9AFD-2E49CE8145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98148" y="3578224"/>
              <a:ext cx="468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4" name="Text Box 87">
              <a:extLst>
                <a:ext uri="{FF2B5EF4-FFF2-40B4-BE49-F238E27FC236}">
                  <a16:creationId xmlns:a16="http://schemas.microsoft.com/office/drawing/2014/main" id="{4E8D7137-2FCE-224A-AF3B-FF890F63A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6176" y="3571875"/>
              <a:ext cx="71438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70C0"/>
                  </a:solidFill>
                </a:rPr>
                <a:t>٨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65" name="رابط كسهم مستقيم 64">
            <a:extLst>
              <a:ext uri="{FF2B5EF4-FFF2-40B4-BE49-F238E27FC236}">
                <a16:creationId xmlns:a16="http://schemas.microsoft.com/office/drawing/2014/main" id="{3233E9DC-07E1-8B4D-84FA-FDBD3496EB3F}"/>
              </a:ext>
            </a:extLst>
          </p:cNvPr>
          <p:cNvCxnSpPr/>
          <p:nvPr/>
        </p:nvCxnSpPr>
        <p:spPr>
          <a:xfrm rot="10800000">
            <a:off x="1862363" y="3205841"/>
            <a:ext cx="642942" cy="28575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رابط كسهم مستقيم 65">
            <a:extLst>
              <a:ext uri="{FF2B5EF4-FFF2-40B4-BE49-F238E27FC236}">
                <a16:creationId xmlns:a16="http://schemas.microsoft.com/office/drawing/2014/main" id="{2AEF3CAA-9A60-844D-8CD3-B227DD82944B}"/>
              </a:ext>
            </a:extLst>
          </p:cNvPr>
          <p:cNvCxnSpPr/>
          <p:nvPr/>
        </p:nvCxnSpPr>
        <p:spPr>
          <a:xfrm rot="10800000" flipV="1">
            <a:off x="1857303" y="3262993"/>
            <a:ext cx="648000" cy="28575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Box 87">
            <a:extLst>
              <a:ext uri="{FF2B5EF4-FFF2-40B4-BE49-F238E27FC236}">
                <a16:creationId xmlns:a16="http://schemas.microsoft.com/office/drawing/2014/main" id="{600BCEEE-017B-934D-9ED2-8870062AC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487" y="3905935"/>
            <a:ext cx="145257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٢٥٠</a:t>
            </a:r>
            <a:r>
              <a:rPr lang="ar-SA" sz="2400" b="1" dirty="0"/>
              <a:t>× </a:t>
            </a:r>
            <a:r>
              <a:rPr lang="ar-SA" sz="2400" b="1" dirty="0">
                <a:solidFill>
                  <a:srgbClr val="0070C0"/>
                </a:solidFill>
              </a:rPr>
              <a:t>٨</a:t>
            </a:r>
            <a:r>
              <a:rPr lang="ar-SA" sz="2400" b="1" dirty="0"/>
              <a:t> =</a:t>
            </a:r>
            <a:endParaRPr lang="en-US" sz="2400" b="1" dirty="0"/>
          </a:p>
        </p:txBody>
      </p:sp>
      <p:sp>
        <p:nvSpPr>
          <p:cNvPr id="68" name="Text Box 87">
            <a:extLst>
              <a:ext uri="{FF2B5EF4-FFF2-40B4-BE49-F238E27FC236}">
                <a16:creationId xmlns:a16="http://schemas.microsoft.com/office/drawing/2014/main" id="{D9C891BD-DAAB-374F-BC30-D3D729C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107" y="3905935"/>
            <a:ext cx="881075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9193"/>
                </a:solidFill>
              </a:rPr>
              <a:t>٢٠٠٠</a:t>
            </a:r>
            <a:endParaRPr lang="en-US" sz="2400" b="1" dirty="0">
              <a:solidFill>
                <a:srgbClr val="009193"/>
              </a:solidFill>
            </a:endParaRPr>
          </a:p>
        </p:txBody>
      </p:sp>
      <p:sp>
        <p:nvSpPr>
          <p:cNvPr id="69" name="Text Box 87">
            <a:extLst>
              <a:ext uri="{FF2B5EF4-FFF2-40B4-BE49-F238E27FC236}">
                <a16:creationId xmlns:a16="http://schemas.microsoft.com/office/drawing/2014/main" id="{FB1961CD-454D-2F4D-9636-6A10F183B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487" y="4444402"/>
            <a:ext cx="145257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7030A0"/>
                </a:solidFill>
              </a:rPr>
              <a:t>٤</a:t>
            </a:r>
            <a:r>
              <a:rPr lang="ar-SA" sz="2400" b="1" dirty="0"/>
              <a:t> × </a:t>
            </a:r>
            <a:r>
              <a:rPr lang="ar-SA" sz="2400" b="1" dirty="0">
                <a:solidFill>
                  <a:srgbClr val="7030A0"/>
                </a:solidFill>
              </a:rPr>
              <a:t>٥٠٠</a:t>
            </a:r>
            <a:r>
              <a:rPr lang="ar-SA" sz="2400" b="1" dirty="0"/>
              <a:t>=</a:t>
            </a:r>
            <a:endParaRPr lang="en-US" sz="2400" b="1" dirty="0"/>
          </a:p>
        </p:txBody>
      </p:sp>
      <p:sp>
        <p:nvSpPr>
          <p:cNvPr id="70" name="Text Box 87">
            <a:extLst>
              <a:ext uri="{FF2B5EF4-FFF2-40B4-BE49-F238E27FC236}">
                <a16:creationId xmlns:a16="http://schemas.microsoft.com/office/drawing/2014/main" id="{7AE42840-1F57-DC40-9B6A-B0BADF809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107" y="4444402"/>
            <a:ext cx="881075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7030A0"/>
                </a:solidFill>
              </a:rPr>
              <a:t>٢٠٠٠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71" name="Text Box 87">
            <a:extLst>
              <a:ext uri="{FF2B5EF4-FFF2-40B4-BE49-F238E27FC236}">
                <a16:creationId xmlns:a16="http://schemas.microsoft.com/office/drawing/2014/main" id="{93EEF098-F359-A74A-8852-FA63AA4B4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983" y="5191819"/>
            <a:ext cx="207170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9193"/>
                </a:solidFill>
              </a:rPr>
              <a:t>النسبتان متكافئتان</a:t>
            </a:r>
            <a:endParaRPr lang="en-US" sz="2400" b="1" dirty="0">
              <a:solidFill>
                <a:srgbClr val="009193"/>
              </a:solidFill>
            </a:endParaRPr>
          </a:p>
        </p:txBody>
      </p:sp>
      <p:grpSp>
        <p:nvGrpSpPr>
          <p:cNvPr id="72" name="مجموعة 28">
            <a:extLst>
              <a:ext uri="{FF2B5EF4-FFF2-40B4-BE49-F238E27FC236}">
                <a16:creationId xmlns:a16="http://schemas.microsoft.com/office/drawing/2014/main" id="{46BDF7F2-BC4D-1245-A45A-8031A7625CAC}"/>
              </a:ext>
            </a:extLst>
          </p:cNvPr>
          <p:cNvGrpSpPr/>
          <p:nvPr/>
        </p:nvGrpSpPr>
        <p:grpSpPr>
          <a:xfrm>
            <a:off x="1948089" y="2977241"/>
            <a:ext cx="1181104" cy="847426"/>
            <a:chOff x="7829572" y="1571612"/>
            <a:chExt cx="1181104" cy="847426"/>
          </a:xfrm>
        </p:grpSpPr>
        <p:grpSp>
          <p:nvGrpSpPr>
            <p:cNvPr id="73" name="مجموعة 101">
              <a:extLst>
                <a:ext uri="{FF2B5EF4-FFF2-40B4-BE49-F238E27FC236}">
                  <a16:creationId xmlns:a16="http://schemas.microsoft.com/office/drawing/2014/main" id="{5D3F9CCB-8F81-004E-842D-E07832ECBEE7}"/>
                </a:ext>
              </a:extLst>
            </p:cNvPr>
            <p:cNvGrpSpPr/>
            <p:nvPr/>
          </p:nvGrpSpPr>
          <p:grpSpPr>
            <a:xfrm>
              <a:off x="8224858" y="1571612"/>
              <a:ext cx="785818" cy="847426"/>
              <a:chOff x="7367602" y="3186114"/>
              <a:chExt cx="785818" cy="847426"/>
            </a:xfrm>
          </p:grpSpPr>
          <p:sp>
            <p:nvSpPr>
              <p:cNvPr id="75" name="Text Box 87">
                <a:extLst>
                  <a:ext uri="{FF2B5EF4-FFF2-40B4-BE49-F238E27FC236}">
                    <a16:creationId xmlns:a16="http://schemas.microsoft.com/office/drawing/2014/main" id="{980F5466-4A45-A948-A547-414C112410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602" y="3186114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70C0"/>
                    </a:solidFill>
                  </a:rPr>
                  <a:t>٢٥٠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76" name="Line 36">
                <a:extLst>
                  <a:ext uri="{FF2B5EF4-FFF2-40B4-BE49-F238E27FC236}">
                    <a16:creationId xmlns:a16="http://schemas.microsoft.com/office/drawing/2014/main" id="{590C23ED-E403-F54C-86ED-3865C2E75D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8148" y="3578224"/>
                <a:ext cx="468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7" name="Text Box 87">
                <a:extLst>
                  <a:ext uri="{FF2B5EF4-FFF2-40B4-BE49-F238E27FC236}">
                    <a16:creationId xmlns:a16="http://schemas.microsoft.com/office/drawing/2014/main" id="{C5E679F9-0878-DA4F-B53C-D4291035D5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6176" y="3571875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7030A0"/>
                    </a:solidFill>
                  </a:rPr>
                  <a:t>٤</a:t>
                </a:r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74" name="Text Box 87">
              <a:extLst>
                <a:ext uri="{FF2B5EF4-FFF2-40B4-BE49-F238E27FC236}">
                  <a16:creationId xmlns:a16="http://schemas.microsoft.com/office/drawing/2014/main" id="{6944B8C9-42CB-234B-93AB-CE41B57B3D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9572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8EC5FC2-325F-9B45-99DF-BBCF8C28A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676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7" grpId="0"/>
      <p:bldP spid="67" grpId="0"/>
      <p:bldP spid="68" grpId="0"/>
      <p:bldP spid="69" grpId="0"/>
      <p:bldP spid="70" grpId="0"/>
      <p:bldP spid="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85360" y="-4639666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مجموعة 28">
            <a:extLst>
              <a:ext uri="{FF2B5EF4-FFF2-40B4-BE49-F238E27FC236}">
                <a16:creationId xmlns:a16="http://schemas.microsoft.com/office/drawing/2014/main" id="{86FF0E9D-1D1B-384E-A0FE-A82986E2B982}"/>
              </a:ext>
            </a:extLst>
          </p:cNvPr>
          <p:cNvGrpSpPr/>
          <p:nvPr/>
        </p:nvGrpSpPr>
        <p:grpSpPr>
          <a:xfrm>
            <a:off x="6448331" y="3196374"/>
            <a:ext cx="1052516" cy="847426"/>
            <a:chOff x="7958160" y="1571612"/>
            <a:chExt cx="1052516" cy="847426"/>
          </a:xfrm>
        </p:grpSpPr>
        <p:grpSp>
          <p:nvGrpSpPr>
            <p:cNvPr id="14" name="مجموعة 101">
              <a:extLst>
                <a:ext uri="{FF2B5EF4-FFF2-40B4-BE49-F238E27FC236}">
                  <a16:creationId xmlns:a16="http://schemas.microsoft.com/office/drawing/2014/main" id="{E93BE834-7079-0E4C-A077-04DB053F1B26}"/>
                </a:ext>
              </a:extLst>
            </p:cNvPr>
            <p:cNvGrpSpPr/>
            <p:nvPr/>
          </p:nvGrpSpPr>
          <p:grpSpPr>
            <a:xfrm>
              <a:off x="8224858" y="1571612"/>
              <a:ext cx="785818" cy="847426"/>
              <a:chOff x="7367602" y="3186114"/>
              <a:chExt cx="785818" cy="847426"/>
            </a:xfrm>
          </p:grpSpPr>
          <p:sp>
            <p:nvSpPr>
              <p:cNvPr id="17" name="Text Box 87">
                <a:extLst>
                  <a:ext uri="{FF2B5EF4-FFF2-40B4-BE49-F238E27FC236}">
                    <a16:creationId xmlns:a16="http://schemas.microsoft.com/office/drawing/2014/main" id="{29EE819E-A266-C347-BD31-143F546C6A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602" y="3186114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٢٠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  <p:sp>
            <p:nvSpPr>
              <p:cNvPr id="18" name="Line 36">
                <a:extLst>
                  <a:ext uri="{FF2B5EF4-FFF2-40B4-BE49-F238E27FC236}">
                    <a16:creationId xmlns:a16="http://schemas.microsoft.com/office/drawing/2014/main" id="{596DAC0F-E258-CD42-9284-6E43BC96F3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8148" y="3578224"/>
                <a:ext cx="468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" name="Text Box 87">
                <a:extLst>
                  <a:ext uri="{FF2B5EF4-FFF2-40B4-BE49-F238E27FC236}">
                    <a16:creationId xmlns:a16="http://schemas.microsoft.com/office/drawing/2014/main" id="{698A4C2A-27CD-5D43-8EE4-1D454A6A75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6176" y="3571875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٥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</p:grpSp>
        <p:sp>
          <p:nvSpPr>
            <p:cNvPr id="16" name="Text Box 87">
              <a:extLst>
                <a:ext uri="{FF2B5EF4-FFF2-40B4-BE49-F238E27FC236}">
                  <a16:creationId xmlns:a16="http://schemas.microsoft.com/office/drawing/2014/main" id="{8B5E0F22-FD6A-EC43-A2DB-33FA553D9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8160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20" name="مجموعة 34">
            <a:extLst>
              <a:ext uri="{FF2B5EF4-FFF2-40B4-BE49-F238E27FC236}">
                <a16:creationId xmlns:a16="http://schemas.microsoft.com/office/drawing/2014/main" id="{47E19BD0-5384-2C4A-B172-5E62A05AC72B}"/>
              </a:ext>
            </a:extLst>
          </p:cNvPr>
          <p:cNvGrpSpPr/>
          <p:nvPr/>
        </p:nvGrpSpPr>
        <p:grpSpPr>
          <a:xfrm>
            <a:off x="4514739" y="3196374"/>
            <a:ext cx="2500330" cy="847426"/>
            <a:chOff x="5376866" y="1571612"/>
            <a:chExt cx="2500330" cy="847426"/>
          </a:xfrm>
        </p:grpSpPr>
        <p:grpSp>
          <p:nvGrpSpPr>
            <p:cNvPr id="21" name="مجموعة 107">
              <a:extLst>
                <a:ext uri="{FF2B5EF4-FFF2-40B4-BE49-F238E27FC236}">
                  <a16:creationId xmlns:a16="http://schemas.microsoft.com/office/drawing/2014/main" id="{140E5FC9-8ACB-DB4F-94BA-8B6E5DF3A796}"/>
                </a:ext>
              </a:extLst>
            </p:cNvPr>
            <p:cNvGrpSpPr/>
            <p:nvPr/>
          </p:nvGrpSpPr>
          <p:grpSpPr>
            <a:xfrm>
              <a:off x="5376866" y="1571612"/>
              <a:ext cx="2500330" cy="847426"/>
              <a:chOff x="5734056" y="3186114"/>
              <a:chExt cx="2500330" cy="847426"/>
            </a:xfrm>
          </p:grpSpPr>
          <p:sp>
            <p:nvSpPr>
              <p:cNvPr id="23" name="Text Box 87">
                <a:extLst>
                  <a:ext uri="{FF2B5EF4-FFF2-40B4-BE49-F238E27FC236}">
                    <a16:creationId xmlns:a16="http://schemas.microsoft.com/office/drawing/2014/main" id="{F3BE2284-41FA-2249-83D6-60FC50124F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9824" y="3186114"/>
                <a:ext cx="167164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 × ٢ × ٥</a:t>
                </a:r>
                <a:endParaRPr lang="en-US" sz="2400" b="1" dirty="0"/>
              </a:p>
            </p:txBody>
          </p:sp>
          <p:sp>
            <p:nvSpPr>
              <p:cNvPr id="24" name="Line 36">
                <a:extLst>
                  <a:ext uri="{FF2B5EF4-FFF2-40B4-BE49-F238E27FC236}">
                    <a16:creationId xmlns:a16="http://schemas.microsoft.com/office/drawing/2014/main" id="{912756A2-DCBC-B141-9E42-FEE5B4F269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62698" y="3578224"/>
                <a:ext cx="133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" name="Text Box 87">
                <a:extLst>
                  <a:ext uri="{FF2B5EF4-FFF2-40B4-BE49-F238E27FC236}">
                    <a16:creationId xmlns:a16="http://schemas.microsoft.com/office/drawing/2014/main" id="{452B40D3-E5DF-E649-8770-6F938CABD7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34056" y="3571875"/>
                <a:ext cx="250033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 × ٥</a:t>
                </a:r>
                <a:endParaRPr lang="en-US" sz="2400" b="1" dirty="0"/>
              </a:p>
            </p:txBody>
          </p:sp>
        </p:grpSp>
        <p:sp>
          <p:nvSpPr>
            <p:cNvPr id="22" name="Text Box 87">
              <a:extLst>
                <a:ext uri="{FF2B5EF4-FFF2-40B4-BE49-F238E27FC236}">
                  <a16:creationId xmlns:a16="http://schemas.microsoft.com/office/drawing/2014/main" id="{2048ABB1-17A9-3B40-B75A-30354C36BC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5441" y="1743062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26" name="مجموعة 40">
            <a:extLst>
              <a:ext uri="{FF2B5EF4-FFF2-40B4-BE49-F238E27FC236}">
                <a16:creationId xmlns:a16="http://schemas.microsoft.com/office/drawing/2014/main" id="{36DFF2D3-E5DC-0743-BF57-03BDE8CB962A}"/>
              </a:ext>
            </a:extLst>
          </p:cNvPr>
          <p:cNvGrpSpPr/>
          <p:nvPr/>
        </p:nvGrpSpPr>
        <p:grpSpPr>
          <a:xfrm>
            <a:off x="3943235" y="3196374"/>
            <a:ext cx="785818" cy="842961"/>
            <a:chOff x="7300934" y="3186114"/>
            <a:chExt cx="785818" cy="842961"/>
          </a:xfrm>
        </p:grpSpPr>
        <p:sp>
          <p:nvSpPr>
            <p:cNvPr id="27" name="Text Box 87">
              <a:extLst>
                <a:ext uri="{FF2B5EF4-FFF2-40B4-BE49-F238E27FC236}">
                  <a16:creationId xmlns:a16="http://schemas.microsoft.com/office/drawing/2014/main" id="{F563616F-68E5-AC4B-9EF5-F8EE8FF8E5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0934" y="3186114"/>
              <a:ext cx="78581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٤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  <p:sp>
          <p:nvSpPr>
            <p:cNvPr id="28" name="Line 36">
              <a:extLst>
                <a:ext uri="{FF2B5EF4-FFF2-40B4-BE49-F238E27FC236}">
                  <a16:creationId xmlns:a16="http://schemas.microsoft.com/office/drawing/2014/main" id="{F19104F6-6EF5-E640-B8E3-54E383D5B1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Text Box 87">
              <a:extLst>
                <a:ext uri="{FF2B5EF4-FFF2-40B4-BE49-F238E27FC236}">
                  <a16:creationId xmlns:a16="http://schemas.microsoft.com/office/drawing/2014/main" id="{1E014BA5-DB5F-1A4F-917F-1EA4935149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١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</p:grpSp>
      <p:cxnSp>
        <p:nvCxnSpPr>
          <p:cNvPr id="30" name="رابط مستقيم 55">
            <a:extLst>
              <a:ext uri="{FF2B5EF4-FFF2-40B4-BE49-F238E27FC236}">
                <a16:creationId xmlns:a16="http://schemas.microsoft.com/office/drawing/2014/main" id="{909670D7-3B41-0E40-8B35-9A73DFE37A35}"/>
              </a:ext>
            </a:extLst>
          </p:cNvPr>
          <p:cNvCxnSpPr/>
          <p:nvPr/>
        </p:nvCxnSpPr>
        <p:spPr>
          <a:xfrm rot="5400000">
            <a:off x="5121961" y="3307989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56">
            <a:extLst>
              <a:ext uri="{FF2B5EF4-FFF2-40B4-BE49-F238E27FC236}">
                <a16:creationId xmlns:a16="http://schemas.microsoft.com/office/drawing/2014/main" id="{2458B133-0918-EF4D-8A8A-8F1A18463527}"/>
              </a:ext>
            </a:extLst>
          </p:cNvPr>
          <p:cNvCxnSpPr/>
          <p:nvPr/>
        </p:nvCxnSpPr>
        <p:spPr>
          <a:xfrm rot="5400000">
            <a:off x="5407714" y="3708041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مجموعة 28">
            <a:extLst>
              <a:ext uri="{FF2B5EF4-FFF2-40B4-BE49-F238E27FC236}">
                <a16:creationId xmlns:a16="http://schemas.microsoft.com/office/drawing/2014/main" id="{A997BFDA-8E6B-F44A-BD28-630C3A56C0FE}"/>
              </a:ext>
            </a:extLst>
          </p:cNvPr>
          <p:cNvGrpSpPr/>
          <p:nvPr/>
        </p:nvGrpSpPr>
        <p:grpSpPr>
          <a:xfrm>
            <a:off x="6476907" y="4420650"/>
            <a:ext cx="1038228" cy="847426"/>
            <a:chOff x="7958160" y="1571612"/>
            <a:chExt cx="1038228" cy="847426"/>
          </a:xfrm>
        </p:grpSpPr>
        <p:grpSp>
          <p:nvGrpSpPr>
            <p:cNvPr id="33" name="مجموعة 101">
              <a:extLst>
                <a:ext uri="{FF2B5EF4-FFF2-40B4-BE49-F238E27FC236}">
                  <a16:creationId xmlns:a16="http://schemas.microsoft.com/office/drawing/2014/main" id="{EF6C045D-5394-6947-B848-8C457DA42236}"/>
                </a:ext>
              </a:extLst>
            </p:cNvPr>
            <p:cNvGrpSpPr/>
            <p:nvPr/>
          </p:nvGrpSpPr>
          <p:grpSpPr>
            <a:xfrm>
              <a:off x="8210570" y="1571612"/>
              <a:ext cx="785818" cy="847426"/>
              <a:chOff x="7353314" y="3186114"/>
              <a:chExt cx="785818" cy="847426"/>
            </a:xfrm>
          </p:grpSpPr>
          <p:sp>
            <p:nvSpPr>
              <p:cNvPr id="35" name="Text Box 87">
                <a:extLst>
                  <a:ext uri="{FF2B5EF4-FFF2-40B4-BE49-F238E27FC236}">
                    <a16:creationId xmlns:a16="http://schemas.microsoft.com/office/drawing/2014/main" id="{ED36C716-86C1-124B-8367-B7A20F7533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53314" y="3186114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١٢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  <p:sp>
            <p:nvSpPr>
              <p:cNvPr id="36" name="Line 36">
                <a:extLst>
                  <a:ext uri="{FF2B5EF4-FFF2-40B4-BE49-F238E27FC236}">
                    <a16:creationId xmlns:a16="http://schemas.microsoft.com/office/drawing/2014/main" id="{54CD3704-C0B6-864E-8786-8AAC8A0350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8148" y="3578224"/>
                <a:ext cx="468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" name="Text Box 87">
                <a:extLst>
                  <a:ext uri="{FF2B5EF4-FFF2-40B4-BE49-F238E27FC236}">
                    <a16:creationId xmlns:a16="http://schemas.microsoft.com/office/drawing/2014/main" id="{6C90C190-6EAC-644D-B694-C467A2DD9F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6176" y="3571875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٣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</p:grpSp>
        <p:sp>
          <p:nvSpPr>
            <p:cNvPr id="34" name="Text Box 87">
              <a:extLst>
                <a:ext uri="{FF2B5EF4-FFF2-40B4-BE49-F238E27FC236}">
                  <a16:creationId xmlns:a16="http://schemas.microsoft.com/office/drawing/2014/main" id="{31185821-82E4-5749-9976-7A90CF0E8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8160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38" name="مجموعة 34">
            <a:extLst>
              <a:ext uri="{FF2B5EF4-FFF2-40B4-BE49-F238E27FC236}">
                <a16:creationId xmlns:a16="http://schemas.microsoft.com/office/drawing/2014/main" id="{BDD33447-F0EF-6E43-A025-3927A3268266}"/>
              </a:ext>
            </a:extLst>
          </p:cNvPr>
          <p:cNvGrpSpPr/>
          <p:nvPr/>
        </p:nvGrpSpPr>
        <p:grpSpPr>
          <a:xfrm>
            <a:off x="4571886" y="4420650"/>
            <a:ext cx="2014555" cy="847426"/>
            <a:chOff x="5676907" y="1571612"/>
            <a:chExt cx="2014555" cy="847426"/>
          </a:xfrm>
        </p:grpSpPr>
        <p:grpSp>
          <p:nvGrpSpPr>
            <p:cNvPr id="39" name="مجموعة 107">
              <a:extLst>
                <a:ext uri="{FF2B5EF4-FFF2-40B4-BE49-F238E27FC236}">
                  <a16:creationId xmlns:a16="http://schemas.microsoft.com/office/drawing/2014/main" id="{4CBF224E-1B58-D04B-B070-05EDAC96512A}"/>
                </a:ext>
              </a:extLst>
            </p:cNvPr>
            <p:cNvGrpSpPr/>
            <p:nvPr/>
          </p:nvGrpSpPr>
          <p:grpSpPr>
            <a:xfrm>
              <a:off x="6076962" y="1571612"/>
              <a:ext cx="1614500" cy="847426"/>
              <a:chOff x="6434152" y="3186114"/>
              <a:chExt cx="1614500" cy="847426"/>
            </a:xfrm>
          </p:grpSpPr>
          <p:sp>
            <p:nvSpPr>
              <p:cNvPr id="41" name="Text Box 87">
                <a:extLst>
                  <a:ext uri="{FF2B5EF4-FFF2-40B4-BE49-F238E27FC236}">
                    <a16:creationId xmlns:a16="http://schemas.microsoft.com/office/drawing/2014/main" id="{D42B5C53-0905-5443-9DBD-C8BA941219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34152" y="3186114"/>
                <a:ext cx="161450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 × ٢ × ٣</a:t>
                </a:r>
                <a:endParaRPr lang="en-US" sz="2400" b="1" dirty="0"/>
              </a:p>
            </p:txBody>
          </p:sp>
          <p:sp>
            <p:nvSpPr>
              <p:cNvPr id="42" name="Line 36">
                <a:extLst>
                  <a:ext uri="{FF2B5EF4-FFF2-40B4-BE49-F238E27FC236}">
                    <a16:creationId xmlns:a16="http://schemas.microsoft.com/office/drawing/2014/main" id="{6DA80581-5A96-004F-B38C-B49325A3C6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36088" y="3578224"/>
                <a:ext cx="1368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" name="Text Box 87">
                <a:extLst>
                  <a:ext uri="{FF2B5EF4-FFF2-40B4-BE49-F238E27FC236}">
                    <a16:creationId xmlns:a16="http://schemas.microsoft.com/office/drawing/2014/main" id="{BE845424-AD0D-6345-952A-599AE2BE4A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34162" y="3571875"/>
                <a:ext cx="144305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 × ٣</a:t>
                </a:r>
                <a:endParaRPr lang="en-US" sz="2400" b="1" dirty="0"/>
              </a:p>
            </p:txBody>
          </p:sp>
        </p:grpSp>
        <p:sp>
          <p:nvSpPr>
            <p:cNvPr id="40" name="Text Box 87">
              <a:extLst>
                <a:ext uri="{FF2B5EF4-FFF2-40B4-BE49-F238E27FC236}">
                  <a16:creationId xmlns:a16="http://schemas.microsoft.com/office/drawing/2014/main" id="{A6893327-9ECC-8C46-BD8B-5D0E3FB0C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907" y="1743062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44" name="مجموعة 40">
            <a:extLst>
              <a:ext uri="{FF2B5EF4-FFF2-40B4-BE49-F238E27FC236}">
                <a16:creationId xmlns:a16="http://schemas.microsoft.com/office/drawing/2014/main" id="{60DA263D-73F5-BB41-BEFD-FDB29D2B5D4D}"/>
              </a:ext>
            </a:extLst>
          </p:cNvPr>
          <p:cNvGrpSpPr/>
          <p:nvPr/>
        </p:nvGrpSpPr>
        <p:grpSpPr>
          <a:xfrm>
            <a:off x="4014673" y="4420650"/>
            <a:ext cx="714380" cy="842961"/>
            <a:chOff x="7358084" y="3186114"/>
            <a:chExt cx="714380" cy="842961"/>
          </a:xfrm>
        </p:grpSpPr>
        <p:sp>
          <p:nvSpPr>
            <p:cNvPr id="45" name="Text Box 87">
              <a:extLst>
                <a:ext uri="{FF2B5EF4-FFF2-40B4-BE49-F238E27FC236}">
                  <a16:creationId xmlns:a16="http://schemas.microsoft.com/office/drawing/2014/main" id="{43C535B6-FF78-BB4A-B84A-C88AF35DEE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8084" y="3186114"/>
              <a:ext cx="71438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٤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  <p:sp>
          <p:nvSpPr>
            <p:cNvPr id="46" name="Line 36">
              <a:extLst>
                <a:ext uri="{FF2B5EF4-FFF2-40B4-BE49-F238E27FC236}">
                  <a16:creationId xmlns:a16="http://schemas.microsoft.com/office/drawing/2014/main" id="{04C756A0-1972-624B-99BF-0ED691C0DB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Text Box 87">
              <a:extLst>
                <a:ext uri="{FF2B5EF4-FFF2-40B4-BE49-F238E27FC236}">
                  <a16:creationId xmlns:a16="http://schemas.microsoft.com/office/drawing/2014/main" id="{484FFFF2-5E5F-AC4B-B4EA-6BDE69E33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١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</p:grpSp>
      <p:cxnSp>
        <p:nvCxnSpPr>
          <p:cNvPr id="48" name="رابط مستقيم 73">
            <a:extLst>
              <a:ext uri="{FF2B5EF4-FFF2-40B4-BE49-F238E27FC236}">
                <a16:creationId xmlns:a16="http://schemas.microsoft.com/office/drawing/2014/main" id="{3A6DEA07-D804-4C4E-B36D-02A24B6A55C6}"/>
              </a:ext>
            </a:extLst>
          </p:cNvPr>
          <p:cNvCxnSpPr/>
          <p:nvPr/>
        </p:nvCxnSpPr>
        <p:spPr>
          <a:xfrm rot="5400000">
            <a:off x="5121962" y="4532265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مستقيم 76">
            <a:extLst>
              <a:ext uri="{FF2B5EF4-FFF2-40B4-BE49-F238E27FC236}">
                <a16:creationId xmlns:a16="http://schemas.microsoft.com/office/drawing/2014/main" id="{373CD42D-D3E9-2642-B5A3-608761B8144A}"/>
              </a:ext>
            </a:extLst>
          </p:cNvPr>
          <p:cNvCxnSpPr/>
          <p:nvPr/>
        </p:nvCxnSpPr>
        <p:spPr>
          <a:xfrm rot="5400000">
            <a:off x="5407714" y="4927859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87">
            <a:extLst>
              <a:ext uri="{FF2B5EF4-FFF2-40B4-BE49-F238E27FC236}">
                <a16:creationId xmlns:a16="http://schemas.microsoft.com/office/drawing/2014/main" id="{3ECB3F2A-715B-9741-8078-9426D391D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7813" y="5839580"/>
            <a:ext cx="207170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النسبتان متكافئتان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52" name="مجموعة 2">
            <a:extLst>
              <a:ext uri="{FF2B5EF4-FFF2-40B4-BE49-F238E27FC236}">
                <a16:creationId xmlns:a16="http://schemas.microsoft.com/office/drawing/2014/main" id="{037056E6-F9F3-D042-9AD7-7EDF788A8650}"/>
              </a:ext>
            </a:extLst>
          </p:cNvPr>
          <p:cNvGrpSpPr/>
          <p:nvPr/>
        </p:nvGrpSpPr>
        <p:grpSpPr>
          <a:xfrm>
            <a:off x="4286137" y="1338986"/>
            <a:ext cx="5586452" cy="793971"/>
            <a:chOff x="3343266" y="1612763"/>
            <a:chExt cx="5586452" cy="945710"/>
          </a:xfrm>
        </p:grpSpPr>
        <p:sp>
          <p:nvSpPr>
            <p:cNvPr id="53" name="دبوس زينة 52">
              <a:extLst>
                <a:ext uri="{FF2B5EF4-FFF2-40B4-BE49-F238E27FC236}">
                  <a16:creationId xmlns:a16="http://schemas.microsoft.com/office/drawing/2014/main" id="{93E7377F-4871-9B46-91E2-93BC28D5F451}"/>
                </a:ext>
              </a:extLst>
            </p:cNvPr>
            <p:cNvSpPr/>
            <p:nvPr/>
          </p:nvSpPr>
          <p:spPr>
            <a:xfrm>
              <a:off x="3343266" y="1612763"/>
              <a:ext cx="4356000" cy="943363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5" name="دبوس زينة 54">
              <a:extLst>
                <a:ext uri="{FF2B5EF4-FFF2-40B4-BE49-F238E27FC236}">
                  <a16:creationId xmlns:a16="http://schemas.microsoft.com/office/drawing/2014/main" id="{BE4A64CF-DBB0-F743-81C4-9D5BD7D864DB}"/>
                </a:ext>
              </a:extLst>
            </p:cNvPr>
            <p:cNvSpPr/>
            <p:nvPr/>
          </p:nvSpPr>
          <p:spPr>
            <a:xfrm>
              <a:off x="7715272" y="1629779"/>
              <a:ext cx="1214446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pic>
        <p:nvPicPr>
          <p:cNvPr id="57" name="Picture 3">
            <a:extLst>
              <a:ext uri="{FF2B5EF4-FFF2-40B4-BE49-F238E27FC236}">
                <a16:creationId xmlns:a16="http://schemas.microsoft.com/office/drawing/2014/main" id="{2D2B9E38-7034-0B40-8B2C-F1AAC73FE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71995" y="1481862"/>
            <a:ext cx="3119453" cy="4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4">
            <a:extLst>
              <a:ext uri="{FF2B5EF4-FFF2-40B4-BE49-F238E27FC236}">
                <a16:creationId xmlns:a16="http://schemas.microsoft.com/office/drawing/2014/main" id="{2F8A13B8-20B9-B544-8AA4-965AC225B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86572" y="3267812"/>
            <a:ext cx="238601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5">
            <a:extLst>
              <a:ext uri="{FF2B5EF4-FFF2-40B4-BE49-F238E27FC236}">
                <a16:creationId xmlns:a16="http://schemas.microsoft.com/office/drawing/2014/main" id="{5A7CED1E-B660-2546-8BF2-B791D3447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93600" y="4482258"/>
            <a:ext cx="2359940" cy="51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0" name="مجموعة 59">
            <a:extLst>
              <a:ext uri="{FF2B5EF4-FFF2-40B4-BE49-F238E27FC236}">
                <a16:creationId xmlns:a16="http://schemas.microsoft.com/office/drawing/2014/main" id="{82E31AC2-E14C-C047-8513-D05B7672B710}"/>
              </a:ext>
            </a:extLst>
          </p:cNvPr>
          <p:cNvGrpSpPr/>
          <p:nvPr/>
        </p:nvGrpSpPr>
        <p:grpSpPr>
          <a:xfrm>
            <a:off x="1585781" y="2053366"/>
            <a:ext cx="2071702" cy="3714776"/>
            <a:chOff x="571472" y="1071546"/>
            <a:chExt cx="2071702" cy="3714776"/>
          </a:xfrm>
        </p:grpSpPr>
        <p:sp>
          <p:nvSpPr>
            <p:cNvPr id="61" name="مستطيل مستدير الزوايا 60">
              <a:extLst>
                <a:ext uri="{FF2B5EF4-FFF2-40B4-BE49-F238E27FC236}">
                  <a16:creationId xmlns:a16="http://schemas.microsoft.com/office/drawing/2014/main" id="{9D09215C-6DEF-1546-BCE8-7F44097BD461}"/>
                </a:ext>
              </a:extLst>
            </p:cNvPr>
            <p:cNvSpPr/>
            <p:nvPr/>
          </p:nvSpPr>
          <p:spPr>
            <a:xfrm>
              <a:off x="571472" y="1071546"/>
              <a:ext cx="2071702" cy="50006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rgbClr val="C00000"/>
                  </a:solidFill>
                </a:rPr>
                <a:t>حل آ خر</a:t>
              </a:r>
            </a:p>
          </p:txBody>
        </p:sp>
        <p:sp>
          <p:nvSpPr>
            <p:cNvPr id="62" name="مستطيل مستدير الزوايا 61">
              <a:extLst>
                <a:ext uri="{FF2B5EF4-FFF2-40B4-BE49-F238E27FC236}">
                  <a16:creationId xmlns:a16="http://schemas.microsoft.com/office/drawing/2014/main" id="{56C966AD-D15E-2B48-AA44-F5C08ADC4867}"/>
                </a:ext>
              </a:extLst>
            </p:cNvPr>
            <p:cNvSpPr/>
            <p:nvPr/>
          </p:nvSpPr>
          <p:spPr>
            <a:xfrm>
              <a:off x="571472" y="1571612"/>
              <a:ext cx="2071702" cy="321471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63" name="مجموعة 101">
            <a:extLst>
              <a:ext uri="{FF2B5EF4-FFF2-40B4-BE49-F238E27FC236}">
                <a16:creationId xmlns:a16="http://schemas.microsoft.com/office/drawing/2014/main" id="{3D769417-EC69-204F-AEAA-E8B7C5FF44CC}"/>
              </a:ext>
            </a:extLst>
          </p:cNvPr>
          <p:cNvGrpSpPr/>
          <p:nvPr/>
        </p:nvGrpSpPr>
        <p:grpSpPr>
          <a:xfrm>
            <a:off x="1781041" y="2839184"/>
            <a:ext cx="785818" cy="847426"/>
            <a:chOff x="7367602" y="3186114"/>
            <a:chExt cx="785818" cy="847426"/>
          </a:xfrm>
        </p:grpSpPr>
        <p:sp>
          <p:nvSpPr>
            <p:cNvPr id="64" name="Text Box 87">
              <a:extLst>
                <a:ext uri="{FF2B5EF4-FFF2-40B4-BE49-F238E27FC236}">
                  <a16:creationId xmlns:a16="http://schemas.microsoft.com/office/drawing/2014/main" id="{C5CBA16B-FEA1-B44E-A324-8902246D60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7602" y="3186114"/>
              <a:ext cx="78581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7030A0"/>
                  </a:solidFill>
                </a:rPr>
                <a:t>١٢</a:t>
              </a:r>
              <a:endParaRPr lang="en-US" sz="2400" b="1" dirty="0">
                <a:solidFill>
                  <a:srgbClr val="7030A0"/>
                </a:solidFill>
              </a:endParaRPr>
            </a:p>
          </p:txBody>
        </p:sp>
        <p:sp>
          <p:nvSpPr>
            <p:cNvPr id="65" name="Line 36">
              <a:extLst>
                <a:ext uri="{FF2B5EF4-FFF2-40B4-BE49-F238E27FC236}">
                  <a16:creationId xmlns:a16="http://schemas.microsoft.com/office/drawing/2014/main" id="{09C7DA21-49FE-D146-8607-725E192897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98148" y="3578224"/>
              <a:ext cx="468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6" name="Text Box 87">
              <a:extLst>
                <a:ext uri="{FF2B5EF4-FFF2-40B4-BE49-F238E27FC236}">
                  <a16:creationId xmlns:a16="http://schemas.microsoft.com/office/drawing/2014/main" id="{906A92CC-EE24-F042-B591-CDACA4C89A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6176" y="3571875"/>
              <a:ext cx="71438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٣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</p:grpSp>
      <p:cxnSp>
        <p:nvCxnSpPr>
          <p:cNvPr id="67" name="رابط كسهم مستقيم 66">
            <a:extLst>
              <a:ext uri="{FF2B5EF4-FFF2-40B4-BE49-F238E27FC236}">
                <a16:creationId xmlns:a16="http://schemas.microsoft.com/office/drawing/2014/main" id="{142A9A31-E4CA-204D-9145-E7DD8025708C}"/>
              </a:ext>
            </a:extLst>
          </p:cNvPr>
          <p:cNvCxnSpPr/>
          <p:nvPr/>
        </p:nvCxnSpPr>
        <p:spPr>
          <a:xfrm rot="10800000">
            <a:off x="2300163" y="3067784"/>
            <a:ext cx="642942" cy="28575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رابط كسهم مستقيم 67">
            <a:extLst>
              <a:ext uri="{FF2B5EF4-FFF2-40B4-BE49-F238E27FC236}">
                <a16:creationId xmlns:a16="http://schemas.microsoft.com/office/drawing/2014/main" id="{2C5B98A6-F2D3-5949-842E-393EE1983B25}"/>
              </a:ext>
            </a:extLst>
          </p:cNvPr>
          <p:cNvCxnSpPr/>
          <p:nvPr/>
        </p:nvCxnSpPr>
        <p:spPr>
          <a:xfrm rot="10800000" flipV="1">
            <a:off x="2295103" y="3124936"/>
            <a:ext cx="648000" cy="28575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Box 87">
            <a:extLst>
              <a:ext uri="{FF2B5EF4-FFF2-40B4-BE49-F238E27FC236}">
                <a16:creationId xmlns:a16="http://schemas.microsoft.com/office/drawing/2014/main" id="{A1E8B84C-2BE0-4641-987F-14F7B455F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723" y="3767878"/>
            <a:ext cx="130970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9193"/>
                </a:solidFill>
              </a:rPr>
              <a:t>٢٠</a:t>
            </a:r>
            <a:r>
              <a:rPr lang="ar-SA" sz="2400" b="1" dirty="0"/>
              <a:t> × </a:t>
            </a:r>
            <a:r>
              <a:rPr lang="ar-SA" sz="2400" b="1" dirty="0">
                <a:solidFill>
                  <a:srgbClr val="009193"/>
                </a:solidFill>
              </a:rPr>
              <a:t>٣</a:t>
            </a:r>
            <a:r>
              <a:rPr lang="ar-SA" sz="2400" b="1" dirty="0"/>
              <a:t> =</a:t>
            </a:r>
            <a:endParaRPr lang="en-US" sz="2400" b="1" dirty="0"/>
          </a:p>
        </p:txBody>
      </p:sp>
      <p:sp>
        <p:nvSpPr>
          <p:cNvPr id="70" name="Text Box 87">
            <a:extLst>
              <a:ext uri="{FF2B5EF4-FFF2-40B4-BE49-F238E27FC236}">
                <a16:creationId xmlns:a16="http://schemas.microsoft.com/office/drawing/2014/main" id="{83B0D597-180E-4544-88DE-37F69A0D0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657" y="3767878"/>
            <a:ext cx="59532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9193"/>
                </a:solidFill>
              </a:rPr>
              <a:t>٦٠</a:t>
            </a:r>
            <a:endParaRPr lang="en-US" sz="2400" b="1" dirty="0">
              <a:solidFill>
                <a:srgbClr val="009193"/>
              </a:solidFill>
            </a:endParaRPr>
          </a:p>
        </p:txBody>
      </p:sp>
      <p:sp>
        <p:nvSpPr>
          <p:cNvPr id="71" name="Text Box 87">
            <a:extLst>
              <a:ext uri="{FF2B5EF4-FFF2-40B4-BE49-F238E27FC236}">
                <a16:creationId xmlns:a16="http://schemas.microsoft.com/office/drawing/2014/main" id="{2139840D-A65F-5D4A-AF4D-51AF89321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723" y="4306345"/>
            <a:ext cx="130970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7030A0"/>
                </a:solidFill>
              </a:rPr>
              <a:t>٥</a:t>
            </a:r>
            <a:r>
              <a:rPr lang="ar-SA" sz="2400" b="1" dirty="0"/>
              <a:t> × </a:t>
            </a:r>
            <a:r>
              <a:rPr lang="ar-SA" sz="2400" b="1" dirty="0">
                <a:solidFill>
                  <a:srgbClr val="7030A0"/>
                </a:solidFill>
              </a:rPr>
              <a:t>١٢</a:t>
            </a:r>
            <a:r>
              <a:rPr lang="ar-SA" sz="2400" b="1" dirty="0"/>
              <a:t> =</a:t>
            </a:r>
            <a:endParaRPr lang="en-US" sz="2400" b="1" dirty="0"/>
          </a:p>
        </p:txBody>
      </p:sp>
      <p:sp>
        <p:nvSpPr>
          <p:cNvPr id="72" name="Text Box 87">
            <a:extLst>
              <a:ext uri="{FF2B5EF4-FFF2-40B4-BE49-F238E27FC236}">
                <a16:creationId xmlns:a16="http://schemas.microsoft.com/office/drawing/2014/main" id="{A60B9845-C785-B349-8A15-B98364743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657" y="4306345"/>
            <a:ext cx="59532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7030A0"/>
                </a:solidFill>
              </a:rPr>
              <a:t>٦٠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73" name="Text Box 87">
            <a:extLst>
              <a:ext uri="{FF2B5EF4-FFF2-40B4-BE49-F238E27FC236}">
                <a16:creationId xmlns:a16="http://schemas.microsoft.com/office/drawing/2014/main" id="{5332B01D-5105-8B4E-812A-2280853DE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343" y="5053762"/>
            <a:ext cx="207170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النسبتان متكافئتان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74" name="مجموعة 28">
            <a:extLst>
              <a:ext uri="{FF2B5EF4-FFF2-40B4-BE49-F238E27FC236}">
                <a16:creationId xmlns:a16="http://schemas.microsoft.com/office/drawing/2014/main" id="{31891DA1-21CF-2F4B-8EBE-2CE6EED59E4D}"/>
              </a:ext>
            </a:extLst>
          </p:cNvPr>
          <p:cNvGrpSpPr/>
          <p:nvPr/>
        </p:nvGrpSpPr>
        <p:grpSpPr>
          <a:xfrm>
            <a:off x="2400173" y="2839184"/>
            <a:ext cx="1095380" cy="847426"/>
            <a:chOff x="7915296" y="1571612"/>
            <a:chExt cx="1095380" cy="847426"/>
          </a:xfrm>
        </p:grpSpPr>
        <p:grpSp>
          <p:nvGrpSpPr>
            <p:cNvPr id="75" name="مجموعة 101">
              <a:extLst>
                <a:ext uri="{FF2B5EF4-FFF2-40B4-BE49-F238E27FC236}">
                  <a16:creationId xmlns:a16="http://schemas.microsoft.com/office/drawing/2014/main" id="{66BBD04D-1806-634F-95FF-36B0D8BE6216}"/>
                </a:ext>
              </a:extLst>
            </p:cNvPr>
            <p:cNvGrpSpPr/>
            <p:nvPr/>
          </p:nvGrpSpPr>
          <p:grpSpPr>
            <a:xfrm>
              <a:off x="8224858" y="1571612"/>
              <a:ext cx="785818" cy="847426"/>
              <a:chOff x="7367602" y="3186114"/>
              <a:chExt cx="785818" cy="847426"/>
            </a:xfrm>
          </p:grpSpPr>
          <p:sp>
            <p:nvSpPr>
              <p:cNvPr id="77" name="Text Box 87">
                <a:extLst>
                  <a:ext uri="{FF2B5EF4-FFF2-40B4-BE49-F238E27FC236}">
                    <a16:creationId xmlns:a16="http://schemas.microsoft.com/office/drawing/2014/main" id="{E7A3701E-B92F-4742-899E-91F1ABFA4F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602" y="3186114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٢٠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  <p:sp>
            <p:nvSpPr>
              <p:cNvPr id="78" name="Line 36">
                <a:extLst>
                  <a:ext uri="{FF2B5EF4-FFF2-40B4-BE49-F238E27FC236}">
                    <a16:creationId xmlns:a16="http://schemas.microsoft.com/office/drawing/2014/main" id="{16DA2A61-305D-1A49-A96D-D3E2EDBC68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8148" y="3578224"/>
                <a:ext cx="468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9" name="Text Box 87">
                <a:extLst>
                  <a:ext uri="{FF2B5EF4-FFF2-40B4-BE49-F238E27FC236}">
                    <a16:creationId xmlns:a16="http://schemas.microsoft.com/office/drawing/2014/main" id="{8DA2FC1B-FFB1-FC41-9519-A7F67DA41E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6176" y="3571875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7030A0"/>
                    </a:solidFill>
                  </a:rPr>
                  <a:t>٥</a:t>
                </a:r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76" name="Text Box 87">
              <a:extLst>
                <a:ext uri="{FF2B5EF4-FFF2-40B4-BE49-F238E27FC236}">
                  <a16:creationId xmlns:a16="http://schemas.microsoft.com/office/drawing/2014/main" id="{419B1354-A7FB-CC4E-85E7-1A9487D91A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5296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8166488" y="1467767"/>
            <a:ext cx="241461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28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387D1B7-7B6C-844F-A923-5C2AB756F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8231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9" grpId="0"/>
      <p:bldP spid="70" grpId="0"/>
      <p:bldP spid="71" grpId="0"/>
      <p:bldP spid="72" grpId="0"/>
      <p:bldP spid="73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30332" y="-4639150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مجموعة 28">
            <a:extLst>
              <a:ext uri="{FF2B5EF4-FFF2-40B4-BE49-F238E27FC236}">
                <a16:creationId xmlns:a16="http://schemas.microsoft.com/office/drawing/2014/main" id="{EAB576F5-ED07-3E45-AC08-D53D48D6F7A5}"/>
              </a:ext>
            </a:extLst>
          </p:cNvPr>
          <p:cNvGrpSpPr/>
          <p:nvPr/>
        </p:nvGrpSpPr>
        <p:grpSpPr>
          <a:xfrm>
            <a:off x="6493317" y="3228216"/>
            <a:ext cx="1052516" cy="847426"/>
            <a:chOff x="7958160" y="1571612"/>
            <a:chExt cx="1052516" cy="847426"/>
          </a:xfrm>
        </p:grpSpPr>
        <p:grpSp>
          <p:nvGrpSpPr>
            <p:cNvPr id="81" name="مجموعة 101">
              <a:extLst>
                <a:ext uri="{FF2B5EF4-FFF2-40B4-BE49-F238E27FC236}">
                  <a16:creationId xmlns:a16="http://schemas.microsoft.com/office/drawing/2014/main" id="{91CFECB4-9B45-934B-BCEF-A1A82AD7528D}"/>
                </a:ext>
              </a:extLst>
            </p:cNvPr>
            <p:cNvGrpSpPr/>
            <p:nvPr/>
          </p:nvGrpSpPr>
          <p:grpSpPr>
            <a:xfrm>
              <a:off x="8224858" y="1571612"/>
              <a:ext cx="785818" cy="847426"/>
              <a:chOff x="7367602" y="3186114"/>
              <a:chExt cx="785818" cy="847426"/>
            </a:xfrm>
          </p:grpSpPr>
          <p:sp>
            <p:nvSpPr>
              <p:cNvPr id="83" name="Text Box 87">
                <a:extLst>
                  <a:ext uri="{FF2B5EF4-FFF2-40B4-BE49-F238E27FC236}">
                    <a16:creationId xmlns:a16="http://schemas.microsoft.com/office/drawing/2014/main" id="{5C453602-EFB5-8D40-BC6A-F226B90BE3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602" y="3186114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٢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  <p:sp>
            <p:nvSpPr>
              <p:cNvPr id="84" name="Line 36">
                <a:extLst>
                  <a:ext uri="{FF2B5EF4-FFF2-40B4-BE49-F238E27FC236}">
                    <a16:creationId xmlns:a16="http://schemas.microsoft.com/office/drawing/2014/main" id="{F4357701-2996-614A-8079-27C352C645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8148" y="3578224"/>
                <a:ext cx="468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5" name="Text Box 87">
                <a:extLst>
                  <a:ext uri="{FF2B5EF4-FFF2-40B4-BE49-F238E27FC236}">
                    <a16:creationId xmlns:a16="http://schemas.microsoft.com/office/drawing/2014/main" id="{7C6B2AB2-620E-F14B-955E-713FE854C8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6176" y="3571875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٨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</p:grpSp>
        <p:sp>
          <p:nvSpPr>
            <p:cNvPr id="82" name="Text Box 87">
              <a:extLst>
                <a:ext uri="{FF2B5EF4-FFF2-40B4-BE49-F238E27FC236}">
                  <a16:creationId xmlns:a16="http://schemas.microsoft.com/office/drawing/2014/main" id="{15763B9A-0389-F94A-9E6D-7EEAF1BC0A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8160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86" name="مجموعة 34">
            <a:extLst>
              <a:ext uri="{FF2B5EF4-FFF2-40B4-BE49-F238E27FC236}">
                <a16:creationId xmlns:a16="http://schemas.microsoft.com/office/drawing/2014/main" id="{21C501CB-48B0-154D-82D4-31CB633652E1}"/>
              </a:ext>
            </a:extLst>
          </p:cNvPr>
          <p:cNvGrpSpPr/>
          <p:nvPr/>
        </p:nvGrpSpPr>
        <p:grpSpPr>
          <a:xfrm>
            <a:off x="4559725" y="3228216"/>
            <a:ext cx="2500330" cy="847426"/>
            <a:chOff x="5376866" y="1571612"/>
            <a:chExt cx="2500330" cy="847426"/>
          </a:xfrm>
        </p:grpSpPr>
        <p:grpSp>
          <p:nvGrpSpPr>
            <p:cNvPr id="87" name="مجموعة 107">
              <a:extLst>
                <a:ext uri="{FF2B5EF4-FFF2-40B4-BE49-F238E27FC236}">
                  <a16:creationId xmlns:a16="http://schemas.microsoft.com/office/drawing/2014/main" id="{01B3957A-9D19-0A48-9407-A586DFD0BA95}"/>
                </a:ext>
              </a:extLst>
            </p:cNvPr>
            <p:cNvGrpSpPr/>
            <p:nvPr/>
          </p:nvGrpSpPr>
          <p:grpSpPr>
            <a:xfrm>
              <a:off x="5376866" y="1571612"/>
              <a:ext cx="2500330" cy="847426"/>
              <a:chOff x="5734056" y="3186114"/>
              <a:chExt cx="2500330" cy="847426"/>
            </a:xfrm>
          </p:grpSpPr>
          <p:sp>
            <p:nvSpPr>
              <p:cNvPr id="89" name="Text Box 87">
                <a:extLst>
                  <a:ext uri="{FF2B5EF4-FFF2-40B4-BE49-F238E27FC236}">
                    <a16:creationId xmlns:a16="http://schemas.microsoft.com/office/drawing/2014/main" id="{4DE66A9E-8F5D-AC42-971D-A6681BC5E2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9824" y="3186114"/>
                <a:ext cx="167164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 × ٢</a:t>
                </a:r>
                <a:endParaRPr lang="en-US" sz="2400" b="1" dirty="0"/>
              </a:p>
            </p:txBody>
          </p:sp>
          <p:sp>
            <p:nvSpPr>
              <p:cNvPr id="90" name="Line 36">
                <a:extLst>
                  <a:ext uri="{FF2B5EF4-FFF2-40B4-BE49-F238E27FC236}">
                    <a16:creationId xmlns:a16="http://schemas.microsoft.com/office/drawing/2014/main" id="{DA73A91B-00C3-2B4F-BA5D-57B7A62668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62698" y="3578224"/>
                <a:ext cx="133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1" name="Text Box 87">
                <a:extLst>
                  <a:ext uri="{FF2B5EF4-FFF2-40B4-BE49-F238E27FC236}">
                    <a16:creationId xmlns:a16="http://schemas.microsoft.com/office/drawing/2014/main" id="{A48DADEC-C6EF-8F45-A2F7-15E867D57F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34056" y="3571875"/>
                <a:ext cx="250033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 × ٢ × ٢</a:t>
                </a:r>
                <a:endParaRPr lang="en-US" sz="2400" b="1" dirty="0"/>
              </a:p>
            </p:txBody>
          </p:sp>
        </p:grpSp>
        <p:sp>
          <p:nvSpPr>
            <p:cNvPr id="88" name="Text Box 87">
              <a:extLst>
                <a:ext uri="{FF2B5EF4-FFF2-40B4-BE49-F238E27FC236}">
                  <a16:creationId xmlns:a16="http://schemas.microsoft.com/office/drawing/2014/main" id="{A0890A54-E340-2C4C-9A51-774053757E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5441" y="1743062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92" name="مجموعة 40">
            <a:extLst>
              <a:ext uri="{FF2B5EF4-FFF2-40B4-BE49-F238E27FC236}">
                <a16:creationId xmlns:a16="http://schemas.microsoft.com/office/drawing/2014/main" id="{B8CB4BA6-0791-3840-A7B3-B0BFA4A24D4E}"/>
              </a:ext>
            </a:extLst>
          </p:cNvPr>
          <p:cNvGrpSpPr/>
          <p:nvPr/>
        </p:nvGrpSpPr>
        <p:grpSpPr>
          <a:xfrm>
            <a:off x="3916783" y="3228216"/>
            <a:ext cx="785818" cy="842961"/>
            <a:chOff x="7300934" y="3186114"/>
            <a:chExt cx="785818" cy="842961"/>
          </a:xfrm>
        </p:grpSpPr>
        <p:sp>
          <p:nvSpPr>
            <p:cNvPr id="93" name="Text Box 87">
              <a:extLst>
                <a:ext uri="{FF2B5EF4-FFF2-40B4-BE49-F238E27FC236}">
                  <a16:creationId xmlns:a16="http://schemas.microsoft.com/office/drawing/2014/main" id="{9CAD3584-3E74-9E44-816C-DD4A657D76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0934" y="3186114"/>
              <a:ext cx="78581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١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  <p:sp>
          <p:nvSpPr>
            <p:cNvPr id="94" name="Line 36">
              <a:extLst>
                <a:ext uri="{FF2B5EF4-FFF2-40B4-BE49-F238E27FC236}">
                  <a16:creationId xmlns:a16="http://schemas.microsoft.com/office/drawing/2014/main" id="{D3A5DE5C-8717-184C-8376-15C6CADCBD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5" name="Text Box 87">
              <a:extLst>
                <a:ext uri="{FF2B5EF4-FFF2-40B4-BE49-F238E27FC236}">
                  <a16:creationId xmlns:a16="http://schemas.microsoft.com/office/drawing/2014/main" id="{61CADA12-DEA9-7847-92F1-E7BF8360BA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٨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</p:grpSp>
      <p:cxnSp>
        <p:nvCxnSpPr>
          <p:cNvPr id="96" name="رابط مستقيم 55">
            <a:extLst>
              <a:ext uri="{FF2B5EF4-FFF2-40B4-BE49-F238E27FC236}">
                <a16:creationId xmlns:a16="http://schemas.microsoft.com/office/drawing/2014/main" id="{9598C037-7BC3-FE43-87D8-5351F9DC3ECB}"/>
              </a:ext>
            </a:extLst>
          </p:cNvPr>
          <p:cNvCxnSpPr/>
          <p:nvPr/>
        </p:nvCxnSpPr>
        <p:spPr>
          <a:xfrm rot="5400000">
            <a:off x="5424124" y="3339831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رابط مستقيم 56">
            <a:extLst>
              <a:ext uri="{FF2B5EF4-FFF2-40B4-BE49-F238E27FC236}">
                <a16:creationId xmlns:a16="http://schemas.microsoft.com/office/drawing/2014/main" id="{5B8A3B53-730B-C34D-AF43-42B8156EA535}"/>
              </a:ext>
            </a:extLst>
          </p:cNvPr>
          <p:cNvCxnSpPr/>
          <p:nvPr/>
        </p:nvCxnSpPr>
        <p:spPr>
          <a:xfrm rot="5400000">
            <a:off x="6238518" y="3739883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مجموعة 28">
            <a:extLst>
              <a:ext uri="{FF2B5EF4-FFF2-40B4-BE49-F238E27FC236}">
                <a16:creationId xmlns:a16="http://schemas.microsoft.com/office/drawing/2014/main" id="{F2030F54-2860-8E40-BEEE-2EDB7562E09E}"/>
              </a:ext>
            </a:extLst>
          </p:cNvPr>
          <p:cNvGrpSpPr/>
          <p:nvPr/>
        </p:nvGrpSpPr>
        <p:grpSpPr>
          <a:xfrm>
            <a:off x="6521893" y="4452492"/>
            <a:ext cx="1038228" cy="847426"/>
            <a:chOff x="7958160" y="1571612"/>
            <a:chExt cx="1038228" cy="847426"/>
          </a:xfrm>
        </p:grpSpPr>
        <p:grpSp>
          <p:nvGrpSpPr>
            <p:cNvPr id="99" name="مجموعة 101">
              <a:extLst>
                <a:ext uri="{FF2B5EF4-FFF2-40B4-BE49-F238E27FC236}">
                  <a16:creationId xmlns:a16="http://schemas.microsoft.com/office/drawing/2014/main" id="{3DE955AA-6A5E-A04F-B5CC-8CE691160D7B}"/>
                </a:ext>
              </a:extLst>
            </p:cNvPr>
            <p:cNvGrpSpPr/>
            <p:nvPr/>
          </p:nvGrpSpPr>
          <p:grpSpPr>
            <a:xfrm>
              <a:off x="8210570" y="1571612"/>
              <a:ext cx="785818" cy="847426"/>
              <a:chOff x="7353314" y="3186114"/>
              <a:chExt cx="785818" cy="847426"/>
            </a:xfrm>
          </p:grpSpPr>
          <p:sp>
            <p:nvSpPr>
              <p:cNvPr id="101" name="Text Box 87">
                <a:extLst>
                  <a:ext uri="{FF2B5EF4-FFF2-40B4-BE49-F238E27FC236}">
                    <a16:creationId xmlns:a16="http://schemas.microsoft.com/office/drawing/2014/main" id="{041B8E15-92E8-E542-AFEF-A4D7891F48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53314" y="3186114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٨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  <p:sp>
            <p:nvSpPr>
              <p:cNvPr id="102" name="Line 36">
                <a:extLst>
                  <a:ext uri="{FF2B5EF4-FFF2-40B4-BE49-F238E27FC236}">
                    <a16:creationId xmlns:a16="http://schemas.microsoft.com/office/drawing/2014/main" id="{1051D825-0CA7-5D48-8E7A-0DB47E6FCE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8148" y="3578224"/>
                <a:ext cx="468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3" name="Text Box 87">
                <a:extLst>
                  <a:ext uri="{FF2B5EF4-FFF2-40B4-BE49-F238E27FC236}">
                    <a16:creationId xmlns:a16="http://schemas.microsoft.com/office/drawing/2014/main" id="{2C4A7AD7-764C-684D-BD96-B9051CE014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6176" y="3571875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١٤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</p:grpSp>
        <p:sp>
          <p:nvSpPr>
            <p:cNvPr id="100" name="Text Box 87">
              <a:extLst>
                <a:ext uri="{FF2B5EF4-FFF2-40B4-BE49-F238E27FC236}">
                  <a16:creationId xmlns:a16="http://schemas.microsoft.com/office/drawing/2014/main" id="{BD476959-7B87-EF4F-96ED-7EAEE8148C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8160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104" name="مجموعة 34">
            <a:extLst>
              <a:ext uri="{FF2B5EF4-FFF2-40B4-BE49-F238E27FC236}">
                <a16:creationId xmlns:a16="http://schemas.microsoft.com/office/drawing/2014/main" id="{B5F338A0-7B60-A64D-BEB7-9BE68C946F97}"/>
              </a:ext>
            </a:extLst>
          </p:cNvPr>
          <p:cNvGrpSpPr/>
          <p:nvPr/>
        </p:nvGrpSpPr>
        <p:grpSpPr>
          <a:xfrm>
            <a:off x="4616872" y="4452492"/>
            <a:ext cx="2014555" cy="847426"/>
            <a:chOff x="5676907" y="1571612"/>
            <a:chExt cx="2014555" cy="847426"/>
          </a:xfrm>
        </p:grpSpPr>
        <p:grpSp>
          <p:nvGrpSpPr>
            <p:cNvPr id="105" name="مجموعة 107">
              <a:extLst>
                <a:ext uri="{FF2B5EF4-FFF2-40B4-BE49-F238E27FC236}">
                  <a16:creationId xmlns:a16="http://schemas.microsoft.com/office/drawing/2014/main" id="{71C4F85A-30F1-EA4A-8652-244A54465DAE}"/>
                </a:ext>
              </a:extLst>
            </p:cNvPr>
            <p:cNvGrpSpPr/>
            <p:nvPr/>
          </p:nvGrpSpPr>
          <p:grpSpPr>
            <a:xfrm>
              <a:off x="6076962" y="1571612"/>
              <a:ext cx="1614500" cy="847426"/>
              <a:chOff x="6434152" y="3186114"/>
              <a:chExt cx="1614500" cy="847426"/>
            </a:xfrm>
          </p:grpSpPr>
          <p:sp>
            <p:nvSpPr>
              <p:cNvPr id="107" name="Text Box 87">
                <a:extLst>
                  <a:ext uri="{FF2B5EF4-FFF2-40B4-BE49-F238E27FC236}">
                    <a16:creationId xmlns:a16="http://schemas.microsoft.com/office/drawing/2014/main" id="{A28A15C0-B222-4E41-B252-5A3185F45B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34152" y="3186114"/>
                <a:ext cx="161450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 × ٢ × ٢</a:t>
                </a:r>
                <a:endParaRPr lang="en-US" sz="2400" b="1" dirty="0"/>
              </a:p>
            </p:txBody>
          </p:sp>
          <p:sp>
            <p:nvSpPr>
              <p:cNvPr id="108" name="Line 36">
                <a:extLst>
                  <a:ext uri="{FF2B5EF4-FFF2-40B4-BE49-F238E27FC236}">
                    <a16:creationId xmlns:a16="http://schemas.microsoft.com/office/drawing/2014/main" id="{9E0F3BFF-2C03-9A4C-82D7-07D35F8E0B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36088" y="3578224"/>
                <a:ext cx="1368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9" name="Text Box 87">
                <a:extLst>
                  <a:ext uri="{FF2B5EF4-FFF2-40B4-BE49-F238E27FC236}">
                    <a16:creationId xmlns:a16="http://schemas.microsoft.com/office/drawing/2014/main" id="{895D49F7-9988-934E-9ACF-DC0B25D98A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34162" y="3571875"/>
                <a:ext cx="144305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 × ٧</a:t>
                </a:r>
                <a:endParaRPr lang="en-US" sz="2400" b="1" dirty="0"/>
              </a:p>
            </p:txBody>
          </p:sp>
        </p:grpSp>
        <p:sp>
          <p:nvSpPr>
            <p:cNvPr id="106" name="Text Box 87">
              <a:extLst>
                <a:ext uri="{FF2B5EF4-FFF2-40B4-BE49-F238E27FC236}">
                  <a16:creationId xmlns:a16="http://schemas.microsoft.com/office/drawing/2014/main" id="{17C0A3BE-6BBD-8E47-9F25-4DFAC877D8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907" y="1743062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110" name="مجموعة 40">
            <a:extLst>
              <a:ext uri="{FF2B5EF4-FFF2-40B4-BE49-F238E27FC236}">
                <a16:creationId xmlns:a16="http://schemas.microsoft.com/office/drawing/2014/main" id="{2ED6EFD8-0DF3-844D-B631-10DCFACB46CB}"/>
              </a:ext>
            </a:extLst>
          </p:cNvPr>
          <p:cNvGrpSpPr/>
          <p:nvPr/>
        </p:nvGrpSpPr>
        <p:grpSpPr>
          <a:xfrm>
            <a:off x="3988221" y="4452492"/>
            <a:ext cx="714380" cy="842961"/>
            <a:chOff x="7358084" y="3186114"/>
            <a:chExt cx="714380" cy="842961"/>
          </a:xfrm>
        </p:grpSpPr>
        <p:sp>
          <p:nvSpPr>
            <p:cNvPr id="111" name="Text Box 87">
              <a:extLst>
                <a:ext uri="{FF2B5EF4-FFF2-40B4-BE49-F238E27FC236}">
                  <a16:creationId xmlns:a16="http://schemas.microsoft.com/office/drawing/2014/main" id="{9EE3AECC-14CF-524F-9C22-3E86299729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8084" y="3186114"/>
              <a:ext cx="71438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٤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  <p:sp>
          <p:nvSpPr>
            <p:cNvPr id="112" name="Line 36">
              <a:extLst>
                <a:ext uri="{FF2B5EF4-FFF2-40B4-BE49-F238E27FC236}">
                  <a16:creationId xmlns:a16="http://schemas.microsoft.com/office/drawing/2014/main" id="{F5CFEDA5-8364-9345-A4F9-E3470F2806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3" name="Text Box 87">
              <a:extLst>
                <a:ext uri="{FF2B5EF4-FFF2-40B4-BE49-F238E27FC236}">
                  <a16:creationId xmlns:a16="http://schemas.microsoft.com/office/drawing/2014/main" id="{9648F885-2FEA-FE45-B510-0A9F0083B1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٧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</p:grpSp>
      <p:cxnSp>
        <p:nvCxnSpPr>
          <p:cNvPr id="114" name="رابط مستقيم 73">
            <a:extLst>
              <a:ext uri="{FF2B5EF4-FFF2-40B4-BE49-F238E27FC236}">
                <a16:creationId xmlns:a16="http://schemas.microsoft.com/office/drawing/2014/main" id="{2486CC78-3EC3-9F48-93CE-98C3571798E0}"/>
              </a:ext>
            </a:extLst>
          </p:cNvPr>
          <p:cNvCxnSpPr/>
          <p:nvPr/>
        </p:nvCxnSpPr>
        <p:spPr>
          <a:xfrm rot="5400000">
            <a:off x="6213854" y="4617021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رابط مستقيم 76">
            <a:extLst>
              <a:ext uri="{FF2B5EF4-FFF2-40B4-BE49-F238E27FC236}">
                <a16:creationId xmlns:a16="http://schemas.microsoft.com/office/drawing/2014/main" id="{8F5D45A8-3052-7045-9127-F59F770F283F}"/>
              </a:ext>
            </a:extLst>
          </p:cNvPr>
          <p:cNvCxnSpPr/>
          <p:nvPr/>
        </p:nvCxnSpPr>
        <p:spPr>
          <a:xfrm rot="5400000">
            <a:off x="5995628" y="4959701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 Box 87">
            <a:extLst>
              <a:ext uri="{FF2B5EF4-FFF2-40B4-BE49-F238E27FC236}">
                <a16:creationId xmlns:a16="http://schemas.microsoft.com/office/drawing/2014/main" id="{6E70E04E-BA3B-F847-9997-808388A09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257" y="5660093"/>
            <a:ext cx="273846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النسبتان غير متكافئتين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118" name="مجموعة 2">
            <a:extLst>
              <a:ext uri="{FF2B5EF4-FFF2-40B4-BE49-F238E27FC236}">
                <a16:creationId xmlns:a16="http://schemas.microsoft.com/office/drawing/2014/main" id="{1B70B201-0622-644C-9CAC-AA7E100C009F}"/>
              </a:ext>
            </a:extLst>
          </p:cNvPr>
          <p:cNvGrpSpPr/>
          <p:nvPr/>
        </p:nvGrpSpPr>
        <p:grpSpPr>
          <a:xfrm>
            <a:off x="4473999" y="1370828"/>
            <a:ext cx="5586452" cy="793971"/>
            <a:chOff x="3343266" y="1612763"/>
            <a:chExt cx="5586452" cy="945710"/>
          </a:xfrm>
        </p:grpSpPr>
        <p:sp>
          <p:nvSpPr>
            <p:cNvPr id="119" name="دبوس زينة 118">
              <a:extLst>
                <a:ext uri="{FF2B5EF4-FFF2-40B4-BE49-F238E27FC236}">
                  <a16:creationId xmlns:a16="http://schemas.microsoft.com/office/drawing/2014/main" id="{D3DB7C8C-45C2-D34D-B8A6-A1966F9F9785}"/>
                </a:ext>
              </a:extLst>
            </p:cNvPr>
            <p:cNvSpPr/>
            <p:nvPr/>
          </p:nvSpPr>
          <p:spPr>
            <a:xfrm>
              <a:off x="3343266" y="1612763"/>
              <a:ext cx="4356000" cy="943363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21" name="دبوس زينة 120">
              <a:extLst>
                <a:ext uri="{FF2B5EF4-FFF2-40B4-BE49-F238E27FC236}">
                  <a16:creationId xmlns:a16="http://schemas.microsoft.com/office/drawing/2014/main" id="{2D2F0311-8C4B-9144-97FD-C89B87B43D39}"/>
                </a:ext>
              </a:extLst>
            </p:cNvPr>
            <p:cNvSpPr/>
            <p:nvPr/>
          </p:nvSpPr>
          <p:spPr>
            <a:xfrm>
              <a:off x="7715272" y="1629779"/>
              <a:ext cx="1214446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pic>
        <p:nvPicPr>
          <p:cNvPr id="123" name="Picture 3">
            <a:extLst>
              <a:ext uri="{FF2B5EF4-FFF2-40B4-BE49-F238E27FC236}">
                <a16:creationId xmlns:a16="http://schemas.microsoft.com/office/drawing/2014/main" id="{5F52D49B-E99B-9E4D-9AAB-D85541719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59857" y="1513704"/>
            <a:ext cx="3119453" cy="4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" name="Picture 2">
            <a:extLst>
              <a:ext uri="{FF2B5EF4-FFF2-40B4-BE49-F238E27FC236}">
                <a16:creationId xmlns:a16="http://schemas.microsoft.com/office/drawing/2014/main" id="{1864337C-3E44-1A48-ACBC-A2BE2301E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17245" y="3385380"/>
            <a:ext cx="2647951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" name="Picture 3">
            <a:extLst>
              <a:ext uri="{FF2B5EF4-FFF2-40B4-BE49-F238E27FC236}">
                <a16:creationId xmlns:a16="http://schemas.microsoft.com/office/drawing/2014/main" id="{D64D15CD-D50B-EC4A-AB85-DB9C6214E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69901" y="4556962"/>
            <a:ext cx="2466722" cy="39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6" name="مجموعة 125">
            <a:extLst>
              <a:ext uri="{FF2B5EF4-FFF2-40B4-BE49-F238E27FC236}">
                <a16:creationId xmlns:a16="http://schemas.microsoft.com/office/drawing/2014/main" id="{F2E48873-AB04-9A4F-8640-7F2ABC673736}"/>
              </a:ext>
            </a:extLst>
          </p:cNvPr>
          <p:cNvGrpSpPr/>
          <p:nvPr/>
        </p:nvGrpSpPr>
        <p:grpSpPr>
          <a:xfrm>
            <a:off x="1126807" y="2162829"/>
            <a:ext cx="2071702" cy="3714776"/>
            <a:chOff x="571472" y="1071546"/>
            <a:chExt cx="2071702" cy="3714776"/>
          </a:xfrm>
        </p:grpSpPr>
        <p:sp>
          <p:nvSpPr>
            <p:cNvPr id="127" name="مستطيل مستدير الزوايا 126">
              <a:extLst>
                <a:ext uri="{FF2B5EF4-FFF2-40B4-BE49-F238E27FC236}">
                  <a16:creationId xmlns:a16="http://schemas.microsoft.com/office/drawing/2014/main" id="{627E136B-6EDE-AE4E-B4CB-CBD3D3C9A23D}"/>
                </a:ext>
              </a:extLst>
            </p:cNvPr>
            <p:cNvSpPr/>
            <p:nvPr/>
          </p:nvSpPr>
          <p:spPr>
            <a:xfrm>
              <a:off x="571472" y="1071546"/>
              <a:ext cx="2071702" cy="50006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rgbClr val="C00000"/>
                  </a:solidFill>
                </a:rPr>
                <a:t>حل آ خر</a:t>
              </a:r>
            </a:p>
          </p:txBody>
        </p:sp>
        <p:sp>
          <p:nvSpPr>
            <p:cNvPr id="128" name="مستطيل مستدير الزوايا 127">
              <a:extLst>
                <a:ext uri="{FF2B5EF4-FFF2-40B4-BE49-F238E27FC236}">
                  <a16:creationId xmlns:a16="http://schemas.microsoft.com/office/drawing/2014/main" id="{F662BBB7-215B-B44C-9F36-B38491D300FF}"/>
                </a:ext>
              </a:extLst>
            </p:cNvPr>
            <p:cNvSpPr/>
            <p:nvPr/>
          </p:nvSpPr>
          <p:spPr>
            <a:xfrm>
              <a:off x="571472" y="1571612"/>
              <a:ext cx="2071702" cy="321471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29" name="مجموعة 101">
            <a:extLst>
              <a:ext uri="{FF2B5EF4-FFF2-40B4-BE49-F238E27FC236}">
                <a16:creationId xmlns:a16="http://schemas.microsoft.com/office/drawing/2014/main" id="{CC0530F3-9738-3D46-B3E2-661172E5C7F8}"/>
              </a:ext>
            </a:extLst>
          </p:cNvPr>
          <p:cNvGrpSpPr/>
          <p:nvPr/>
        </p:nvGrpSpPr>
        <p:grpSpPr>
          <a:xfrm>
            <a:off x="1322067" y="2948647"/>
            <a:ext cx="785818" cy="847426"/>
            <a:chOff x="7367602" y="3186114"/>
            <a:chExt cx="785818" cy="847426"/>
          </a:xfrm>
        </p:grpSpPr>
        <p:sp>
          <p:nvSpPr>
            <p:cNvPr id="130" name="Text Box 87">
              <a:extLst>
                <a:ext uri="{FF2B5EF4-FFF2-40B4-BE49-F238E27FC236}">
                  <a16:creationId xmlns:a16="http://schemas.microsoft.com/office/drawing/2014/main" id="{C5229C06-AAAD-894F-BAFB-F5D7AE1AC6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7602" y="3186114"/>
              <a:ext cx="78581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7030A0"/>
                  </a:solidFill>
                </a:rPr>
                <a:t>٨</a:t>
              </a:r>
              <a:endParaRPr lang="en-US" sz="2400" b="1" dirty="0">
                <a:solidFill>
                  <a:srgbClr val="7030A0"/>
                </a:solidFill>
              </a:endParaRPr>
            </a:p>
          </p:txBody>
        </p:sp>
        <p:sp>
          <p:nvSpPr>
            <p:cNvPr id="131" name="Line 36">
              <a:extLst>
                <a:ext uri="{FF2B5EF4-FFF2-40B4-BE49-F238E27FC236}">
                  <a16:creationId xmlns:a16="http://schemas.microsoft.com/office/drawing/2014/main" id="{D75BDBF9-FC94-CB4C-8DAC-DF7DD85721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98148" y="3578224"/>
              <a:ext cx="468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2" name="Text Box 87">
              <a:extLst>
                <a:ext uri="{FF2B5EF4-FFF2-40B4-BE49-F238E27FC236}">
                  <a16:creationId xmlns:a16="http://schemas.microsoft.com/office/drawing/2014/main" id="{44379FCE-8BB7-6D48-AC04-48E3A8889F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6176" y="3571875"/>
              <a:ext cx="71438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١٤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</p:grpSp>
      <p:cxnSp>
        <p:nvCxnSpPr>
          <p:cNvPr id="133" name="رابط كسهم مستقيم 132">
            <a:extLst>
              <a:ext uri="{FF2B5EF4-FFF2-40B4-BE49-F238E27FC236}">
                <a16:creationId xmlns:a16="http://schemas.microsoft.com/office/drawing/2014/main" id="{C3C2CB3B-70C2-6642-8ECF-317FE6B3B6C2}"/>
              </a:ext>
            </a:extLst>
          </p:cNvPr>
          <p:cNvCxnSpPr/>
          <p:nvPr/>
        </p:nvCxnSpPr>
        <p:spPr>
          <a:xfrm rot="10800000">
            <a:off x="1841189" y="3177247"/>
            <a:ext cx="642942" cy="28575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رابط كسهم مستقيم 133">
            <a:extLst>
              <a:ext uri="{FF2B5EF4-FFF2-40B4-BE49-F238E27FC236}">
                <a16:creationId xmlns:a16="http://schemas.microsoft.com/office/drawing/2014/main" id="{F6FC019B-4A57-3D4A-9D48-F7C07D7F39BB}"/>
              </a:ext>
            </a:extLst>
          </p:cNvPr>
          <p:cNvCxnSpPr/>
          <p:nvPr/>
        </p:nvCxnSpPr>
        <p:spPr>
          <a:xfrm rot="10800000" flipV="1">
            <a:off x="1836129" y="3234399"/>
            <a:ext cx="648000" cy="28575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 Box 87">
            <a:extLst>
              <a:ext uri="{FF2B5EF4-FFF2-40B4-BE49-F238E27FC236}">
                <a16:creationId xmlns:a16="http://schemas.microsoft.com/office/drawing/2014/main" id="{161DCEEF-8D87-3A40-8BF1-78DAB8CCA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9749" y="3877341"/>
            <a:ext cx="130970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9193"/>
                </a:solidFill>
              </a:rPr>
              <a:t>٢</a:t>
            </a:r>
            <a:r>
              <a:rPr lang="ar-SA" sz="2400" b="1" dirty="0"/>
              <a:t> × </a:t>
            </a:r>
            <a:r>
              <a:rPr lang="ar-SA" sz="2400" b="1" dirty="0">
                <a:solidFill>
                  <a:srgbClr val="009193"/>
                </a:solidFill>
              </a:rPr>
              <a:t>١٤</a:t>
            </a:r>
            <a:r>
              <a:rPr lang="ar-SA" sz="2400" b="1" dirty="0"/>
              <a:t> =</a:t>
            </a:r>
            <a:endParaRPr lang="en-US" sz="2400" b="1" dirty="0"/>
          </a:p>
        </p:txBody>
      </p:sp>
      <p:sp>
        <p:nvSpPr>
          <p:cNvPr id="136" name="Text Box 87">
            <a:extLst>
              <a:ext uri="{FF2B5EF4-FFF2-40B4-BE49-F238E27FC236}">
                <a16:creationId xmlns:a16="http://schemas.microsoft.com/office/drawing/2014/main" id="{B2ED96BC-3FA3-B140-B2D9-13BD67C39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683" y="3877341"/>
            <a:ext cx="59532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9193"/>
                </a:solidFill>
              </a:rPr>
              <a:t>٢٨</a:t>
            </a:r>
            <a:endParaRPr lang="en-US" sz="2400" b="1" dirty="0">
              <a:solidFill>
                <a:srgbClr val="009193"/>
              </a:solidFill>
            </a:endParaRPr>
          </a:p>
        </p:txBody>
      </p:sp>
      <p:sp>
        <p:nvSpPr>
          <p:cNvPr id="137" name="Text Box 87">
            <a:extLst>
              <a:ext uri="{FF2B5EF4-FFF2-40B4-BE49-F238E27FC236}">
                <a16:creationId xmlns:a16="http://schemas.microsoft.com/office/drawing/2014/main" id="{D3BC7E85-59C2-E344-8CB5-9D4C5F471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9749" y="4415808"/>
            <a:ext cx="130970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7030A0"/>
                </a:solidFill>
              </a:rPr>
              <a:t>٨</a:t>
            </a:r>
            <a:r>
              <a:rPr lang="ar-SA" sz="2400" b="1" dirty="0"/>
              <a:t> × </a:t>
            </a:r>
            <a:r>
              <a:rPr lang="ar-SA" sz="2400" b="1" dirty="0">
                <a:solidFill>
                  <a:srgbClr val="7030A0"/>
                </a:solidFill>
              </a:rPr>
              <a:t>٨</a:t>
            </a:r>
            <a:r>
              <a:rPr lang="ar-SA" sz="2400" b="1" dirty="0"/>
              <a:t> =</a:t>
            </a:r>
            <a:endParaRPr lang="en-US" sz="2400" b="1" dirty="0"/>
          </a:p>
        </p:txBody>
      </p:sp>
      <p:sp>
        <p:nvSpPr>
          <p:cNvPr id="138" name="Text Box 87">
            <a:extLst>
              <a:ext uri="{FF2B5EF4-FFF2-40B4-BE49-F238E27FC236}">
                <a16:creationId xmlns:a16="http://schemas.microsoft.com/office/drawing/2014/main" id="{31A6045B-4FDC-DE48-B487-AF951A5C5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683" y="4415808"/>
            <a:ext cx="59532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7030A0"/>
                </a:solidFill>
              </a:rPr>
              <a:t>٦٤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39" name="Text Box 87">
            <a:extLst>
              <a:ext uri="{FF2B5EF4-FFF2-40B4-BE49-F238E27FC236}">
                <a16:creationId xmlns:a16="http://schemas.microsoft.com/office/drawing/2014/main" id="{684744B6-4970-964B-AE01-98BAB623A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093" y="5020349"/>
            <a:ext cx="2071702" cy="83099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النسبتان غير متكافئتين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140" name="مجموعة 28">
            <a:extLst>
              <a:ext uri="{FF2B5EF4-FFF2-40B4-BE49-F238E27FC236}">
                <a16:creationId xmlns:a16="http://schemas.microsoft.com/office/drawing/2014/main" id="{D0CD8124-1D2E-934F-9966-7A277CE3DB6A}"/>
              </a:ext>
            </a:extLst>
          </p:cNvPr>
          <p:cNvGrpSpPr/>
          <p:nvPr/>
        </p:nvGrpSpPr>
        <p:grpSpPr>
          <a:xfrm>
            <a:off x="1941199" y="2948647"/>
            <a:ext cx="1095380" cy="847426"/>
            <a:chOff x="7915296" y="1571612"/>
            <a:chExt cx="1095380" cy="847426"/>
          </a:xfrm>
        </p:grpSpPr>
        <p:grpSp>
          <p:nvGrpSpPr>
            <p:cNvPr id="141" name="مجموعة 101">
              <a:extLst>
                <a:ext uri="{FF2B5EF4-FFF2-40B4-BE49-F238E27FC236}">
                  <a16:creationId xmlns:a16="http://schemas.microsoft.com/office/drawing/2014/main" id="{89635993-A4ED-3047-8036-FCB8854C4256}"/>
                </a:ext>
              </a:extLst>
            </p:cNvPr>
            <p:cNvGrpSpPr/>
            <p:nvPr/>
          </p:nvGrpSpPr>
          <p:grpSpPr>
            <a:xfrm>
              <a:off x="8224858" y="1571612"/>
              <a:ext cx="785818" cy="847426"/>
              <a:chOff x="7367602" y="3186114"/>
              <a:chExt cx="785818" cy="847426"/>
            </a:xfrm>
          </p:grpSpPr>
          <p:sp>
            <p:nvSpPr>
              <p:cNvPr id="143" name="Text Box 87">
                <a:extLst>
                  <a:ext uri="{FF2B5EF4-FFF2-40B4-BE49-F238E27FC236}">
                    <a16:creationId xmlns:a16="http://schemas.microsoft.com/office/drawing/2014/main" id="{00996081-48DB-1D43-B8A0-F7673BE1F0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602" y="3186114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٢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  <p:sp>
            <p:nvSpPr>
              <p:cNvPr id="144" name="Line 36">
                <a:extLst>
                  <a:ext uri="{FF2B5EF4-FFF2-40B4-BE49-F238E27FC236}">
                    <a16:creationId xmlns:a16="http://schemas.microsoft.com/office/drawing/2014/main" id="{F0D81093-855E-D944-B3E4-247A9BFD9F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8148" y="3578224"/>
                <a:ext cx="468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5" name="Text Box 87">
                <a:extLst>
                  <a:ext uri="{FF2B5EF4-FFF2-40B4-BE49-F238E27FC236}">
                    <a16:creationId xmlns:a16="http://schemas.microsoft.com/office/drawing/2014/main" id="{FBDC78FA-FFDB-B64B-A35C-A19B1F3758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6176" y="3571875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7030A0"/>
                    </a:solidFill>
                  </a:rPr>
                  <a:t>٨</a:t>
                </a:r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142" name="Text Box 87">
              <a:extLst>
                <a:ext uri="{FF2B5EF4-FFF2-40B4-BE49-F238E27FC236}">
                  <a16:creationId xmlns:a16="http://schemas.microsoft.com/office/drawing/2014/main" id="{4CF4BF75-BB11-2F46-BE0C-0319F4C46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5296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8197870" y="1564831"/>
            <a:ext cx="241461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28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5FC527C9-D4FB-0A40-96A2-3DD6950CE940}"/>
                  </a:ext>
                </a:extLst>
              </p14:cNvPr>
              <p14:cNvContentPartPr/>
              <p14:nvPr/>
            </p14:nvContentPartPr>
            <p14:xfrm>
              <a:off x="9167760" y="3063960"/>
              <a:ext cx="17280" cy="504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5FC527C9-D4FB-0A40-96A2-3DD6950CE94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58400" y="3054600"/>
                <a:ext cx="36000" cy="237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BEDC8EC7-5D81-DE43-AC73-3820F752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7836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35" grpId="0"/>
      <p:bldP spid="136" grpId="0"/>
      <p:bldP spid="137" grpId="0"/>
      <p:bldP spid="138" grpId="0"/>
      <p:bldP spid="139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4815" y="-4605152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مجموعة 28">
            <a:extLst>
              <a:ext uri="{FF2B5EF4-FFF2-40B4-BE49-F238E27FC236}">
                <a16:creationId xmlns:a16="http://schemas.microsoft.com/office/drawing/2014/main" id="{2C1E92FE-8CB1-3844-8825-2C78EE4EA8D4}"/>
              </a:ext>
            </a:extLst>
          </p:cNvPr>
          <p:cNvGrpSpPr/>
          <p:nvPr/>
        </p:nvGrpSpPr>
        <p:grpSpPr>
          <a:xfrm>
            <a:off x="6528398" y="3096623"/>
            <a:ext cx="1052516" cy="847426"/>
            <a:chOff x="7958160" y="1571612"/>
            <a:chExt cx="1052516" cy="847426"/>
          </a:xfrm>
        </p:grpSpPr>
        <p:grpSp>
          <p:nvGrpSpPr>
            <p:cNvPr id="14" name="مجموعة 101">
              <a:extLst>
                <a:ext uri="{FF2B5EF4-FFF2-40B4-BE49-F238E27FC236}">
                  <a16:creationId xmlns:a16="http://schemas.microsoft.com/office/drawing/2014/main" id="{30669941-B633-EF4D-9093-1C2140C748CE}"/>
                </a:ext>
              </a:extLst>
            </p:cNvPr>
            <p:cNvGrpSpPr/>
            <p:nvPr/>
          </p:nvGrpSpPr>
          <p:grpSpPr>
            <a:xfrm>
              <a:off x="8224858" y="1571612"/>
              <a:ext cx="785818" cy="847426"/>
              <a:chOff x="7367602" y="3186114"/>
              <a:chExt cx="785818" cy="847426"/>
            </a:xfrm>
          </p:grpSpPr>
          <p:sp>
            <p:nvSpPr>
              <p:cNvPr id="17" name="Text Box 87">
                <a:extLst>
                  <a:ext uri="{FF2B5EF4-FFF2-40B4-BE49-F238E27FC236}">
                    <a16:creationId xmlns:a16="http://schemas.microsoft.com/office/drawing/2014/main" id="{A5DB6DEE-ECE3-9B46-88F4-D9DA3BD72B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602" y="3186114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١٢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  <p:sp>
            <p:nvSpPr>
              <p:cNvPr id="18" name="Line 36">
                <a:extLst>
                  <a:ext uri="{FF2B5EF4-FFF2-40B4-BE49-F238E27FC236}">
                    <a16:creationId xmlns:a16="http://schemas.microsoft.com/office/drawing/2014/main" id="{7D098E17-038D-1E4F-88BD-7F82E1E47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8148" y="3578224"/>
                <a:ext cx="468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" name="Text Box 87">
                <a:extLst>
                  <a:ext uri="{FF2B5EF4-FFF2-40B4-BE49-F238E27FC236}">
                    <a16:creationId xmlns:a16="http://schemas.microsoft.com/office/drawing/2014/main" id="{5EBAB577-2CAD-234B-AA80-45FB214289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24752" y="3571875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٢٠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</p:grpSp>
        <p:sp>
          <p:nvSpPr>
            <p:cNvPr id="16" name="Text Box 87">
              <a:extLst>
                <a:ext uri="{FF2B5EF4-FFF2-40B4-BE49-F238E27FC236}">
                  <a16:creationId xmlns:a16="http://schemas.microsoft.com/office/drawing/2014/main" id="{FE90E0AA-F771-4148-9C69-327FD3B238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8160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20" name="مجموعة 34">
            <a:extLst>
              <a:ext uri="{FF2B5EF4-FFF2-40B4-BE49-F238E27FC236}">
                <a16:creationId xmlns:a16="http://schemas.microsoft.com/office/drawing/2014/main" id="{519B0F78-6AC6-274F-9089-BAC6863B760B}"/>
              </a:ext>
            </a:extLst>
          </p:cNvPr>
          <p:cNvGrpSpPr/>
          <p:nvPr/>
        </p:nvGrpSpPr>
        <p:grpSpPr>
          <a:xfrm>
            <a:off x="4594806" y="3096623"/>
            <a:ext cx="2500330" cy="847426"/>
            <a:chOff x="5376866" y="1571612"/>
            <a:chExt cx="2500330" cy="847426"/>
          </a:xfrm>
        </p:grpSpPr>
        <p:grpSp>
          <p:nvGrpSpPr>
            <p:cNvPr id="21" name="مجموعة 107">
              <a:extLst>
                <a:ext uri="{FF2B5EF4-FFF2-40B4-BE49-F238E27FC236}">
                  <a16:creationId xmlns:a16="http://schemas.microsoft.com/office/drawing/2014/main" id="{B4B121F0-B292-5F40-8E5B-539322D21512}"/>
                </a:ext>
              </a:extLst>
            </p:cNvPr>
            <p:cNvGrpSpPr/>
            <p:nvPr/>
          </p:nvGrpSpPr>
          <p:grpSpPr>
            <a:xfrm>
              <a:off x="5376866" y="1571612"/>
              <a:ext cx="2500330" cy="847426"/>
              <a:chOff x="5734056" y="3186114"/>
              <a:chExt cx="2500330" cy="847426"/>
            </a:xfrm>
          </p:grpSpPr>
          <p:sp>
            <p:nvSpPr>
              <p:cNvPr id="23" name="Text Box 87">
                <a:extLst>
                  <a:ext uri="{FF2B5EF4-FFF2-40B4-BE49-F238E27FC236}">
                    <a16:creationId xmlns:a16="http://schemas.microsoft.com/office/drawing/2014/main" id="{1A0BC657-488C-4141-98ED-BDF4E01F77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9824" y="3186114"/>
                <a:ext cx="167164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٢× ٢ × ٣</a:t>
                </a:r>
                <a:endParaRPr lang="en-US" sz="2400" b="1" dirty="0"/>
              </a:p>
            </p:txBody>
          </p:sp>
          <p:sp>
            <p:nvSpPr>
              <p:cNvPr id="24" name="Line 36">
                <a:extLst>
                  <a:ext uri="{FF2B5EF4-FFF2-40B4-BE49-F238E27FC236}">
                    <a16:creationId xmlns:a16="http://schemas.microsoft.com/office/drawing/2014/main" id="{4F5EB356-2788-254A-89A4-9779D56F20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62698" y="3578224"/>
                <a:ext cx="133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" name="Text Box 87">
                <a:extLst>
                  <a:ext uri="{FF2B5EF4-FFF2-40B4-BE49-F238E27FC236}">
                    <a16:creationId xmlns:a16="http://schemas.microsoft.com/office/drawing/2014/main" id="{F2F96D7E-48AB-C14E-A7C4-5CB9551A20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34056" y="3571875"/>
                <a:ext cx="250033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 × ٢ × ٥</a:t>
                </a:r>
                <a:endParaRPr lang="en-US" sz="2400" b="1" dirty="0"/>
              </a:p>
            </p:txBody>
          </p:sp>
        </p:grpSp>
        <p:sp>
          <p:nvSpPr>
            <p:cNvPr id="22" name="Text Box 87">
              <a:extLst>
                <a:ext uri="{FF2B5EF4-FFF2-40B4-BE49-F238E27FC236}">
                  <a16:creationId xmlns:a16="http://schemas.microsoft.com/office/drawing/2014/main" id="{407AB190-AA83-EB4A-AF31-73F5A684AB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5441" y="1743062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26" name="مجموعة 40">
            <a:extLst>
              <a:ext uri="{FF2B5EF4-FFF2-40B4-BE49-F238E27FC236}">
                <a16:creationId xmlns:a16="http://schemas.microsoft.com/office/drawing/2014/main" id="{3E06733B-2D45-7542-B484-EA67EBB65532}"/>
              </a:ext>
            </a:extLst>
          </p:cNvPr>
          <p:cNvGrpSpPr/>
          <p:nvPr/>
        </p:nvGrpSpPr>
        <p:grpSpPr>
          <a:xfrm>
            <a:off x="3951864" y="3096623"/>
            <a:ext cx="785818" cy="842961"/>
            <a:chOff x="7300934" y="3186114"/>
            <a:chExt cx="785818" cy="842961"/>
          </a:xfrm>
        </p:grpSpPr>
        <p:sp>
          <p:nvSpPr>
            <p:cNvPr id="27" name="Text Box 87">
              <a:extLst>
                <a:ext uri="{FF2B5EF4-FFF2-40B4-BE49-F238E27FC236}">
                  <a16:creationId xmlns:a16="http://schemas.microsoft.com/office/drawing/2014/main" id="{39271383-57D6-5949-B9C8-571311CC56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0934" y="3186114"/>
              <a:ext cx="78581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٣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  <p:sp>
          <p:nvSpPr>
            <p:cNvPr id="28" name="Line 36">
              <a:extLst>
                <a:ext uri="{FF2B5EF4-FFF2-40B4-BE49-F238E27FC236}">
                  <a16:creationId xmlns:a16="http://schemas.microsoft.com/office/drawing/2014/main" id="{BA2C81C4-D953-594B-AE15-A5F962030B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Text Box 87">
              <a:extLst>
                <a:ext uri="{FF2B5EF4-FFF2-40B4-BE49-F238E27FC236}">
                  <a16:creationId xmlns:a16="http://schemas.microsoft.com/office/drawing/2014/main" id="{28424691-74CE-624E-A3F0-6969452D7F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٥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</p:grpSp>
      <p:cxnSp>
        <p:nvCxnSpPr>
          <p:cNvPr id="30" name="رابط مستقيم 55">
            <a:extLst>
              <a:ext uri="{FF2B5EF4-FFF2-40B4-BE49-F238E27FC236}">
                <a16:creationId xmlns:a16="http://schemas.microsoft.com/office/drawing/2014/main" id="{73C123A9-63EA-3B47-9D17-109BD9A949FF}"/>
              </a:ext>
            </a:extLst>
          </p:cNvPr>
          <p:cNvCxnSpPr/>
          <p:nvPr/>
        </p:nvCxnSpPr>
        <p:spPr>
          <a:xfrm rot="5400000">
            <a:off x="6202161" y="3208238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56">
            <a:extLst>
              <a:ext uri="{FF2B5EF4-FFF2-40B4-BE49-F238E27FC236}">
                <a16:creationId xmlns:a16="http://schemas.microsoft.com/office/drawing/2014/main" id="{C13E8BB8-0011-6644-A4D1-DAD19CE3A6B2}"/>
              </a:ext>
            </a:extLst>
          </p:cNvPr>
          <p:cNvCxnSpPr/>
          <p:nvPr/>
        </p:nvCxnSpPr>
        <p:spPr>
          <a:xfrm rot="5400000">
            <a:off x="6273599" y="3608290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مجموعة 28">
            <a:extLst>
              <a:ext uri="{FF2B5EF4-FFF2-40B4-BE49-F238E27FC236}">
                <a16:creationId xmlns:a16="http://schemas.microsoft.com/office/drawing/2014/main" id="{FFE9A60C-C97D-B840-8F1D-0C33EC2F19D3}"/>
              </a:ext>
            </a:extLst>
          </p:cNvPr>
          <p:cNvGrpSpPr/>
          <p:nvPr/>
        </p:nvGrpSpPr>
        <p:grpSpPr>
          <a:xfrm>
            <a:off x="6556974" y="4320899"/>
            <a:ext cx="1038228" cy="847426"/>
            <a:chOff x="7958160" y="1571612"/>
            <a:chExt cx="1038228" cy="847426"/>
          </a:xfrm>
        </p:grpSpPr>
        <p:grpSp>
          <p:nvGrpSpPr>
            <p:cNvPr id="33" name="مجموعة 101">
              <a:extLst>
                <a:ext uri="{FF2B5EF4-FFF2-40B4-BE49-F238E27FC236}">
                  <a16:creationId xmlns:a16="http://schemas.microsoft.com/office/drawing/2014/main" id="{58633AFA-2170-EC46-8553-204E8110E08B}"/>
                </a:ext>
              </a:extLst>
            </p:cNvPr>
            <p:cNvGrpSpPr/>
            <p:nvPr/>
          </p:nvGrpSpPr>
          <p:grpSpPr>
            <a:xfrm>
              <a:off x="8210570" y="1571612"/>
              <a:ext cx="785818" cy="847426"/>
              <a:chOff x="7353314" y="3186114"/>
              <a:chExt cx="785818" cy="847426"/>
            </a:xfrm>
          </p:grpSpPr>
          <p:sp>
            <p:nvSpPr>
              <p:cNvPr id="35" name="Text Box 87">
                <a:extLst>
                  <a:ext uri="{FF2B5EF4-FFF2-40B4-BE49-F238E27FC236}">
                    <a16:creationId xmlns:a16="http://schemas.microsoft.com/office/drawing/2014/main" id="{FC48FC1F-FB66-C349-8C98-183B2D17D1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53314" y="3186114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٦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  <p:sp>
            <p:nvSpPr>
              <p:cNvPr id="36" name="Line 36">
                <a:extLst>
                  <a:ext uri="{FF2B5EF4-FFF2-40B4-BE49-F238E27FC236}">
                    <a16:creationId xmlns:a16="http://schemas.microsoft.com/office/drawing/2014/main" id="{1FD6B47A-1517-4742-9FB4-F56CBEAAEC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8148" y="3578224"/>
                <a:ext cx="468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" name="Text Box 87">
                <a:extLst>
                  <a:ext uri="{FF2B5EF4-FFF2-40B4-BE49-F238E27FC236}">
                    <a16:creationId xmlns:a16="http://schemas.microsoft.com/office/drawing/2014/main" id="{1C01231A-6E61-CC4B-A062-D5F544ECAE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6176" y="3571875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١٠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</p:grpSp>
        <p:sp>
          <p:nvSpPr>
            <p:cNvPr id="34" name="Text Box 87">
              <a:extLst>
                <a:ext uri="{FF2B5EF4-FFF2-40B4-BE49-F238E27FC236}">
                  <a16:creationId xmlns:a16="http://schemas.microsoft.com/office/drawing/2014/main" id="{078C9DDF-1F25-B549-8324-0581CD3CF6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8160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38" name="مجموعة 34">
            <a:extLst>
              <a:ext uri="{FF2B5EF4-FFF2-40B4-BE49-F238E27FC236}">
                <a16:creationId xmlns:a16="http://schemas.microsoft.com/office/drawing/2014/main" id="{2CB1F836-ECC7-9546-909C-554978122EE6}"/>
              </a:ext>
            </a:extLst>
          </p:cNvPr>
          <p:cNvGrpSpPr/>
          <p:nvPr/>
        </p:nvGrpSpPr>
        <p:grpSpPr>
          <a:xfrm>
            <a:off x="5094872" y="4320899"/>
            <a:ext cx="1571636" cy="847426"/>
            <a:chOff x="5676907" y="1571612"/>
            <a:chExt cx="2014555" cy="847426"/>
          </a:xfrm>
        </p:grpSpPr>
        <p:grpSp>
          <p:nvGrpSpPr>
            <p:cNvPr id="39" name="مجموعة 107">
              <a:extLst>
                <a:ext uri="{FF2B5EF4-FFF2-40B4-BE49-F238E27FC236}">
                  <a16:creationId xmlns:a16="http://schemas.microsoft.com/office/drawing/2014/main" id="{AAB49E1A-21F1-2A44-8041-775D7DC82123}"/>
                </a:ext>
              </a:extLst>
            </p:cNvPr>
            <p:cNvGrpSpPr/>
            <p:nvPr/>
          </p:nvGrpSpPr>
          <p:grpSpPr>
            <a:xfrm>
              <a:off x="6076962" y="1571612"/>
              <a:ext cx="1614500" cy="847426"/>
              <a:chOff x="6434152" y="3186114"/>
              <a:chExt cx="1614500" cy="847426"/>
            </a:xfrm>
          </p:grpSpPr>
          <p:sp>
            <p:nvSpPr>
              <p:cNvPr id="41" name="Text Box 87">
                <a:extLst>
                  <a:ext uri="{FF2B5EF4-FFF2-40B4-BE49-F238E27FC236}">
                    <a16:creationId xmlns:a16="http://schemas.microsoft.com/office/drawing/2014/main" id="{6D208C09-397D-DE4D-93A4-2924D35A79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34152" y="3186114"/>
                <a:ext cx="161450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 × ٣</a:t>
                </a:r>
                <a:endParaRPr lang="en-US" sz="2400" b="1" dirty="0"/>
              </a:p>
            </p:txBody>
          </p:sp>
          <p:sp>
            <p:nvSpPr>
              <p:cNvPr id="42" name="Line 36">
                <a:extLst>
                  <a:ext uri="{FF2B5EF4-FFF2-40B4-BE49-F238E27FC236}">
                    <a16:creationId xmlns:a16="http://schemas.microsoft.com/office/drawing/2014/main" id="{FC0F3493-533E-5A49-8DE4-626238E591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36088" y="3578224"/>
                <a:ext cx="1368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" name="Text Box 87">
                <a:extLst>
                  <a:ext uri="{FF2B5EF4-FFF2-40B4-BE49-F238E27FC236}">
                    <a16:creationId xmlns:a16="http://schemas.microsoft.com/office/drawing/2014/main" id="{4B0FC9F0-ED82-7040-A4C9-511B890FE0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34162" y="3571875"/>
                <a:ext cx="144305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 × ٥</a:t>
                </a:r>
                <a:endParaRPr lang="en-US" sz="2400" b="1" dirty="0"/>
              </a:p>
            </p:txBody>
          </p:sp>
        </p:grpSp>
        <p:sp>
          <p:nvSpPr>
            <p:cNvPr id="40" name="Text Box 87">
              <a:extLst>
                <a:ext uri="{FF2B5EF4-FFF2-40B4-BE49-F238E27FC236}">
                  <a16:creationId xmlns:a16="http://schemas.microsoft.com/office/drawing/2014/main" id="{C07011C2-4609-534F-827E-0F5C3E9DF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907" y="1743062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44" name="مجموعة 40">
            <a:extLst>
              <a:ext uri="{FF2B5EF4-FFF2-40B4-BE49-F238E27FC236}">
                <a16:creationId xmlns:a16="http://schemas.microsoft.com/office/drawing/2014/main" id="{41AD08E4-98B2-B34B-8F6E-B912C156F3A3}"/>
              </a:ext>
            </a:extLst>
          </p:cNvPr>
          <p:cNvGrpSpPr/>
          <p:nvPr/>
        </p:nvGrpSpPr>
        <p:grpSpPr>
          <a:xfrm>
            <a:off x="4437642" y="4320899"/>
            <a:ext cx="714380" cy="842961"/>
            <a:chOff x="7358084" y="3186114"/>
            <a:chExt cx="714380" cy="842961"/>
          </a:xfrm>
        </p:grpSpPr>
        <p:sp>
          <p:nvSpPr>
            <p:cNvPr id="45" name="Text Box 87">
              <a:extLst>
                <a:ext uri="{FF2B5EF4-FFF2-40B4-BE49-F238E27FC236}">
                  <a16:creationId xmlns:a16="http://schemas.microsoft.com/office/drawing/2014/main" id="{20E31033-046A-3247-A1D0-FDA7AE0F63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8084" y="3186114"/>
              <a:ext cx="71438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٣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  <p:sp>
          <p:nvSpPr>
            <p:cNvPr id="46" name="Line 36">
              <a:extLst>
                <a:ext uri="{FF2B5EF4-FFF2-40B4-BE49-F238E27FC236}">
                  <a16:creationId xmlns:a16="http://schemas.microsoft.com/office/drawing/2014/main" id="{5901DA79-D564-3248-BEB2-A6BA0C025A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Text Box 87">
              <a:extLst>
                <a:ext uri="{FF2B5EF4-FFF2-40B4-BE49-F238E27FC236}">
                  <a16:creationId xmlns:a16="http://schemas.microsoft.com/office/drawing/2014/main" id="{C167FC46-5553-7E45-90D0-605F316C5B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٥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</p:grpSp>
      <p:cxnSp>
        <p:nvCxnSpPr>
          <p:cNvPr id="48" name="رابط مستقيم 73">
            <a:extLst>
              <a:ext uri="{FF2B5EF4-FFF2-40B4-BE49-F238E27FC236}">
                <a16:creationId xmlns:a16="http://schemas.microsoft.com/office/drawing/2014/main" id="{9BAF5900-4331-4F44-B959-0C6095C2198F}"/>
              </a:ext>
            </a:extLst>
          </p:cNvPr>
          <p:cNvCxnSpPr/>
          <p:nvPr/>
        </p:nvCxnSpPr>
        <p:spPr>
          <a:xfrm rot="5400000">
            <a:off x="6187642" y="4462035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مستقيم 76">
            <a:extLst>
              <a:ext uri="{FF2B5EF4-FFF2-40B4-BE49-F238E27FC236}">
                <a16:creationId xmlns:a16="http://schemas.microsoft.com/office/drawing/2014/main" id="{E72A29D5-4755-BA4B-8CB1-32CA97C60C08}"/>
              </a:ext>
            </a:extLst>
          </p:cNvPr>
          <p:cNvCxnSpPr/>
          <p:nvPr/>
        </p:nvCxnSpPr>
        <p:spPr>
          <a:xfrm rot="5400000">
            <a:off x="6202161" y="4864896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87">
            <a:extLst>
              <a:ext uri="{FF2B5EF4-FFF2-40B4-BE49-F238E27FC236}">
                <a16:creationId xmlns:a16="http://schemas.microsoft.com/office/drawing/2014/main" id="{DE55BF50-6AE5-B04F-B020-9F34EAF33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995" y="5739829"/>
            <a:ext cx="273846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النسبتان متكافئتان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52" name="Picture 3">
            <a:extLst>
              <a:ext uri="{FF2B5EF4-FFF2-40B4-BE49-F238E27FC236}">
                <a16:creationId xmlns:a16="http://schemas.microsoft.com/office/drawing/2014/main" id="{D1CCA590-2315-9B49-AD45-71E267042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94938" y="1453550"/>
            <a:ext cx="3119453" cy="4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3" name="مجموعة 51">
            <a:extLst>
              <a:ext uri="{FF2B5EF4-FFF2-40B4-BE49-F238E27FC236}">
                <a16:creationId xmlns:a16="http://schemas.microsoft.com/office/drawing/2014/main" id="{EF1EF6B5-3E3D-D740-86AE-756FAD230E98}"/>
              </a:ext>
            </a:extLst>
          </p:cNvPr>
          <p:cNvGrpSpPr/>
          <p:nvPr/>
        </p:nvGrpSpPr>
        <p:grpSpPr>
          <a:xfrm>
            <a:off x="1270556" y="2187534"/>
            <a:ext cx="2071702" cy="3714776"/>
            <a:chOff x="571472" y="1071546"/>
            <a:chExt cx="2071702" cy="3714776"/>
          </a:xfrm>
        </p:grpSpPr>
        <p:sp>
          <p:nvSpPr>
            <p:cNvPr id="54" name="مستطيل مستدير الزوايا 53">
              <a:extLst>
                <a:ext uri="{FF2B5EF4-FFF2-40B4-BE49-F238E27FC236}">
                  <a16:creationId xmlns:a16="http://schemas.microsoft.com/office/drawing/2014/main" id="{58189B82-AF0B-BA4F-8187-2112F41D315D}"/>
                </a:ext>
              </a:extLst>
            </p:cNvPr>
            <p:cNvSpPr/>
            <p:nvPr/>
          </p:nvSpPr>
          <p:spPr>
            <a:xfrm>
              <a:off x="571472" y="1071546"/>
              <a:ext cx="2071702" cy="50006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rgbClr val="C00000"/>
                  </a:solidFill>
                </a:rPr>
                <a:t>حل آ خر</a:t>
              </a:r>
            </a:p>
          </p:txBody>
        </p:sp>
        <p:sp>
          <p:nvSpPr>
            <p:cNvPr id="55" name="مستطيل مستدير الزوايا 54">
              <a:extLst>
                <a:ext uri="{FF2B5EF4-FFF2-40B4-BE49-F238E27FC236}">
                  <a16:creationId xmlns:a16="http://schemas.microsoft.com/office/drawing/2014/main" id="{21F2ABDB-894F-F745-8595-BF18253E6A01}"/>
                </a:ext>
              </a:extLst>
            </p:cNvPr>
            <p:cNvSpPr/>
            <p:nvPr/>
          </p:nvSpPr>
          <p:spPr>
            <a:xfrm>
              <a:off x="571472" y="1571612"/>
              <a:ext cx="2071702" cy="321471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56" name="مجموعة 101">
            <a:extLst>
              <a:ext uri="{FF2B5EF4-FFF2-40B4-BE49-F238E27FC236}">
                <a16:creationId xmlns:a16="http://schemas.microsoft.com/office/drawing/2014/main" id="{155E17CC-51BC-4F42-AFA3-870878B0A8BC}"/>
              </a:ext>
            </a:extLst>
          </p:cNvPr>
          <p:cNvGrpSpPr/>
          <p:nvPr/>
        </p:nvGrpSpPr>
        <p:grpSpPr>
          <a:xfrm>
            <a:off x="1465816" y="2973352"/>
            <a:ext cx="785818" cy="847426"/>
            <a:chOff x="7367602" y="3186114"/>
            <a:chExt cx="785818" cy="847426"/>
          </a:xfrm>
        </p:grpSpPr>
        <p:sp>
          <p:nvSpPr>
            <p:cNvPr id="57" name="Text Box 87">
              <a:extLst>
                <a:ext uri="{FF2B5EF4-FFF2-40B4-BE49-F238E27FC236}">
                  <a16:creationId xmlns:a16="http://schemas.microsoft.com/office/drawing/2014/main" id="{947C7878-8FDD-1C4F-850D-675D56CA05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7602" y="3186114"/>
              <a:ext cx="78581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7030A0"/>
                  </a:solidFill>
                </a:rPr>
                <a:t>٦</a:t>
              </a:r>
              <a:endParaRPr lang="en-US" sz="2400" b="1" dirty="0">
                <a:solidFill>
                  <a:srgbClr val="7030A0"/>
                </a:solidFill>
              </a:endParaRPr>
            </a:p>
          </p:txBody>
        </p:sp>
        <p:sp>
          <p:nvSpPr>
            <p:cNvPr id="58" name="Line 36">
              <a:extLst>
                <a:ext uri="{FF2B5EF4-FFF2-40B4-BE49-F238E27FC236}">
                  <a16:creationId xmlns:a16="http://schemas.microsoft.com/office/drawing/2014/main" id="{8AAAC239-C5C1-2B41-B481-7A2179BA1F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98148" y="3578224"/>
              <a:ext cx="468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Text Box 87">
              <a:extLst>
                <a:ext uri="{FF2B5EF4-FFF2-40B4-BE49-F238E27FC236}">
                  <a16:creationId xmlns:a16="http://schemas.microsoft.com/office/drawing/2014/main" id="{9E5C29C9-CF90-DC49-A637-A58C5EE162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6176" y="3571875"/>
              <a:ext cx="71438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١٠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</p:grpSp>
      <p:cxnSp>
        <p:nvCxnSpPr>
          <p:cNvPr id="60" name="رابط كسهم مستقيم 59">
            <a:extLst>
              <a:ext uri="{FF2B5EF4-FFF2-40B4-BE49-F238E27FC236}">
                <a16:creationId xmlns:a16="http://schemas.microsoft.com/office/drawing/2014/main" id="{A0DCAECC-165F-5B45-9D6C-27DE758A8F51}"/>
              </a:ext>
            </a:extLst>
          </p:cNvPr>
          <p:cNvCxnSpPr/>
          <p:nvPr/>
        </p:nvCxnSpPr>
        <p:spPr>
          <a:xfrm rot="10800000">
            <a:off x="1984938" y="3201952"/>
            <a:ext cx="642942" cy="28575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رابط كسهم مستقيم 60">
            <a:extLst>
              <a:ext uri="{FF2B5EF4-FFF2-40B4-BE49-F238E27FC236}">
                <a16:creationId xmlns:a16="http://schemas.microsoft.com/office/drawing/2014/main" id="{2DB0BE47-7A94-3849-AF62-F755ACDF7DB9}"/>
              </a:ext>
            </a:extLst>
          </p:cNvPr>
          <p:cNvCxnSpPr/>
          <p:nvPr/>
        </p:nvCxnSpPr>
        <p:spPr>
          <a:xfrm rot="10800000" flipV="1">
            <a:off x="1979878" y="3259104"/>
            <a:ext cx="648000" cy="28575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87">
            <a:extLst>
              <a:ext uri="{FF2B5EF4-FFF2-40B4-BE49-F238E27FC236}">
                <a16:creationId xmlns:a16="http://schemas.microsoft.com/office/drawing/2014/main" id="{56CC9768-259E-3B4A-B576-31DF50B46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746" y="3902046"/>
            <a:ext cx="1595455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9193"/>
                </a:solidFill>
              </a:rPr>
              <a:t>١٢</a:t>
            </a:r>
            <a:r>
              <a:rPr lang="ar-SA" sz="2400" b="1" dirty="0"/>
              <a:t> × </a:t>
            </a:r>
            <a:r>
              <a:rPr lang="ar-SA" sz="2400" b="1" dirty="0">
                <a:solidFill>
                  <a:srgbClr val="009193"/>
                </a:solidFill>
              </a:rPr>
              <a:t>١٠</a:t>
            </a:r>
            <a:r>
              <a:rPr lang="ar-SA" sz="2400" b="1" dirty="0"/>
              <a:t> =</a:t>
            </a:r>
            <a:endParaRPr lang="en-US" sz="2400" b="1" dirty="0"/>
          </a:p>
        </p:txBody>
      </p:sp>
      <p:sp>
        <p:nvSpPr>
          <p:cNvPr id="63" name="Text Box 87">
            <a:extLst>
              <a:ext uri="{FF2B5EF4-FFF2-40B4-BE49-F238E27FC236}">
                <a16:creationId xmlns:a16="http://schemas.microsoft.com/office/drawing/2014/main" id="{E93FA3F4-133C-824B-9720-F3A4415F5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104" y="3902046"/>
            <a:ext cx="78581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9193"/>
                </a:solidFill>
              </a:rPr>
              <a:t>١٢٠</a:t>
            </a:r>
            <a:endParaRPr lang="en-US" sz="2400" b="1" dirty="0">
              <a:solidFill>
                <a:srgbClr val="009193"/>
              </a:solidFill>
            </a:endParaRPr>
          </a:p>
        </p:txBody>
      </p:sp>
      <p:sp>
        <p:nvSpPr>
          <p:cNvPr id="64" name="Text Box 87">
            <a:extLst>
              <a:ext uri="{FF2B5EF4-FFF2-40B4-BE49-F238E27FC236}">
                <a16:creationId xmlns:a16="http://schemas.microsoft.com/office/drawing/2014/main" id="{648D4E39-C0F2-CA4E-8EDC-BC69F178D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98" y="4440513"/>
            <a:ext cx="130970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7030A0"/>
                </a:solidFill>
              </a:rPr>
              <a:t>٢٠</a:t>
            </a:r>
            <a:r>
              <a:rPr lang="ar-SA" sz="2400" b="1" dirty="0"/>
              <a:t> × </a:t>
            </a:r>
            <a:r>
              <a:rPr lang="ar-SA" sz="2400" b="1" dirty="0">
                <a:solidFill>
                  <a:srgbClr val="7030A0"/>
                </a:solidFill>
              </a:rPr>
              <a:t>٦</a:t>
            </a:r>
            <a:r>
              <a:rPr lang="ar-SA" sz="2400" b="1" dirty="0"/>
              <a:t> =</a:t>
            </a:r>
            <a:endParaRPr lang="en-US" sz="2400" b="1" dirty="0"/>
          </a:p>
        </p:txBody>
      </p:sp>
      <p:sp>
        <p:nvSpPr>
          <p:cNvPr id="65" name="Text Box 87">
            <a:extLst>
              <a:ext uri="{FF2B5EF4-FFF2-40B4-BE49-F238E27FC236}">
                <a16:creationId xmlns:a16="http://schemas.microsoft.com/office/drawing/2014/main" id="{24E4669A-3061-ED40-96AF-70CBECA72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118" y="4440513"/>
            <a:ext cx="80963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7030A0"/>
                </a:solidFill>
              </a:rPr>
              <a:t>١٢٠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66" name="Text Box 87">
            <a:extLst>
              <a:ext uri="{FF2B5EF4-FFF2-40B4-BE49-F238E27FC236}">
                <a16:creationId xmlns:a16="http://schemas.microsoft.com/office/drawing/2014/main" id="{E91FAF40-F97A-B346-B8A8-D2D315A71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842" y="5045054"/>
            <a:ext cx="207170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النسبتان متكافئتان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67" name="مجموعة 28">
            <a:extLst>
              <a:ext uri="{FF2B5EF4-FFF2-40B4-BE49-F238E27FC236}">
                <a16:creationId xmlns:a16="http://schemas.microsoft.com/office/drawing/2014/main" id="{C482ED66-206D-E74D-A0FB-ADAB6D8FDC73}"/>
              </a:ext>
            </a:extLst>
          </p:cNvPr>
          <p:cNvGrpSpPr/>
          <p:nvPr/>
        </p:nvGrpSpPr>
        <p:grpSpPr>
          <a:xfrm>
            <a:off x="2084948" y="2973352"/>
            <a:ext cx="1095380" cy="847426"/>
            <a:chOff x="7915296" y="1571612"/>
            <a:chExt cx="1095380" cy="847426"/>
          </a:xfrm>
        </p:grpSpPr>
        <p:grpSp>
          <p:nvGrpSpPr>
            <p:cNvPr id="68" name="مجموعة 101">
              <a:extLst>
                <a:ext uri="{FF2B5EF4-FFF2-40B4-BE49-F238E27FC236}">
                  <a16:creationId xmlns:a16="http://schemas.microsoft.com/office/drawing/2014/main" id="{35DCD307-1293-7A49-8CB7-C3EB07ED58AB}"/>
                </a:ext>
              </a:extLst>
            </p:cNvPr>
            <p:cNvGrpSpPr/>
            <p:nvPr/>
          </p:nvGrpSpPr>
          <p:grpSpPr>
            <a:xfrm>
              <a:off x="8224858" y="1571612"/>
              <a:ext cx="785818" cy="847426"/>
              <a:chOff x="7367602" y="3186114"/>
              <a:chExt cx="785818" cy="847426"/>
            </a:xfrm>
          </p:grpSpPr>
          <p:sp>
            <p:nvSpPr>
              <p:cNvPr id="70" name="Text Box 87">
                <a:extLst>
                  <a:ext uri="{FF2B5EF4-FFF2-40B4-BE49-F238E27FC236}">
                    <a16:creationId xmlns:a16="http://schemas.microsoft.com/office/drawing/2014/main" id="{8A5FCDC3-DF74-B544-AD60-BBC90E2B51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602" y="3186114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١٢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  <p:sp>
            <p:nvSpPr>
              <p:cNvPr id="71" name="Line 36">
                <a:extLst>
                  <a:ext uri="{FF2B5EF4-FFF2-40B4-BE49-F238E27FC236}">
                    <a16:creationId xmlns:a16="http://schemas.microsoft.com/office/drawing/2014/main" id="{C9D7220E-1628-1C40-98B7-3F7DAA76F3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8148" y="3578224"/>
                <a:ext cx="468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" name="Text Box 87">
                <a:extLst>
                  <a:ext uri="{FF2B5EF4-FFF2-40B4-BE49-F238E27FC236}">
                    <a16:creationId xmlns:a16="http://schemas.microsoft.com/office/drawing/2014/main" id="{CA091119-FEE8-0749-9723-01391658F5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6176" y="3571875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7030A0"/>
                    </a:solidFill>
                  </a:rPr>
                  <a:t>٢٠</a:t>
                </a:r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69" name="Text Box 87">
              <a:extLst>
                <a:ext uri="{FF2B5EF4-FFF2-40B4-BE49-F238E27FC236}">
                  <a16:creationId xmlns:a16="http://schemas.microsoft.com/office/drawing/2014/main" id="{65AD2221-98FC-8A4F-9C3D-412E3F774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5296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pic>
        <p:nvPicPr>
          <p:cNvPr id="73" name="Picture 2">
            <a:extLst>
              <a:ext uri="{FF2B5EF4-FFF2-40B4-BE49-F238E27FC236}">
                <a16:creationId xmlns:a16="http://schemas.microsoft.com/office/drawing/2014/main" id="{8586B5E8-7232-AC4C-ACA0-B184BD811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95202" y="3268075"/>
            <a:ext cx="2509839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3">
            <a:extLst>
              <a:ext uri="{FF2B5EF4-FFF2-40B4-BE49-F238E27FC236}">
                <a16:creationId xmlns:a16="http://schemas.microsoft.com/office/drawing/2014/main" id="{2A810C77-19FB-2940-AE6B-F0F5BF2CC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72865" y="4496807"/>
            <a:ext cx="2436939" cy="36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5" name="مجموعة 17">
            <a:extLst>
              <a:ext uri="{FF2B5EF4-FFF2-40B4-BE49-F238E27FC236}">
                <a16:creationId xmlns:a16="http://schemas.microsoft.com/office/drawing/2014/main" id="{6599535A-E19F-C34C-8EBA-7FB5FC892480}"/>
              </a:ext>
            </a:extLst>
          </p:cNvPr>
          <p:cNvGrpSpPr/>
          <p:nvPr/>
        </p:nvGrpSpPr>
        <p:grpSpPr>
          <a:xfrm>
            <a:off x="5309186" y="1310673"/>
            <a:ext cx="4800634" cy="785818"/>
            <a:chOff x="4143372" y="942076"/>
            <a:chExt cx="4800634" cy="961999"/>
          </a:xfrm>
        </p:grpSpPr>
        <p:sp>
          <p:nvSpPr>
            <p:cNvPr id="76" name="دبوس زينة 75">
              <a:extLst>
                <a:ext uri="{FF2B5EF4-FFF2-40B4-BE49-F238E27FC236}">
                  <a16:creationId xmlns:a16="http://schemas.microsoft.com/office/drawing/2014/main" id="{DC31E2D2-CEB3-8444-ADF7-205E646464F5}"/>
                </a:ext>
              </a:extLst>
            </p:cNvPr>
            <p:cNvSpPr/>
            <p:nvPr/>
          </p:nvSpPr>
          <p:spPr>
            <a:xfrm>
              <a:off x="4143372" y="942076"/>
              <a:ext cx="3571900" cy="961999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78" name="دبوس زينة 77">
              <a:extLst>
                <a:ext uri="{FF2B5EF4-FFF2-40B4-BE49-F238E27FC236}">
                  <a16:creationId xmlns:a16="http://schemas.microsoft.com/office/drawing/2014/main" id="{E12509B9-7EC8-1242-BC21-96FAA893710F}"/>
                </a:ext>
              </a:extLst>
            </p:cNvPr>
            <p:cNvSpPr/>
            <p:nvPr/>
          </p:nvSpPr>
          <p:spPr>
            <a:xfrm>
              <a:off x="7729560" y="965581"/>
              <a:ext cx="1214446" cy="928693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cxnSp>
        <p:nvCxnSpPr>
          <p:cNvPr id="80" name="رابط مستقيم 92">
            <a:extLst>
              <a:ext uri="{FF2B5EF4-FFF2-40B4-BE49-F238E27FC236}">
                <a16:creationId xmlns:a16="http://schemas.microsoft.com/office/drawing/2014/main" id="{88028EB4-19E9-0641-AB68-00FD5FA5A5C4}"/>
              </a:ext>
            </a:extLst>
          </p:cNvPr>
          <p:cNvCxnSpPr/>
          <p:nvPr/>
        </p:nvCxnSpPr>
        <p:spPr>
          <a:xfrm rot="5400000">
            <a:off x="5702095" y="3232356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رابط مستقيم 93">
            <a:extLst>
              <a:ext uri="{FF2B5EF4-FFF2-40B4-BE49-F238E27FC236}">
                <a16:creationId xmlns:a16="http://schemas.microsoft.com/office/drawing/2014/main" id="{36F34019-D7D9-DD4E-B772-22B8544891A8}"/>
              </a:ext>
            </a:extLst>
          </p:cNvPr>
          <p:cNvCxnSpPr/>
          <p:nvPr/>
        </p:nvCxnSpPr>
        <p:spPr>
          <a:xfrm rot="5400000">
            <a:off x="5744957" y="3603834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8251174" y="141119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818DEAAB-6949-B34B-80BA-983317D73D03}"/>
                  </a:ext>
                </a:extLst>
              </p14:cNvPr>
              <p14:cNvContentPartPr/>
              <p14:nvPr/>
            </p14:nvContentPartPr>
            <p14:xfrm>
              <a:off x="9121680" y="3049200"/>
              <a:ext cx="36360" cy="1548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818DEAAB-6949-B34B-80BA-983317D73D0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12320" y="3039840"/>
                <a:ext cx="55080" cy="342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E26E8845-8F97-5741-8BAE-BF1373864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6173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2" grpId="0"/>
      <p:bldP spid="63" grpId="0"/>
      <p:bldP spid="64" grpId="0"/>
      <p:bldP spid="65" grpId="0"/>
      <p:bldP spid="66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17204" y="-4607824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مجموعة 101">
            <a:extLst>
              <a:ext uri="{FF2B5EF4-FFF2-40B4-BE49-F238E27FC236}">
                <a16:creationId xmlns:a16="http://schemas.microsoft.com/office/drawing/2014/main" id="{7A357EBC-18D9-C545-BAAE-F6CB8AC13BC5}"/>
              </a:ext>
            </a:extLst>
          </p:cNvPr>
          <p:cNvGrpSpPr/>
          <p:nvPr/>
        </p:nvGrpSpPr>
        <p:grpSpPr>
          <a:xfrm>
            <a:off x="6486296" y="3257527"/>
            <a:ext cx="785818" cy="847426"/>
            <a:chOff x="7367602" y="3186114"/>
            <a:chExt cx="785818" cy="847426"/>
          </a:xfrm>
        </p:grpSpPr>
        <p:sp>
          <p:nvSpPr>
            <p:cNvPr id="14" name="Text Box 87">
              <a:extLst>
                <a:ext uri="{FF2B5EF4-FFF2-40B4-BE49-F238E27FC236}">
                  <a16:creationId xmlns:a16="http://schemas.microsoft.com/office/drawing/2014/main" id="{AF2E0B98-D72B-4D4B-8B84-0819DD1B7C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7602" y="3186114"/>
              <a:ext cx="78581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٢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  <p:sp>
          <p:nvSpPr>
            <p:cNvPr id="16" name="Line 36">
              <a:extLst>
                <a:ext uri="{FF2B5EF4-FFF2-40B4-BE49-F238E27FC236}">
                  <a16:creationId xmlns:a16="http://schemas.microsoft.com/office/drawing/2014/main" id="{C7D7683A-D7EF-B348-9750-7788035AAF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98148" y="3578224"/>
              <a:ext cx="468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Text Box 87">
              <a:extLst>
                <a:ext uri="{FF2B5EF4-FFF2-40B4-BE49-F238E27FC236}">
                  <a16:creationId xmlns:a16="http://schemas.microsoft.com/office/drawing/2014/main" id="{1773E447-02C9-804B-A3F6-0E6C9C80F3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4752" y="3571875"/>
              <a:ext cx="71438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٧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</p:grpSp>
      <p:grpSp>
        <p:nvGrpSpPr>
          <p:cNvPr id="18" name="مجموعة 28">
            <a:extLst>
              <a:ext uri="{FF2B5EF4-FFF2-40B4-BE49-F238E27FC236}">
                <a16:creationId xmlns:a16="http://schemas.microsoft.com/office/drawing/2014/main" id="{12924057-E2DC-2A4F-B38A-C5B2459E55C5}"/>
              </a:ext>
            </a:extLst>
          </p:cNvPr>
          <p:cNvGrpSpPr/>
          <p:nvPr/>
        </p:nvGrpSpPr>
        <p:grpSpPr>
          <a:xfrm>
            <a:off x="6248174" y="4481803"/>
            <a:ext cx="1038228" cy="847426"/>
            <a:chOff x="7958160" y="1571612"/>
            <a:chExt cx="1038228" cy="847426"/>
          </a:xfrm>
        </p:grpSpPr>
        <p:grpSp>
          <p:nvGrpSpPr>
            <p:cNvPr id="19" name="مجموعة 101">
              <a:extLst>
                <a:ext uri="{FF2B5EF4-FFF2-40B4-BE49-F238E27FC236}">
                  <a16:creationId xmlns:a16="http://schemas.microsoft.com/office/drawing/2014/main" id="{245B3F43-DB5A-3C46-BE6E-7C76023EB146}"/>
                </a:ext>
              </a:extLst>
            </p:cNvPr>
            <p:cNvGrpSpPr/>
            <p:nvPr/>
          </p:nvGrpSpPr>
          <p:grpSpPr>
            <a:xfrm>
              <a:off x="8210570" y="1571612"/>
              <a:ext cx="785818" cy="847426"/>
              <a:chOff x="7353314" y="3186114"/>
              <a:chExt cx="785818" cy="847426"/>
            </a:xfrm>
          </p:grpSpPr>
          <p:sp>
            <p:nvSpPr>
              <p:cNvPr id="21" name="Text Box 87">
                <a:extLst>
                  <a:ext uri="{FF2B5EF4-FFF2-40B4-BE49-F238E27FC236}">
                    <a16:creationId xmlns:a16="http://schemas.microsoft.com/office/drawing/2014/main" id="{8091099F-D850-BA49-9940-72FD83FC28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53314" y="3186114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١٠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  <p:sp>
            <p:nvSpPr>
              <p:cNvPr id="22" name="Line 36">
                <a:extLst>
                  <a:ext uri="{FF2B5EF4-FFF2-40B4-BE49-F238E27FC236}">
                    <a16:creationId xmlns:a16="http://schemas.microsoft.com/office/drawing/2014/main" id="{7A99FCD0-48B4-F543-A8CF-AA28CD7AEA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8148" y="3578224"/>
                <a:ext cx="468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" name="Text Box 87">
                <a:extLst>
                  <a:ext uri="{FF2B5EF4-FFF2-40B4-BE49-F238E27FC236}">
                    <a16:creationId xmlns:a16="http://schemas.microsoft.com/office/drawing/2014/main" id="{758E72E2-DDFC-B442-8DA5-7963020651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6176" y="3571875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١٥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</p:grpSp>
        <p:sp>
          <p:nvSpPr>
            <p:cNvPr id="20" name="Text Box 87">
              <a:extLst>
                <a:ext uri="{FF2B5EF4-FFF2-40B4-BE49-F238E27FC236}">
                  <a16:creationId xmlns:a16="http://schemas.microsoft.com/office/drawing/2014/main" id="{A3C0F230-A056-964C-892B-4E4DCF8462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8160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24" name="مجموعة 34">
            <a:extLst>
              <a:ext uri="{FF2B5EF4-FFF2-40B4-BE49-F238E27FC236}">
                <a16:creationId xmlns:a16="http://schemas.microsoft.com/office/drawing/2014/main" id="{BD76768B-24F6-A54F-9139-93DE04B1CB2F}"/>
              </a:ext>
            </a:extLst>
          </p:cNvPr>
          <p:cNvGrpSpPr/>
          <p:nvPr/>
        </p:nvGrpSpPr>
        <p:grpSpPr>
          <a:xfrm>
            <a:off x="4786072" y="4481803"/>
            <a:ext cx="1571636" cy="847426"/>
            <a:chOff x="5676907" y="1571612"/>
            <a:chExt cx="2014555" cy="847426"/>
          </a:xfrm>
        </p:grpSpPr>
        <p:grpSp>
          <p:nvGrpSpPr>
            <p:cNvPr id="25" name="مجموعة 107">
              <a:extLst>
                <a:ext uri="{FF2B5EF4-FFF2-40B4-BE49-F238E27FC236}">
                  <a16:creationId xmlns:a16="http://schemas.microsoft.com/office/drawing/2014/main" id="{E190228D-288C-964E-9B53-D8106798C510}"/>
                </a:ext>
              </a:extLst>
            </p:cNvPr>
            <p:cNvGrpSpPr/>
            <p:nvPr/>
          </p:nvGrpSpPr>
          <p:grpSpPr>
            <a:xfrm>
              <a:off x="6076962" y="1571612"/>
              <a:ext cx="1614500" cy="847426"/>
              <a:chOff x="6434152" y="3186114"/>
              <a:chExt cx="1614500" cy="847426"/>
            </a:xfrm>
          </p:grpSpPr>
          <p:sp>
            <p:nvSpPr>
              <p:cNvPr id="27" name="Text Box 87">
                <a:extLst>
                  <a:ext uri="{FF2B5EF4-FFF2-40B4-BE49-F238E27FC236}">
                    <a16:creationId xmlns:a16="http://schemas.microsoft.com/office/drawing/2014/main" id="{99A89CD3-103D-8747-BFAA-A83144DDC2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34152" y="3186114"/>
                <a:ext cx="161450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 × ٥</a:t>
                </a:r>
                <a:endParaRPr lang="en-US" sz="2400" b="1" dirty="0"/>
              </a:p>
            </p:txBody>
          </p:sp>
          <p:sp>
            <p:nvSpPr>
              <p:cNvPr id="28" name="Line 36">
                <a:extLst>
                  <a:ext uri="{FF2B5EF4-FFF2-40B4-BE49-F238E27FC236}">
                    <a16:creationId xmlns:a16="http://schemas.microsoft.com/office/drawing/2014/main" id="{10B10480-EA47-7F4C-B0EB-3D47653879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36088" y="3578224"/>
                <a:ext cx="1368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" name="Text Box 87">
                <a:extLst>
                  <a:ext uri="{FF2B5EF4-FFF2-40B4-BE49-F238E27FC236}">
                    <a16:creationId xmlns:a16="http://schemas.microsoft.com/office/drawing/2014/main" id="{D41542F2-E179-7645-B8D5-9A755EF933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34162" y="3571875"/>
                <a:ext cx="144305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٣ × ٥</a:t>
                </a:r>
                <a:endParaRPr lang="en-US" sz="2400" b="1" dirty="0"/>
              </a:p>
            </p:txBody>
          </p:sp>
        </p:grpSp>
        <p:sp>
          <p:nvSpPr>
            <p:cNvPr id="26" name="Text Box 87">
              <a:extLst>
                <a:ext uri="{FF2B5EF4-FFF2-40B4-BE49-F238E27FC236}">
                  <a16:creationId xmlns:a16="http://schemas.microsoft.com/office/drawing/2014/main" id="{431BA066-B79A-9046-8FFF-16E1802368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907" y="1743062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30" name="مجموعة 40">
            <a:extLst>
              <a:ext uri="{FF2B5EF4-FFF2-40B4-BE49-F238E27FC236}">
                <a16:creationId xmlns:a16="http://schemas.microsoft.com/office/drawing/2014/main" id="{98CA1017-1836-4A49-9681-A58F12D07FDE}"/>
              </a:ext>
            </a:extLst>
          </p:cNvPr>
          <p:cNvGrpSpPr/>
          <p:nvPr/>
        </p:nvGrpSpPr>
        <p:grpSpPr>
          <a:xfrm>
            <a:off x="4128842" y="4481803"/>
            <a:ext cx="714380" cy="842961"/>
            <a:chOff x="7358084" y="3186114"/>
            <a:chExt cx="714380" cy="842961"/>
          </a:xfrm>
        </p:grpSpPr>
        <p:sp>
          <p:nvSpPr>
            <p:cNvPr id="31" name="Text Box 87">
              <a:extLst>
                <a:ext uri="{FF2B5EF4-FFF2-40B4-BE49-F238E27FC236}">
                  <a16:creationId xmlns:a16="http://schemas.microsoft.com/office/drawing/2014/main" id="{BB8E4B0F-CC6A-AA4F-AAEC-72585B468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8084" y="3186114"/>
              <a:ext cx="71438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٢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  <p:sp>
          <p:nvSpPr>
            <p:cNvPr id="32" name="Line 36">
              <a:extLst>
                <a:ext uri="{FF2B5EF4-FFF2-40B4-BE49-F238E27FC236}">
                  <a16:creationId xmlns:a16="http://schemas.microsoft.com/office/drawing/2014/main" id="{AFC8653F-56FE-7348-9C60-D704ED4C89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Text Box 87">
              <a:extLst>
                <a:ext uri="{FF2B5EF4-FFF2-40B4-BE49-F238E27FC236}">
                  <a16:creationId xmlns:a16="http://schemas.microsoft.com/office/drawing/2014/main" id="{7A7C47AC-AB92-4442-B050-0035CD51A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٣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</p:grpSp>
      <p:cxnSp>
        <p:nvCxnSpPr>
          <p:cNvPr id="34" name="رابط مستقيم 73">
            <a:extLst>
              <a:ext uri="{FF2B5EF4-FFF2-40B4-BE49-F238E27FC236}">
                <a16:creationId xmlns:a16="http://schemas.microsoft.com/office/drawing/2014/main" id="{0C4112AC-176E-FF42-8F77-BF698FDD66E9}"/>
              </a:ext>
            </a:extLst>
          </p:cNvPr>
          <p:cNvCxnSpPr/>
          <p:nvPr/>
        </p:nvCxnSpPr>
        <p:spPr>
          <a:xfrm rot="5400000">
            <a:off x="5364719" y="4593418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76">
            <a:extLst>
              <a:ext uri="{FF2B5EF4-FFF2-40B4-BE49-F238E27FC236}">
                <a16:creationId xmlns:a16="http://schemas.microsoft.com/office/drawing/2014/main" id="{338CB9DD-BC25-D345-B7C3-7C3D075134FF}"/>
              </a:ext>
            </a:extLst>
          </p:cNvPr>
          <p:cNvCxnSpPr/>
          <p:nvPr/>
        </p:nvCxnSpPr>
        <p:spPr>
          <a:xfrm rot="5400000">
            <a:off x="5364717" y="4989012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87">
            <a:extLst>
              <a:ext uri="{FF2B5EF4-FFF2-40B4-BE49-F238E27FC236}">
                <a16:creationId xmlns:a16="http://schemas.microsoft.com/office/drawing/2014/main" id="{46A28325-DACE-5241-80BF-8636A9EF7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195" y="5900733"/>
            <a:ext cx="273846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النسبتان غير متكافئتين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38" name="Picture 3">
            <a:extLst>
              <a:ext uri="{FF2B5EF4-FFF2-40B4-BE49-F238E27FC236}">
                <a16:creationId xmlns:a16="http://schemas.microsoft.com/office/drawing/2014/main" id="{28D2FD08-B68C-424D-84E8-EBAF02D3D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138" y="1614454"/>
            <a:ext cx="3119453" cy="4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9" name="مجموعة 51">
            <a:extLst>
              <a:ext uri="{FF2B5EF4-FFF2-40B4-BE49-F238E27FC236}">
                <a16:creationId xmlns:a16="http://schemas.microsoft.com/office/drawing/2014/main" id="{8EDC77F8-BF1A-5F47-9200-09D7B54601AA}"/>
              </a:ext>
            </a:extLst>
          </p:cNvPr>
          <p:cNvGrpSpPr/>
          <p:nvPr/>
        </p:nvGrpSpPr>
        <p:grpSpPr>
          <a:xfrm>
            <a:off x="1472056" y="2093885"/>
            <a:ext cx="2071702" cy="3714776"/>
            <a:chOff x="571472" y="1071546"/>
            <a:chExt cx="2071702" cy="3714776"/>
          </a:xfrm>
        </p:grpSpPr>
        <p:sp>
          <p:nvSpPr>
            <p:cNvPr id="40" name="مستطيل مستدير الزوايا 39">
              <a:extLst>
                <a:ext uri="{FF2B5EF4-FFF2-40B4-BE49-F238E27FC236}">
                  <a16:creationId xmlns:a16="http://schemas.microsoft.com/office/drawing/2014/main" id="{DCD31991-0482-B742-B166-986C0E1E93F6}"/>
                </a:ext>
              </a:extLst>
            </p:cNvPr>
            <p:cNvSpPr/>
            <p:nvPr/>
          </p:nvSpPr>
          <p:spPr>
            <a:xfrm>
              <a:off x="571472" y="1071546"/>
              <a:ext cx="2071702" cy="50006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rgbClr val="C00000"/>
                  </a:solidFill>
                </a:rPr>
                <a:t>حل آ خر</a:t>
              </a:r>
            </a:p>
          </p:txBody>
        </p:sp>
        <p:sp>
          <p:nvSpPr>
            <p:cNvPr id="41" name="مستطيل مستدير الزوايا 40">
              <a:extLst>
                <a:ext uri="{FF2B5EF4-FFF2-40B4-BE49-F238E27FC236}">
                  <a16:creationId xmlns:a16="http://schemas.microsoft.com/office/drawing/2014/main" id="{83E70E3C-FD97-4E46-90D5-C50AEC68DF1A}"/>
                </a:ext>
              </a:extLst>
            </p:cNvPr>
            <p:cNvSpPr/>
            <p:nvPr/>
          </p:nvSpPr>
          <p:spPr>
            <a:xfrm>
              <a:off x="571472" y="1571612"/>
              <a:ext cx="2071702" cy="321471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42" name="مجموعة 101">
            <a:extLst>
              <a:ext uri="{FF2B5EF4-FFF2-40B4-BE49-F238E27FC236}">
                <a16:creationId xmlns:a16="http://schemas.microsoft.com/office/drawing/2014/main" id="{C3951709-F956-9846-980D-B0CDBF080A4E}"/>
              </a:ext>
            </a:extLst>
          </p:cNvPr>
          <p:cNvGrpSpPr/>
          <p:nvPr/>
        </p:nvGrpSpPr>
        <p:grpSpPr>
          <a:xfrm>
            <a:off x="1667316" y="2879703"/>
            <a:ext cx="785818" cy="847426"/>
            <a:chOff x="7367602" y="3186114"/>
            <a:chExt cx="785818" cy="847426"/>
          </a:xfrm>
        </p:grpSpPr>
        <p:sp>
          <p:nvSpPr>
            <p:cNvPr id="43" name="Text Box 87">
              <a:extLst>
                <a:ext uri="{FF2B5EF4-FFF2-40B4-BE49-F238E27FC236}">
                  <a16:creationId xmlns:a16="http://schemas.microsoft.com/office/drawing/2014/main" id="{F5E17500-DF95-E14B-868D-1FB347106E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7602" y="3186114"/>
              <a:ext cx="78581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7030A0"/>
                  </a:solidFill>
                </a:rPr>
                <a:t>١٠</a:t>
              </a:r>
              <a:endParaRPr lang="en-US" sz="2400" b="1" dirty="0">
                <a:solidFill>
                  <a:srgbClr val="7030A0"/>
                </a:solidFill>
              </a:endParaRPr>
            </a:p>
          </p:txBody>
        </p:sp>
        <p:sp>
          <p:nvSpPr>
            <p:cNvPr id="44" name="Line 36">
              <a:extLst>
                <a:ext uri="{FF2B5EF4-FFF2-40B4-BE49-F238E27FC236}">
                  <a16:creationId xmlns:a16="http://schemas.microsoft.com/office/drawing/2014/main" id="{722BC4A3-A295-EB4A-AD77-15C3A2761E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98148" y="3578224"/>
              <a:ext cx="468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Text Box 87">
              <a:extLst>
                <a:ext uri="{FF2B5EF4-FFF2-40B4-BE49-F238E27FC236}">
                  <a16:creationId xmlns:a16="http://schemas.microsoft.com/office/drawing/2014/main" id="{89389CB5-1F5F-9B4F-9D6F-C355A1100B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6176" y="3571875"/>
              <a:ext cx="71438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١٥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</p:grpSp>
      <p:cxnSp>
        <p:nvCxnSpPr>
          <p:cNvPr id="46" name="رابط كسهم مستقيم 45">
            <a:extLst>
              <a:ext uri="{FF2B5EF4-FFF2-40B4-BE49-F238E27FC236}">
                <a16:creationId xmlns:a16="http://schemas.microsoft.com/office/drawing/2014/main" id="{B198DA1D-3F86-A04B-B285-D9746BC88F0F}"/>
              </a:ext>
            </a:extLst>
          </p:cNvPr>
          <p:cNvCxnSpPr/>
          <p:nvPr/>
        </p:nvCxnSpPr>
        <p:spPr>
          <a:xfrm rot="10800000">
            <a:off x="2186438" y="3108303"/>
            <a:ext cx="642942" cy="28575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كسهم مستقيم 46">
            <a:extLst>
              <a:ext uri="{FF2B5EF4-FFF2-40B4-BE49-F238E27FC236}">
                <a16:creationId xmlns:a16="http://schemas.microsoft.com/office/drawing/2014/main" id="{FDC639CD-BA5D-024D-8162-48B15FA1C99F}"/>
              </a:ext>
            </a:extLst>
          </p:cNvPr>
          <p:cNvCxnSpPr/>
          <p:nvPr/>
        </p:nvCxnSpPr>
        <p:spPr>
          <a:xfrm rot="10800000" flipV="1">
            <a:off x="2181378" y="3165455"/>
            <a:ext cx="648000" cy="28575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87">
            <a:extLst>
              <a:ext uri="{FF2B5EF4-FFF2-40B4-BE49-F238E27FC236}">
                <a16:creationId xmlns:a16="http://schemas.microsoft.com/office/drawing/2014/main" id="{8BB69703-1262-014E-B923-D1806B079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9246" y="3808397"/>
            <a:ext cx="1595455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9193"/>
                </a:solidFill>
              </a:rPr>
              <a:t>٢</a:t>
            </a:r>
            <a:r>
              <a:rPr lang="ar-SA" sz="2400" b="1" dirty="0"/>
              <a:t> × </a:t>
            </a:r>
            <a:r>
              <a:rPr lang="ar-SA" sz="2400" b="1" dirty="0">
                <a:solidFill>
                  <a:srgbClr val="009193"/>
                </a:solidFill>
              </a:rPr>
              <a:t>١٥</a:t>
            </a:r>
            <a:r>
              <a:rPr lang="ar-SA" sz="2400" b="1" dirty="0"/>
              <a:t> =</a:t>
            </a:r>
            <a:endParaRPr lang="en-US" sz="2400" b="1" dirty="0"/>
          </a:p>
        </p:txBody>
      </p:sp>
      <p:sp>
        <p:nvSpPr>
          <p:cNvPr id="49" name="Text Box 87">
            <a:extLst>
              <a:ext uri="{FF2B5EF4-FFF2-40B4-BE49-F238E27FC236}">
                <a16:creationId xmlns:a16="http://schemas.microsoft.com/office/drawing/2014/main" id="{DE919A14-7DFC-A342-B8D2-541DCD130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0604" y="3808397"/>
            <a:ext cx="78581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9193"/>
                </a:solidFill>
              </a:rPr>
              <a:t>٣٠</a:t>
            </a:r>
            <a:endParaRPr lang="en-US" sz="2400" b="1" dirty="0">
              <a:solidFill>
                <a:srgbClr val="009193"/>
              </a:solidFill>
            </a:endParaRPr>
          </a:p>
        </p:txBody>
      </p:sp>
      <p:sp>
        <p:nvSpPr>
          <p:cNvPr id="50" name="Text Box 87">
            <a:extLst>
              <a:ext uri="{FF2B5EF4-FFF2-40B4-BE49-F238E27FC236}">
                <a16:creationId xmlns:a16="http://schemas.microsoft.com/office/drawing/2014/main" id="{4AE32368-6B05-964E-92B5-7E7229AC4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998" y="4346864"/>
            <a:ext cx="130970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7030A0"/>
                </a:solidFill>
              </a:rPr>
              <a:t>٧</a:t>
            </a:r>
            <a:r>
              <a:rPr lang="ar-SA" sz="2400" b="1" dirty="0"/>
              <a:t> × </a:t>
            </a:r>
            <a:r>
              <a:rPr lang="ar-SA" sz="2400" b="1" dirty="0">
                <a:solidFill>
                  <a:srgbClr val="7030A0"/>
                </a:solidFill>
              </a:rPr>
              <a:t>١٠</a:t>
            </a:r>
            <a:r>
              <a:rPr lang="ar-SA" sz="2400" b="1" dirty="0"/>
              <a:t> =</a:t>
            </a:r>
            <a:endParaRPr lang="en-US" sz="2400" b="1" dirty="0"/>
          </a:p>
        </p:txBody>
      </p:sp>
      <p:sp>
        <p:nvSpPr>
          <p:cNvPr id="51" name="Text Box 87">
            <a:extLst>
              <a:ext uri="{FF2B5EF4-FFF2-40B4-BE49-F238E27FC236}">
                <a16:creationId xmlns:a16="http://schemas.microsoft.com/office/drawing/2014/main" id="{EF2D9675-9642-744F-91C7-76ED46916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618" y="4346864"/>
            <a:ext cx="80963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7030A0"/>
                </a:solidFill>
              </a:rPr>
              <a:t>٧٠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52" name="Text Box 87">
            <a:extLst>
              <a:ext uri="{FF2B5EF4-FFF2-40B4-BE49-F238E27FC236}">
                <a16:creationId xmlns:a16="http://schemas.microsoft.com/office/drawing/2014/main" id="{22BF730D-CBC9-F345-B57F-424CA6E16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618" y="4951405"/>
            <a:ext cx="2157426" cy="83099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النسبتان غير متكافئتين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53" name="مجموعة 28">
            <a:extLst>
              <a:ext uri="{FF2B5EF4-FFF2-40B4-BE49-F238E27FC236}">
                <a16:creationId xmlns:a16="http://schemas.microsoft.com/office/drawing/2014/main" id="{6B2315C2-9343-EA45-B31B-567F62847E7D}"/>
              </a:ext>
            </a:extLst>
          </p:cNvPr>
          <p:cNvGrpSpPr/>
          <p:nvPr/>
        </p:nvGrpSpPr>
        <p:grpSpPr>
          <a:xfrm>
            <a:off x="2286448" y="2879703"/>
            <a:ext cx="1095380" cy="847426"/>
            <a:chOff x="7915296" y="1571612"/>
            <a:chExt cx="1095380" cy="847426"/>
          </a:xfrm>
        </p:grpSpPr>
        <p:grpSp>
          <p:nvGrpSpPr>
            <p:cNvPr id="54" name="مجموعة 101">
              <a:extLst>
                <a:ext uri="{FF2B5EF4-FFF2-40B4-BE49-F238E27FC236}">
                  <a16:creationId xmlns:a16="http://schemas.microsoft.com/office/drawing/2014/main" id="{6C0E4F48-A3B3-B841-81CD-3BB24CA7D463}"/>
                </a:ext>
              </a:extLst>
            </p:cNvPr>
            <p:cNvGrpSpPr/>
            <p:nvPr/>
          </p:nvGrpSpPr>
          <p:grpSpPr>
            <a:xfrm>
              <a:off x="8224858" y="1571612"/>
              <a:ext cx="785818" cy="847426"/>
              <a:chOff x="7367602" y="3186114"/>
              <a:chExt cx="785818" cy="847426"/>
            </a:xfrm>
          </p:grpSpPr>
          <p:sp>
            <p:nvSpPr>
              <p:cNvPr id="56" name="Text Box 87">
                <a:extLst>
                  <a:ext uri="{FF2B5EF4-FFF2-40B4-BE49-F238E27FC236}">
                    <a16:creationId xmlns:a16="http://schemas.microsoft.com/office/drawing/2014/main" id="{E686D534-D050-E04F-87B9-4C85750766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602" y="3186114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٢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  <p:sp>
            <p:nvSpPr>
              <p:cNvPr id="57" name="Line 36">
                <a:extLst>
                  <a:ext uri="{FF2B5EF4-FFF2-40B4-BE49-F238E27FC236}">
                    <a16:creationId xmlns:a16="http://schemas.microsoft.com/office/drawing/2014/main" id="{5D005B99-243B-7C40-8C4A-CB7D959C9F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8148" y="3578224"/>
                <a:ext cx="468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" name="Text Box 87">
                <a:extLst>
                  <a:ext uri="{FF2B5EF4-FFF2-40B4-BE49-F238E27FC236}">
                    <a16:creationId xmlns:a16="http://schemas.microsoft.com/office/drawing/2014/main" id="{30E51431-33DF-894A-99A9-D88F2A759B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6176" y="3571875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7030A0"/>
                    </a:solidFill>
                  </a:rPr>
                  <a:t>٧</a:t>
                </a:r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55" name="Text Box 87">
              <a:extLst>
                <a:ext uri="{FF2B5EF4-FFF2-40B4-BE49-F238E27FC236}">
                  <a16:creationId xmlns:a16="http://schemas.microsoft.com/office/drawing/2014/main" id="{AFB09300-48EC-684C-B4CD-CCCD0F94AD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5296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59" name="مجموعة 17">
            <a:extLst>
              <a:ext uri="{FF2B5EF4-FFF2-40B4-BE49-F238E27FC236}">
                <a16:creationId xmlns:a16="http://schemas.microsoft.com/office/drawing/2014/main" id="{FE49F126-D558-8240-9F8B-8D47F2D3DDAA}"/>
              </a:ext>
            </a:extLst>
          </p:cNvPr>
          <p:cNvGrpSpPr/>
          <p:nvPr/>
        </p:nvGrpSpPr>
        <p:grpSpPr>
          <a:xfrm>
            <a:off x="5000386" y="1471577"/>
            <a:ext cx="4800634" cy="785818"/>
            <a:chOff x="4143372" y="942076"/>
            <a:chExt cx="4800634" cy="961999"/>
          </a:xfrm>
        </p:grpSpPr>
        <p:sp>
          <p:nvSpPr>
            <p:cNvPr id="60" name="دبوس زينة 59">
              <a:extLst>
                <a:ext uri="{FF2B5EF4-FFF2-40B4-BE49-F238E27FC236}">
                  <a16:creationId xmlns:a16="http://schemas.microsoft.com/office/drawing/2014/main" id="{4A3CE349-BF1A-6E4A-9102-EE030BB0ECA7}"/>
                </a:ext>
              </a:extLst>
            </p:cNvPr>
            <p:cNvSpPr/>
            <p:nvPr/>
          </p:nvSpPr>
          <p:spPr>
            <a:xfrm>
              <a:off x="4143372" y="942076"/>
              <a:ext cx="3571900" cy="961999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دبوس زينة 61">
              <a:extLst>
                <a:ext uri="{FF2B5EF4-FFF2-40B4-BE49-F238E27FC236}">
                  <a16:creationId xmlns:a16="http://schemas.microsoft.com/office/drawing/2014/main" id="{E4C05034-B49A-314F-A780-3A31947D8E1C}"/>
                </a:ext>
              </a:extLst>
            </p:cNvPr>
            <p:cNvSpPr/>
            <p:nvPr/>
          </p:nvSpPr>
          <p:spPr>
            <a:xfrm>
              <a:off x="7729560" y="965581"/>
              <a:ext cx="1214446" cy="928693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pic>
        <p:nvPicPr>
          <p:cNvPr id="64" name="Picture 2">
            <a:extLst>
              <a:ext uri="{FF2B5EF4-FFF2-40B4-BE49-F238E27FC236}">
                <a16:creationId xmlns:a16="http://schemas.microsoft.com/office/drawing/2014/main" id="{FF535394-41C9-4648-92E9-E10A2EA5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278" y="3400403"/>
            <a:ext cx="23431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3">
            <a:extLst>
              <a:ext uri="{FF2B5EF4-FFF2-40B4-BE49-F238E27FC236}">
                <a16:creationId xmlns:a16="http://schemas.microsoft.com/office/drawing/2014/main" id="{8C7E707D-8E67-3042-AA0C-4851C539C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80568" y="4614849"/>
            <a:ext cx="2625198" cy="3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7986492" y="162392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FD76AC4C-A1AE-5449-BBCE-897A76B062EF}"/>
                  </a:ext>
                </a:extLst>
              </p14:cNvPr>
              <p14:cNvContentPartPr/>
              <p14:nvPr/>
            </p14:nvContentPartPr>
            <p14:xfrm>
              <a:off x="9139320" y="3060360"/>
              <a:ext cx="135360" cy="10188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FD76AC4C-A1AE-5449-BBCE-897A76B062E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29960" y="3051000"/>
                <a:ext cx="154080" cy="1206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0809D70B-B2B2-0B46-A2A0-18F6C0D28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8016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8" grpId="0"/>
      <p:bldP spid="49" grpId="0"/>
      <p:bldP spid="50" grpId="0"/>
      <p:bldP spid="51" grpId="0"/>
      <p:bldP spid="5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51706" y="-4627118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مجموعة 28">
            <a:extLst>
              <a:ext uri="{FF2B5EF4-FFF2-40B4-BE49-F238E27FC236}">
                <a16:creationId xmlns:a16="http://schemas.microsoft.com/office/drawing/2014/main" id="{20400E4E-8FC1-BF4F-A549-D4797986B2BD}"/>
              </a:ext>
            </a:extLst>
          </p:cNvPr>
          <p:cNvGrpSpPr/>
          <p:nvPr/>
        </p:nvGrpSpPr>
        <p:grpSpPr>
          <a:xfrm>
            <a:off x="6100363" y="3166967"/>
            <a:ext cx="1052516" cy="847426"/>
            <a:chOff x="7958160" y="1571612"/>
            <a:chExt cx="1052516" cy="847426"/>
          </a:xfrm>
        </p:grpSpPr>
        <p:grpSp>
          <p:nvGrpSpPr>
            <p:cNvPr id="14" name="مجموعة 101">
              <a:extLst>
                <a:ext uri="{FF2B5EF4-FFF2-40B4-BE49-F238E27FC236}">
                  <a16:creationId xmlns:a16="http://schemas.microsoft.com/office/drawing/2014/main" id="{B7E0D079-161D-B540-9A88-6FC847C16751}"/>
                </a:ext>
              </a:extLst>
            </p:cNvPr>
            <p:cNvGrpSpPr/>
            <p:nvPr/>
          </p:nvGrpSpPr>
          <p:grpSpPr>
            <a:xfrm>
              <a:off x="8224858" y="1571612"/>
              <a:ext cx="785818" cy="847426"/>
              <a:chOff x="7367602" y="3186114"/>
              <a:chExt cx="785818" cy="847426"/>
            </a:xfrm>
          </p:grpSpPr>
          <p:sp>
            <p:nvSpPr>
              <p:cNvPr id="17" name="Text Box 87">
                <a:extLst>
                  <a:ext uri="{FF2B5EF4-FFF2-40B4-BE49-F238E27FC236}">
                    <a16:creationId xmlns:a16="http://schemas.microsoft.com/office/drawing/2014/main" id="{D47B7B3F-873C-5649-A515-FB754511D0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602" y="3186114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٣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  <p:sp>
            <p:nvSpPr>
              <p:cNvPr id="18" name="Line 36">
                <a:extLst>
                  <a:ext uri="{FF2B5EF4-FFF2-40B4-BE49-F238E27FC236}">
                    <a16:creationId xmlns:a16="http://schemas.microsoft.com/office/drawing/2014/main" id="{52DFE351-6728-AA46-9DE0-8684EC9CD0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8148" y="3578224"/>
                <a:ext cx="468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" name="Text Box 87">
                <a:extLst>
                  <a:ext uri="{FF2B5EF4-FFF2-40B4-BE49-F238E27FC236}">
                    <a16:creationId xmlns:a16="http://schemas.microsoft.com/office/drawing/2014/main" id="{D3BC1C2C-40A8-EF49-8E97-0D8DBF9838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6176" y="3571875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٢٠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</p:grpSp>
        <p:sp>
          <p:nvSpPr>
            <p:cNvPr id="16" name="Text Box 87">
              <a:extLst>
                <a:ext uri="{FF2B5EF4-FFF2-40B4-BE49-F238E27FC236}">
                  <a16:creationId xmlns:a16="http://schemas.microsoft.com/office/drawing/2014/main" id="{8193252E-BA98-A74E-9D12-D8AF913217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8160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20" name="مجموعة 34">
            <a:extLst>
              <a:ext uri="{FF2B5EF4-FFF2-40B4-BE49-F238E27FC236}">
                <a16:creationId xmlns:a16="http://schemas.microsoft.com/office/drawing/2014/main" id="{8CF8AFAC-1E81-7B42-92D5-1D3D4E0528E9}"/>
              </a:ext>
            </a:extLst>
          </p:cNvPr>
          <p:cNvGrpSpPr/>
          <p:nvPr/>
        </p:nvGrpSpPr>
        <p:grpSpPr>
          <a:xfrm>
            <a:off x="4166771" y="3166967"/>
            <a:ext cx="2500330" cy="847426"/>
            <a:chOff x="5376866" y="1571612"/>
            <a:chExt cx="2500330" cy="847426"/>
          </a:xfrm>
        </p:grpSpPr>
        <p:grpSp>
          <p:nvGrpSpPr>
            <p:cNvPr id="21" name="مجموعة 107">
              <a:extLst>
                <a:ext uri="{FF2B5EF4-FFF2-40B4-BE49-F238E27FC236}">
                  <a16:creationId xmlns:a16="http://schemas.microsoft.com/office/drawing/2014/main" id="{4969C200-8CA6-0644-B2C3-7DEDCBDDC7BD}"/>
                </a:ext>
              </a:extLst>
            </p:cNvPr>
            <p:cNvGrpSpPr/>
            <p:nvPr/>
          </p:nvGrpSpPr>
          <p:grpSpPr>
            <a:xfrm>
              <a:off x="5376866" y="1571612"/>
              <a:ext cx="2500330" cy="847426"/>
              <a:chOff x="5734056" y="3186114"/>
              <a:chExt cx="2500330" cy="847426"/>
            </a:xfrm>
          </p:grpSpPr>
          <p:sp>
            <p:nvSpPr>
              <p:cNvPr id="23" name="Text Box 87">
                <a:extLst>
                  <a:ext uri="{FF2B5EF4-FFF2-40B4-BE49-F238E27FC236}">
                    <a16:creationId xmlns:a16="http://schemas.microsoft.com/office/drawing/2014/main" id="{93FAFDA8-4433-FE49-897F-C4BAFCAE74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9824" y="3186114"/>
                <a:ext cx="167164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 × ٣</a:t>
                </a:r>
                <a:endParaRPr lang="en-US" sz="2400" b="1" dirty="0"/>
              </a:p>
            </p:txBody>
          </p:sp>
          <p:sp>
            <p:nvSpPr>
              <p:cNvPr id="24" name="Line 36">
                <a:extLst>
                  <a:ext uri="{FF2B5EF4-FFF2-40B4-BE49-F238E27FC236}">
                    <a16:creationId xmlns:a16="http://schemas.microsoft.com/office/drawing/2014/main" id="{B0481B40-113C-494C-973A-3DAFF9402E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62698" y="3578224"/>
                <a:ext cx="133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" name="Text Box 87">
                <a:extLst>
                  <a:ext uri="{FF2B5EF4-FFF2-40B4-BE49-F238E27FC236}">
                    <a16:creationId xmlns:a16="http://schemas.microsoft.com/office/drawing/2014/main" id="{824F9E0F-1D8D-F646-8F52-5708F1814B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34056" y="3571875"/>
                <a:ext cx="250033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 × ٢ × ٥</a:t>
                </a:r>
                <a:endParaRPr lang="en-US" sz="2400" b="1" dirty="0"/>
              </a:p>
            </p:txBody>
          </p:sp>
        </p:grpSp>
        <p:sp>
          <p:nvSpPr>
            <p:cNvPr id="22" name="Text Box 87">
              <a:extLst>
                <a:ext uri="{FF2B5EF4-FFF2-40B4-BE49-F238E27FC236}">
                  <a16:creationId xmlns:a16="http://schemas.microsoft.com/office/drawing/2014/main" id="{31C0D4C3-C1A3-6740-9FEC-9E8F351054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5441" y="1743062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26" name="مجموعة 40">
            <a:extLst>
              <a:ext uri="{FF2B5EF4-FFF2-40B4-BE49-F238E27FC236}">
                <a16:creationId xmlns:a16="http://schemas.microsoft.com/office/drawing/2014/main" id="{0DC55461-57C0-C240-9B2B-4B01E0B81B94}"/>
              </a:ext>
            </a:extLst>
          </p:cNvPr>
          <p:cNvGrpSpPr/>
          <p:nvPr/>
        </p:nvGrpSpPr>
        <p:grpSpPr>
          <a:xfrm>
            <a:off x="3595267" y="3166967"/>
            <a:ext cx="785818" cy="842961"/>
            <a:chOff x="7300934" y="3186114"/>
            <a:chExt cx="785818" cy="842961"/>
          </a:xfrm>
        </p:grpSpPr>
        <p:sp>
          <p:nvSpPr>
            <p:cNvPr id="27" name="Text Box 87">
              <a:extLst>
                <a:ext uri="{FF2B5EF4-FFF2-40B4-BE49-F238E27FC236}">
                  <a16:creationId xmlns:a16="http://schemas.microsoft.com/office/drawing/2014/main" id="{E9912C55-2BCE-5C4F-B3C9-5F168A3036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0934" y="3186114"/>
              <a:ext cx="78581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٣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  <p:sp>
          <p:nvSpPr>
            <p:cNvPr id="28" name="Line 36">
              <a:extLst>
                <a:ext uri="{FF2B5EF4-FFF2-40B4-BE49-F238E27FC236}">
                  <a16:creationId xmlns:a16="http://schemas.microsoft.com/office/drawing/2014/main" id="{1932D95B-D4C6-3142-82DE-BE678B665D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Text Box 87">
              <a:extLst>
                <a:ext uri="{FF2B5EF4-FFF2-40B4-BE49-F238E27FC236}">
                  <a16:creationId xmlns:a16="http://schemas.microsoft.com/office/drawing/2014/main" id="{330A08D8-84B7-5248-B8AE-1D5BA7238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٢٠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</p:grpSp>
      <p:grpSp>
        <p:nvGrpSpPr>
          <p:cNvPr id="30" name="مجموعة 28">
            <a:extLst>
              <a:ext uri="{FF2B5EF4-FFF2-40B4-BE49-F238E27FC236}">
                <a16:creationId xmlns:a16="http://schemas.microsoft.com/office/drawing/2014/main" id="{76BBE154-7C75-C74C-B368-E07C061D155D}"/>
              </a:ext>
            </a:extLst>
          </p:cNvPr>
          <p:cNvGrpSpPr/>
          <p:nvPr/>
        </p:nvGrpSpPr>
        <p:grpSpPr>
          <a:xfrm>
            <a:off x="6128939" y="4391243"/>
            <a:ext cx="1038228" cy="847426"/>
            <a:chOff x="7958160" y="1571612"/>
            <a:chExt cx="1038228" cy="847426"/>
          </a:xfrm>
        </p:grpSpPr>
        <p:grpSp>
          <p:nvGrpSpPr>
            <p:cNvPr id="31" name="مجموعة 101">
              <a:extLst>
                <a:ext uri="{FF2B5EF4-FFF2-40B4-BE49-F238E27FC236}">
                  <a16:creationId xmlns:a16="http://schemas.microsoft.com/office/drawing/2014/main" id="{20613ADF-F68A-3346-B818-69061B09A15B}"/>
                </a:ext>
              </a:extLst>
            </p:cNvPr>
            <p:cNvGrpSpPr/>
            <p:nvPr/>
          </p:nvGrpSpPr>
          <p:grpSpPr>
            <a:xfrm>
              <a:off x="8210570" y="1571612"/>
              <a:ext cx="785818" cy="847426"/>
              <a:chOff x="7353314" y="3186114"/>
              <a:chExt cx="785818" cy="847426"/>
            </a:xfrm>
          </p:grpSpPr>
          <p:sp>
            <p:nvSpPr>
              <p:cNvPr id="33" name="Text Box 87">
                <a:extLst>
                  <a:ext uri="{FF2B5EF4-FFF2-40B4-BE49-F238E27FC236}">
                    <a16:creationId xmlns:a16="http://schemas.microsoft.com/office/drawing/2014/main" id="{053A9681-4A16-8A44-9690-89E81C8B7A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53314" y="3186114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٩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  <p:sp>
            <p:nvSpPr>
              <p:cNvPr id="34" name="Line 36">
                <a:extLst>
                  <a:ext uri="{FF2B5EF4-FFF2-40B4-BE49-F238E27FC236}">
                    <a16:creationId xmlns:a16="http://schemas.microsoft.com/office/drawing/2014/main" id="{7A408982-684F-7043-84E3-26B36C553E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8148" y="3578224"/>
                <a:ext cx="468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dirty="0"/>
              </a:p>
            </p:txBody>
          </p:sp>
          <p:sp>
            <p:nvSpPr>
              <p:cNvPr id="35" name="Text Box 87">
                <a:extLst>
                  <a:ext uri="{FF2B5EF4-FFF2-40B4-BE49-F238E27FC236}">
                    <a16:creationId xmlns:a16="http://schemas.microsoft.com/office/drawing/2014/main" id="{4B4FB068-10F6-E149-88A0-BBD4711F99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6176" y="3571875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٦٠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</p:grpSp>
        <p:sp>
          <p:nvSpPr>
            <p:cNvPr id="32" name="Text Box 87">
              <a:extLst>
                <a:ext uri="{FF2B5EF4-FFF2-40B4-BE49-F238E27FC236}">
                  <a16:creationId xmlns:a16="http://schemas.microsoft.com/office/drawing/2014/main" id="{2C39D2AA-7227-874E-B439-9693D2D576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8160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36" name="مجموعة 34">
            <a:extLst>
              <a:ext uri="{FF2B5EF4-FFF2-40B4-BE49-F238E27FC236}">
                <a16:creationId xmlns:a16="http://schemas.microsoft.com/office/drawing/2014/main" id="{142BE1D7-3422-4F4D-B4B6-31439AA91AF0}"/>
              </a:ext>
            </a:extLst>
          </p:cNvPr>
          <p:cNvGrpSpPr/>
          <p:nvPr/>
        </p:nvGrpSpPr>
        <p:grpSpPr>
          <a:xfrm>
            <a:off x="3995319" y="4391243"/>
            <a:ext cx="2286016" cy="847426"/>
            <a:chOff x="5548322" y="1571612"/>
            <a:chExt cx="2286016" cy="847426"/>
          </a:xfrm>
        </p:grpSpPr>
        <p:grpSp>
          <p:nvGrpSpPr>
            <p:cNvPr id="37" name="مجموعة 107">
              <a:extLst>
                <a:ext uri="{FF2B5EF4-FFF2-40B4-BE49-F238E27FC236}">
                  <a16:creationId xmlns:a16="http://schemas.microsoft.com/office/drawing/2014/main" id="{1148C756-EF22-3D43-A71E-63C861577DAF}"/>
                </a:ext>
              </a:extLst>
            </p:cNvPr>
            <p:cNvGrpSpPr/>
            <p:nvPr/>
          </p:nvGrpSpPr>
          <p:grpSpPr>
            <a:xfrm>
              <a:off x="5905512" y="1571612"/>
              <a:ext cx="1928826" cy="847426"/>
              <a:chOff x="6262702" y="3186114"/>
              <a:chExt cx="1928826" cy="847426"/>
            </a:xfrm>
          </p:grpSpPr>
          <p:sp>
            <p:nvSpPr>
              <p:cNvPr id="39" name="Text Box 87">
                <a:extLst>
                  <a:ext uri="{FF2B5EF4-FFF2-40B4-BE49-F238E27FC236}">
                    <a16:creationId xmlns:a16="http://schemas.microsoft.com/office/drawing/2014/main" id="{D730B545-61C5-3D47-8C16-9F278C8B67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34152" y="3186114"/>
                <a:ext cx="161450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٣ × ٣</a:t>
                </a:r>
                <a:endParaRPr lang="en-US" sz="2400" b="1" dirty="0"/>
              </a:p>
            </p:txBody>
          </p:sp>
          <p:sp>
            <p:nvSpPr>
              <p:cNvPr id="40" name="Line 36">
                <a:extLst>
                  <a:ext uri="{FF2B5EF4-FFF2-40B4-BE49-F238E27FC236}">
                    <a16:creationId xmlns:a16="http://schemas.microsoft.com/office/drawing/2014/main" id="{50AFA401-D3A1-C040-8514-3878F8369C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405578" y="3578224"/>
                <a:ext cx="162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" name="Text Box 87">
                <a:extLst>
                  <a:ext uri="{FF2B5EF4-FFF2-40B4-BE49-F238E27FC236}">
                    <a16:creationId xmlns:a16="http://schemas.microsoft.com/office/drawing/2014/main" id="{BD30F97D-F93D-6345-A024-3CF2B72BB2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62702" y="3571875"/>
                <a:ext cx="192882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 × ٢ × ٣ × ٥</a:t>
                </a:r>
                <a:endParaRPr lang="en-US" sz="2400" b="1" dirty="0"/>
              </a:p>
            </p:txBody>
          </p:sp>
        </p:grpSp>
        <p:sp>
          <p:nvSpPr>
            <p:cNvPr id="38" name="Text Box 87">
              <a:extLst>
                <a:ext uri="{FF2B5EF4-FFF2-40B4-BE49-F238E27FC236}">
                  <a16:creationId xmlns:a16="http://schemas.microsoft.com/office/drawing/2014/main" id="{D19A4696-800B-3B4F-86E8-FAA8E14EAB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8322" y="1743062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42" name="مجموعة 40">
            <a:extLst>
              <a:ext uri="{FF2B5EF4-FFF2-40B4-BE49-F238E27FC236}">
                <a16:creationId xmlns:a16="http://schemas.microsoft.com/office/drawing/2014/main" id="{75BAA035-3B5C-8446-88B5-0391AC51AAE0}"/>
              </a:ext>
            </a:extLst>
          </p:cNvPr>
          <p:cNvGrpSpPr/>
          <p:nvPr/>
        </p:nvGrpSpPr>
        <p:grpSpPr>
          <a:xfrm>
            <a:off x="3452391" y="4391243"/>
            <a:ext cx="714380" cy="842961"/>
            <a:chOff x="7358084" y="3186114"/>
            <a:chExt cx="714380" cy="842961"/>
          </a:xfrm>
        </p:grpSpPr>
        <p:sp>
          <p:nvSpPr>
            <p:cNvPr id="43" name="Text Box 87">
              <a:extLst>
                <a:ext uri="{FF2B5EF4-FFF2-40B4-BE49-F238E27FC236}">
                  <a16:creationId xmlns:a16="http://schemas.microsoft.com/office/drawing/2014/main" id="{AE386702-5ACE-1546-A9E9-20C1EADC4E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8084" y="3186114"/>
              <a:ext cx="71438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٣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  <p:sp>
          <p:nvSpPr>
            <p:cNvPr id="44" name="Line 36">
              <a:extLst>
                <a:ext uri="{FF2B5EF4-FFF2-40B4-BE49-F238E27FC236}">
                  <a16:creationId xmlns:a16="http://schemas.microsoft.com/office/drawing/2014/main" id="{53120E79-07CB-C546-9E70-6D4FE1DD48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Text Box 87">
              <a:extLst>
                <a:ext uri="{FF2B5EF4-FFF2-40B4-BE49-F238E27FC236}">
                  <a16:creationId xmlns:a16="http://schemas.microsoft.com/office/drawing/2014/main" id="{E7343601-B8D3-A64A-9A25-D509B4825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٢٠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</p:grpSp>
      <p:cxnSp>
        <p:nvCxnSpPr>
          <p:cNvPr id="46" name="رابط مستقيم 73">
            <a:extLst>
              <a:ext uri="{FF2B5EF4-FFF2-40B4-BE49-F238E27FC236}">
                <a16:creationId xmlns:a16="http://schemas.microsoft.com/office/drawing/2014/main" id="{C0091B19-36C3-C34F-BDBA-EA3C9D5CB71E}"/>
              </a:ext>
            </a:extLst>
          </p:cNvPr>
          <p:cNvCxnSpPr/>
          <p:nvPr/>
        </p:nvCxnSpPr>
        <p:spPr>
          <a:xfrm rot="5400000">
            <a:off x="5447613" y="4557325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مستقيم 76">
            <a:extLst>
              <a:ext uri="{FF2B5EF4-FFF2-40B4-BE49-F238E27FC236}">
                <a16:creationId xmlns:a16="http://schemas.microsoft.com/office/drawing/2014/main" id="{6617C2FF-4102-BD4E-ADDC-46B02F56F30F}"/>
              </a:ext>
            </a:extLst>
          </p:cNvPr>
          <p:cNvCxnSpPr/>
          <p:nvPr/>
        </p:nvCxnSpPr>
        <p:spPr>
          <a:xfrm rot="5400000">
            <a:off x="4931158" y="4884164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87">
            <a:extLst>
              <a:ext uri="{FF2B5EF4-FFF2-40B4-BE49-F238E27FC236}">
                <a16:creationId xmlns:a16="http://schemas.microsoft.com/office/drawing/2014/main" id="{AAC85FB1-85BA-6642-BE01-E1D1FB34A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895" y="5810173"/>
            <a:ext cx="400052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9193"/>
                </a:solidFill>
              </a:rPr>
              <a:t>يتفق عدد المنقذين مع الشرط المذكور</a:t>
            </a:r>
            <a:endParaRPr lang="en-US" sz="2400" b="1" dirty="0">
              <a:solidFill>
                <a:srgbClr val="009193"/>
              </a:solidFill>
            </a:endParaRPr>
          </a:p>
        </p:txBody>
      </p:sp>
      <p:grpSp>
        <p:nvGrpSpPr>
          <p:cNvPr id="50" name="مجموعة 2">
            <a:extLst>
              <a:ext uri="{FF2B5EF4-FFF2-40B4-BE49-F238E27FC236}">
                <a16:creationId xmlns:a16="http://schemas.microsoft.com/office/drawing/2014/main" id="{4299E618-7DB5-0A4A-AED3-B0F9C89E2FA4}"/>
              </a:ext>
            </a:extLst>
          </p:cNvPr>
          <p:cNvGrpSpPr/>
          <p:nvPr/>
        </p:nvGrpSpPr>
        <p:grpSpPr>
          <a:xfrm>
            <a:off x="2809449" y="1015674"/>
            <a:ext cx="6858048" cy="1365475"/>
            <a:chOff x="2071670" y="1612763"/>
            <a:chExt cx="6858048" cy="945710"/>
          </a:xfrm>
        </p:grpSpPr>
        <p:sp>
          <p:nvSpPr>
            <p:cNvPr id="51" name="دبوس زينة 50">
              <a:extLst>
                <a:ext uri="{FF2B5EF4-FFF2-40B4-BE49-F238E27FC236}">
                  <a16:creationId xmlns:a16="http://schemas.microsoft.com/office/drawing/2014/main" id="{A19867C6-F9A6-4B48-AEC4-738951CDF957}"/>
                </a:ext>
              </a:extLst>
            </p:cNvPr>
            <p:cNvSpPr/>
            <p:nvPr/>
          </p:nvSpPr>
          <p:spPr>
            <a:xfrm>
              <a:off x="2071670" y="1612763"/>
              <a:ext cx="5627596" cy="943363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دبوس زينة 52">
              <a:extLst>
                <a:ext uri="{FF2B5EF4-FFF2-40B4-BE49-F238E27FC236}">
                  <a16:creationId xmlns:a16="http://schemas.microsoft.com/office/drawing/2014/main" id="{E8D614E3-1FC8-5245-88F3-68BA00CC8431}"/>
                </a:ext>
              </a:extLst>
            </p:cNvPr>
            <p:cNvSpPr/>
            <p:nvPr/>
          </p:nvSpPr>
          <p:spPr>
            <a:xfrm>
              <a:off x="7715272" y="1629779"/>
              <a:ext cx="1214446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grpSp>
        <p:nvGrpSpPr>
          <p:cNvPr id="55" name="مجموعة 51">
            <a:extLst>
              <a:ext uri="{FF2B5EF4-FFF2-40B4-BE49-F238E27FC236}">
                <a16:creationId xmlns:a16="http://schemas.microsoft.com/office/drawing/2014/main" id="{84290C1D-6183-864C-A6A7-04435B33A524}"/>
              </a:ext>
            </a:extLst>
          </p:cNvPr>
          <p:cNvGrpSpPr/>
          <p:nvPr/>
        </p:nvGrpSpPr>
        <p:grpSpPr>
          <a:xfrm>
            <a:off x="963959" y="2533855"/>
            <a:ext cx="2071702" cy="3714776"/>
            <a:chOff x="571472" y="1071546"/>
            <a:chExt cx="2071702" cy="3714776"/>
          </a:xfrm>
        </p:grpSpPr>
        <p:sp>
          <p:nvSpPr>
            <p:cNvPr id="56" name="مستطيل مستدير الزوايا 55">
              <a:extLst>
                <a:ext uri="{FF2B5EF4-FFF2-40B4-BE49-F238E27FC236}">
                  <a16:creationId xmlns:a16="http://schemas.microsoft.com/office/drawing/2014/main" id="{0E6A1ECB-ACC1-634E-9DDE-B31975A2EC54}"/>
                </a:ext>
              </a:extLst>
            </p:cNvPr>
            <p:cNvSpPr/>
            <p:nvPr/>
          </p:nvSpPr>
          <p:spPr>
            <a:xfrm>
              <a:off x="571472" y="1071546"/>
              <a:ext cx="2071702" cy="50006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rgbClr val="C00000"/>
                  </a:solidFill>
                </a:rPr>
                <a:t>حل آ خر</a:t>
              </a:r>
            </a:p>
          </p:txBody>
        </p:sp>
        <p:sp>
          <p:nvSpPr>
            <p:cNvPr id="57" name="مستطيل مستدير الزوايا 56">
              <a:extLst>
                <a:ext uri="{FF2B5EF4-FFF2-40B4-BE49-F238E27FC236}">
                  <a16:creationId xmlns:a16="http://schemas.microsoft.com/office/drawing/2014/main" id="{944F88C4-2C72-BF4B-B645-23F0991DE8FC}"/>
                </a:ext>
              </a:extLst>
            </p:cNvPr>
            <p:cNvSpPr/>
            <p:nvPr/>
          </p:nvSpPr>
          <p:spPr>
            <a:xfrm>
              <a:off x="571472" y="1571612"/>
              <a:ext cx="2071702" cy="321471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58" name="مجموعة 101">
            <a:extLst>
              <a:ext uri="{FF2B5EF4-FFF2-40B4-BE49-F238E27FC236}">
                <a16:creationId xmlns:a16="http://schemas.microsoft.com/office/drawing/2014/main" id="{B32B1584-270E-8945-8451-8CC98EF9013A}"/>
              </a:ext>
            </a:extLst>
          </p:cNvPr>
          <p:cNvGrpSpPr/>
          <p:nvPr/>
        </p:nvGrpSpPr>
        <p:grpSpPr>
          <a:xfrm>
            <a:off x="1159219" y="3319673"/>
            <a:ext cx="785818" cy="847426"/>
            <a:chOff x="7367602" y="3186114"/>
            <a:chExt cx="785818" cy="847426"/>
          </a:xfrm>
        </p:grpSpPr>
        <p:sp>
          <p:nvSpPr>
            <p:cNvPr id="59" name="Text Box 87">
              <a:extLst>
                <a:ext uri="{FF2B5EF4-FFF2-40B4-BE49-F238E27FC236}">
                  <a16:creationId xmlns:a16="http://schemas.microsoft.com/office/drawing/2014/main" id="{F8D2B61C-4772-C846-BB2B-3F9D2A5EE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7602" y="3186114"/>
              <a:ext cx="78581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7030A0"/>
                  </a:solidFill>
                </a:rPr>
                <a:t>٩</a:t>
              </a:r>
              <a:endParaRPr lang="en-US" sz="2400" b="1" dirty="0">
                <a:solidFill>
                  <a:srgbClr val="7030A0"/>
                </a:solidFill>
              </a:endParaRPr>
            </a:p>
          </p:txBody>
        </p:sp>
        <p:sp>
          <p:nvSpPr>
            <p:cNvPr id="60" name="Line 36">
              <a:extLst>
                <a:ext uri="{FF2B5EF4-FFF2-40B4-BE49-F238E27FC236}">
                  <a16:creationId xmlns:a16="http://schemas.microsoft.com/office/drawing/2014/main" id="{0EDC565B-8F00-E04A-9DE2-C53E44D2C7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98148" y="3578224"/>
              <a:ext cx="468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1" name="Text Box 87">
              <a:extLst>
                <a:ext uri="{FF2B5EF4-FFF2-40B4-BE49-F238E27FC236}">
                  <a16:creationId xmlns:a16="http://schemas.microsoft.com/office/drawing/2014/main" id="{7C383693-DC04-534D-B8E1-D2C339755D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6176" y="3571875"/>
              <a:ext cx="71438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٦٠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</p:grpSp>
      <p:cxnSp>
        <p:nvCxnSpPr>
          <p:cNvPr id="62" name="رابط كسهم مستقيم 61">
            <a:extLst>
              <a:ext uri="{FF2B5EF4-FFF2-40B4-BE49-F238E27FC236}">
                <a16:creationId xmlns:a16="http://schemas.microsoft.com/office/drawing/2014/main" id="{597DC403-EC16-6743-8DDF-8189A6C611CF}"/>
              </a:ext>
            </a:extLst>
          </p:cNvPr>
          <p:cNvCxnSpPr/>
          <p:nvPr/>
        </p:nvCxnSpPr>
        <p:spPr>
          <a:xfrm rot="10800000">
            <a:off x="1678341" y="3548273"/>
            <a:ext cx="642942" cy="28575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رابط كسهم مستقيم 62">
            <a:extLst>
              <a:ext uri="{FF2B5EF4-FFF2-40B4-BE49-F238E27FC236}">
                <a16:creationId xmlns:a16="http://schemas.microsoft.com/office/drawing/2014/main" id="{74386127-6041-564B-8153-CACB9A875402}"/>
              </a:ext>
            </a:extLst>
          </p:cNvPr>
          <p:cNvCxnSpPr/>
          <p:nvPr/>
        </p:nvCxnSpPr>
        <p:spPr>
          <a:xfrm rot="10800000" flipV="1">
            <a:off x="1673281" y="3605425"/>
            <a:ext cx="648000" cy="28575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87">
            <a:extLst>
              <a:ext uri="{FF2B5EF4-FFF2-40B4-BE49-F238E27FC236}">
                <a16:creationId xmlns:a16="http://schemas.microsoft.com/office/drawing/2014/main" id="{D6D31537-F1A8-1749-9CAE-01CB7B8F4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901" y="4248367"/>
            <a:ext cx="130970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9193"/>
                </a:solidFill>
              </a:rPr>
              <a:t>٣</a:t>
            </a:r>
            <a:r>
              <a:rPr lang="ar-SA" sz="2400" b="1" dirty="0"/>
              <a:t> × </a:t>
            </a:r>
            <a:r>
              <a:rPr lang="ar-SA" sz="2400" b="1" dirty="0">
                <a:solidFill>
                  <a:srgbClr val="009193"/>
                </a:solidFill>
              </a:rPr>
              <a:t>٦٠</a:t>
            </a:r>
            <a:r>
              <a:rPr lang="ar-SA" sz="2400" b="1" dirty="0"/>
              <a:t> =</a:t>
            </a:r>
            <a:endParaRPr lang="en-US" sz="2400" b="1" dirty="0"/>
          </a:p>
        </p:txBody>
      </p:sp>
      <p:sp>
        <p:nvSpPr>
          <p:cNvPr id="65" name="Text Box 87">
            <a:extLst>
              <a:ext uri="{FF2B5EF4-FFF2-40B4-BE49-F238E27FC236}">
                <a16:creationId xmlns:a16="http://schemas.microsoft.com/office/drawing/2014/main" id="{BA1F9A0B-B1B4-2245-A9EB-FA4A16C60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959" y="4248367"/>
            <a:ext cx="73819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9193"/>
                </a:solidFill>
              </a:rPr>
              <a:t>١٨٠</a:t>
            </a:r>
            <a:endParaRPr lang="en-US" sz="2400" b="1" dirty="0">
              <a:solidFill>
                <a:srgbClr val="009193"/>
              </a:solidFill>
            </a:endParaRPr>
          </a:p>
        </p:txBody>
      </p:sp>
      <p:sp>
        <p:nvSpPr>
          <p:cNvPr id="66" name="Text Box 87">
            <a:extLst>
              <a:ext uri="{FF2B5EF4-FFF2-40B4-BE49-F238E27FC236}">
                <a16:creationId xmlns:a16="http://schemas.microsoft.com/office/drawing/2014/main" id="{7080F616-B51D-E648-8505-5E6CB7BFB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901" y="4786834"/>
            <a:ext cx="130970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7030A0"/>
                </a:solidFill>
              </a:rPr>
              <a:t>٢٠</a:t>
            </a:r>
            <a:r>
              <a:rPr lang="ar-SA" sz="2400" b="1" dirty="0"/>
              <a:t> × </a:t>
            </a:r>
            <a:r>
              <a:rPr lang="ar-SA" sz="2400" b="1" dirty="0">
                <a:solidFill>
                  <a:srgbClr val="7030A0"/>
                </a:solidFill>
              </a:rPr>
              <a:t>٩</a:t>
            </a:r>
            <a:r>
              <a:rPr lang="ar-SA" sz="2400" b="1" dirty="0"/>
              <a:t> =</a:t>
            </a:r>
            <a:endParaRPr lang="en-US" sz="2400" b="1" dirty="0"/>
          </a:p>
        </p:txBody>
      </p:sp>
      <p:sp>
        <p:nvSpPr>
          <p:cNvPr id="67" name="Text Box 87">
            <a:extLst>
              <a:ext uri="{FF2B5EF4-FFF2-40B4-BE49-F238E27FC236}">
                <a16:creationId xmlns:a16="http://schemas.microsoft.com/office/drawing/2014/main" id="{7A23742A-0D6F-2A47-B131-CA3C0F27C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521" y="4786834"/>
            <a:ext cx="80963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7030A0"/>
                </a:solidFill>
              </a:rPr>
              <a:t>١٨٠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68" name="Text Box 87">
            <a:extLst>
              <a:ext uri="{FF2B5EF4-FFF2-40B4-BE49-F238E27FC236}">
                <a16:creationId xmlns:a16="http://schemas.microsoft.com/office/drawing/2014/main" id="{9B6721CC-662C-D549-958A-FEED9AE88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245" y="5391375"/>
            <a:ext cx="2071702" cy="83099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9193"/>
                </a:solidFill>
              </a:rPr>
              <a:t>يتفق عدد المنقذين مع الشرط المذكور</a:t>
            </a:r>
            <a:endParaRPr lang="en-US" sz="2400" b="1" dirty="0">
              <a:solidFill>
                <a:srgbClr val="009193"/>
              </a:solidFill>
            </a:endParaRPr>
          </a:p>
        </p:txBody>
      </p:sp>
      <p:grpSp>
        <p:nvGrpSpPr>
          <p:cNvPr id="69" name="مجموعة 28">
            <a:extLst>
              <a:ext uri="{FF2B5EF4-FFF2-40B4-BE49-F238E27FC236}">
                <a16:creationId xmlns:a16="http://schemas.microsoft.com/office/drawing/2014/main" id="{02CCA2C6-454A-534F-8EF2-54406DC9EAB6}"/>
              </a:ext>
            </a:extLst>
          </p:cNvPr>
          <p:cNvGrpSpPr/>
          <p:nvPr/>
        </p:nvGrpSpPr>
        <p:grpSpPr>
          <a:xfrm>
            <a:off x="1778351" y="3319673"/>
            <a:ext cx="1095380" cy="847426"/>
            <a:chOff x="7915296" y="1571612"/>
            <a:chExt cx="1095380" cy="847426"/>
          </a:xfrm>
        </p:grpSpPr>
        <p:grpSp>
          <p:nvGrpSpPr>
            <p:cNvPr id="70" name="مجموعة 101">
              <a:extLst>
                <a:ext uri="{FF2B5EF4-FFF2-40B4-BE49-F238E27FC236}">
                  <a16:creationId xmlns:a16="http://schemas.microsoft.com/office/drawing/2014/main" id="{1AAC0647-47FF-2D45-879F-936CB1CD0B91}"/>
                </a:ext>
              </a:extLst>
            </p:cNvPr>
            <p:cNvGrpSpPr/>
            <p:nvPr/>
          </p:nvGrpSpPr>
          <p:grpSpPr>
            <a:xfrm>
              <a:off x="8224858" y="1571612"/>
              <a:ext cx="785818" cy="847426"/>
              <a:chOff x="7367602" y="3186114"/>
              <a:chExt cx="785818" cy="847426"/>
            </a:xfrm>
          </p:grpSpPr>
          <p:sp>
            <p:nvSpPr>
              <p:cNvPr id="72" name="Text Box 87">
                <a:extLst>
                  <a:ext uri="{FF2B5EF4-FFF2-40B4-BE49-F238E27FC236}">
                    <a16:creationId xmlns:a16="http://schemas.microsoft.com/office/drawing/2014/main" id="{786AA343-DCCE-0949-9D1F-A9025AF86B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602" y="3186114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٣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  <p:sp>
            <p:nvSpPr>
              <p:cNvPr id="73" name="Line 36">
                <a:extLst>
                  <a:ext uri="{FF2B5EF4-FFF2-40B4-BE49-F238E27FC236}">
                    <a16:creationId xmlns:a16="http://schemas.microsoft.com/office/drawing/2014/main" id="{46EDA491-7917-7142-B05C-B979FFDE75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8148" y="3578224"/>
                <a:ext cx="468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4" name="Text Box 87">
                <a:extLst>
                  <a:ext uri="{FF2B5EF4-FFF2-40B4-BE49-F238E27FC236}">
                    <a16:creationId xmlns:a16="http://schemas.microsoft.com/office/drawing/2014/main" id="{3A73A8A0-5C55-8E4A-889B-A65BCEAAB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6176" y="3571875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7030A0"/>
                    </a:solidFill>
                  </a:rPr>
                  <a:t>٢٠</a:t>
                </a:r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71" name="Text Box 87">
              <a:extLst>
                <a:ext uri="{FF2B5EF4-FFF2-40B4-BE49-F238E27FC236}">
                  <a16:creationId xmlns:a16="http://schemas.microsoft.com/office/drawing/2014/main" id="{90D6F5B8-A12F-EA47-9B7B-6AFAE03C22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5296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pic>
        <p:nvPicPr>
          <p:cNvPr id="75" name="Picture 2">
            <a:extLst>
              <a:ext uri="{FF2B5EF4-FFF2-40B4-BE49-F238E27FC236}">
                <a16:creationId xmlns:a16="http://schemas.microsoft.com/office/drawing/2014/main" id="{B1794E22-1046-B54C-882B-87AE48A1E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95201" y="1129974"/>
            <a:ext cx="509111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" name="Text Box 87">
            <a:extLst>
              <a:ext uri="{FF2B5EF4-FFF2-40B4-BE49-F238E27FC236}">
                <a16:creationId xmlns:a16="http://schemas.microsoft.com/office/drawing/2014/main" id="{F04DD489-65E5-BB4B-83FD-A3AB0E3E1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2853" y="3309843"/>
            <a:ext cx="273846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٣ منقذين لكل ٢٠ سباحا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7" name="Text Box 87">
            <a:extLst>
              <a:ext uri="{FF2B5EF4-FFF2-40B4-BE49-F238E27FC236}">
                <a16:creationId xmlns:a16="http://schemas.microsoft.com/office/drawing/2014/main" id="{FF885B85-DB2A-3148-BD5E-1EADB87C9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2853" y="4524289"/>
            <a:ext cx="273846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٩ منقذين لكل ٦٠ سباحا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7927749" y="1509231"/>
            <a:ext cx="241461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28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AA45B55-7904-684D-9BE1-06EE3E67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1835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4" grpId="0"/>
      <p:bldP spid="65" grpId="0"/>
      <p:bldP spid="66" grpId="0"/>
      <p:bldP spid="67" grpId="0"/>
      <p:bldP spid="68" grpId="0"/>
      <p:bldP spid="76" grpId="0"/>
      <p:bldP spid="77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35707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06349" y="-4684902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مجموعة 17">
            <a:extLst>
              <a:ext uri="{FF2B5EF4-FFF2-40B4-BE49-F238E27FC236}">
                <a16:creationId xmlns:a16="http://schemas.microsoft.com/office/drawing/2014/main" id="{DA2EA2A4-3339-FB44-963B-840D3CBD804B}"/>
              </a:ext>
            </a:extLst>
          </p:cNvPr>
          <p:cNvGrpSpPr/>
          <p:nvPr/>
        </p:nvGrpSpPr>
        <p:grpSpPr>
          <a:xfrm>
            <a:off x="2078288" y="978256"/>
            <a:ext cx="8229658" cy="1428760"/>
            <a:chOff x="714348" y="942076"/>
            <a:chExt cx="8229658" cy="961999"/>
          </a:xfrm>
        </p:grpSpPr>
        <p:sp>
          <p:nvSpPr>
            <p:cNvPr id="16" name="دبوس زينة 15">
              <a:extLst>
                <a:ext uri="{FF2B5EF4-FFF2-40B4-BE49-F238E27FC236}">
                  <a16:creationId xmlns:a16="http://schemas.microsoft.com/office/drawing/2014/main" id="{BEF27E41-FD53-8C49-AC97-CF1164C06BC1}"/>
                </a:ext>
              </a:extLst>
            </p:cNvPr>
            <p:cNvSpPr/>
            <p:nvPr/>
          </p:nvSpPr>
          <p:spPr>
            <a:xfrm>
              <a:off x="714348" y="942076"/>
              <a:ext cx="7000924" cy="961999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دبوس زينة 17">
              <a:extLst>
                <a:ext uri="{FF2B5EF4-FFF2-40B4-BE49-F238E27FC236}">
                  <a16:creationId xmlns:a16="http://schemas.microsoft.com/office/drawing/2014/main" id="{385A4F9D-CF10-574E-A4ED-5F8939FF73FD}"/>
                </a:ext>
              </a:extLst>
            </p:cNvPr>
            <p:cNvSpPr/>
            <p:nvPr/>
          </p:nvSpPr>
          <p:spPr>
            <a:xfrm>
              <a:off x="7729560" y="965581"/>
              <a:ext cx="1214446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8E0FD784-986F-714D-84AD-4C412CB27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5478" y="1121132"/>
            <a:ext cx="644366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مجموعة 28">
            <a:extLst>
              <a:ext uri="{FF2B5EF4-FFF2-40B4-BE49-F238E27FC236}">
                <a16:creationId xmlns:a16="http://schemas.microsoft.com/office/drawing/2014/main" id="{27D255AD-AED3-2040-B047-F9307F8582D9}"/>
              </a:ext>
            </a:extLst>
          </p:cNvPr>
          <p:cNvGrpSpPr/>
          <p:nvPr/>
        </p:nvGrpSpPr>
        <p:grpSpPr>
          <a:xfrm>
            <a:off x="6726524" y="3264272"/>
            <a:ext cx="1052516" cy="847426"/>
            <a:chOff x="7958160" y="1571612"/>
            <a:chExt cx="1052516" cy="847426"/>
          </a:xfrm>
        </p:grpSpPr>
        <p:grpSp>
          <p:nvGrpSpPr>
            <p:cNvPr id="22" name="مجموعة 101">
              <a:extLst>
                <a:ext uri="{FF2B5EF4-FFF2-40B4-BE49-F238E27FC236}">
                  <a16:creationId xmlns:a16="http://schemas.microsoft.com/office/drawing/2014/main" id="{0F017725-0766-E245-BD5B-D6CAF407C4D9}"/>
                </a:ext>
              </a:extLst>
            </p:cNvPr>
            <p:cNvGrpSpPr/>
            <p:nvPr/>
          </p:nvGrpSpPr>
          <p:grpSpPr>
            <a:xfrm>
              <a:off x="8224858" y="1571612"/>
              <a:ext cx="785818" cy="847426"/>
              <a:chOff x="7367602" y="3186114"/>
              <a:chExt cx="785818" cy="847426"/>
            </a:xfrm>
          </p:grpSpPr>
          <p:sp>
            <p:nvSpPr>
              <p:cNvPr id="24" name="Text Box 87">
                <a:extLst>
                  <a:ext uri="{FF2B5EF4-FFF2-40B4-BE49-F238E27FC236}">
                    <a16:creationId xmlns:a16="http://schemas.microsoft.com/office/drawing/2014/main" id="{8D012BC2-8B4D-9141-BB6C-EEEF82801F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602" y="3186114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٢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  <p:sp>
            <p:nvSpPr>
              <p:cNvPr id="25" name="Line 36">
                <a:extLst>
                  <a:ext uri="{FF2B5EF4-FFF2-40B4-BE49-F238E27FC236}">
                    <a16:creationId xmlns:a16="http://schemas.microsoft.com/office/drawing/2014/main" id="{9EA0C16D-F1AF-3F4C-81C3-E6EC274014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8148" y="3578224"/>
                <a:ext cx="468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" name="Text Box 87">
                <a:extLst>
                  <a:ext uri="{FF2B5EF4-FFF2-40B4-BE49-F238E27FC236}">
                    <a16:creationId xmlns:a16="http://schemas.microsoft.com/office/drawing/2014/main" id="{71839ECF-3C75-9240-BA6B-52B940D544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6176" y="3571875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١٤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</p:grpSp>
        <p:sp>
          <p:nvSpPr>
            <p:cNvPr id="23" name="Text Box 87">
              <a:extLst>
                <a:ext uri="{FF2B5EF4-FFF2-40B4-BE49-F238E27FC236}">
                  <a16:creationId xmlns:a16="http://schemas.microsoft.com/office/drawing/2014/main" id="{804D1F27-AE2F-CC44-8E2F-3B52FDC5D9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8160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27" name="مجموعة 34">
            <a:extLst>
              <a:ext uri="{FF2B5EF4-FFF2-40B4-BE49-F238E27FC236}">
                <a16:creationId xmlns:a16="http://schemas.microsoft.com/office/drawing/2014/main" id="{140FF46E-C74E-8B46-974C-EFCC5F5EFD07}"/>
              </a:ext>
            </a:extLst>
          </p:cNvPr>
          <p:cNvGrpSpPr/>
          <p:nvPr/>
        </p:nvGrpSpPr>
        <p:grpSpPr>
          <a:xfrm>
            <a:off x="4997713" y="3264272"/>
            <a:ext cx="2500330" cy="835341"/>
            <a:chOff x="5367333" y="1571612"/>
            <a:chExt cx="2500330" cy="835341"/>
          </a:xfrm>
        </p:grpSpPr>
        <p:grpSp>
          <p:nvGrpSpPr>
            <p:cNvPr id="28" name="مجموعة 107">
              <a:extLst>
                <a:ext uri="{FF2B5EF4-FFF2-40B4-BE49-F238E27FC236}">
                  <a16:creationId xmlns:a16="http://schemas.microsoft.com/office/drawing/2014/main" id="{EE437073-6DFD-6A45-BC09-C2C3B1DBF250}"/>
                </a:ext>
              </a:extLst>
            </p:cNvPr>
            <p:cNvGrpSpPr/>
            <p:nvPr/>
          </p:nvGrpSpPr>
          <p:grpSpPr>
            <a:xfrm>
              <a:off x="5367333" y="1571612"/>
              <a:ext cx="2500330" cy="835341"/>
              <a:chOff x="5724523" y="3186114"/>
              <a:chExt cx="2500330" cy="835341"/>
            </a:xfrm>
          </p:grpSpPr>
          <p:sp>
            <p:nvSpPr>
              <p:cNvPr id="30" name="Text Box 87">
                <a:extLst>
                  <a:ext uri="{FF2B5EF4-FFF2-40B4-BE49-F238E27FC236}">
                    <a16:creationId xmlns:a16="http://schemas.microsoft.com/office/drawing/2014/main" id="{3C1297A5-3A56-DB41-82A8-51CAC9812E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9824" y="3186114"/>
                <a:ext cx="167164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 × ٢</a:t>
                </a:r>
                <a:endParaRPr lang="en-US" sz="2400" b="1" dirty="0"/>
              </a:p>
            </p:txBody>
          </p:sp>
          <p:sp>
            <p:nvSpPr>
              <p:cNvPr id="31" name="Line 36">
                <a:extLst>
                  <a:ext uri="{FF2B5EF4-FFF2-40B4-BE49-F238E27FC236}">
                    <a16:creationId xmlns:a16="http://schemas.microsoft.com/office/drawing/2014/main" id="{78531D25-7655-E84F-93BD-3D0FA247FA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46882" y="3578224"/>
                <a:ext cx="86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" name="Text Box 87">
                <a:extLst>
                  <a:ext uri="{FF2B5EF4-FFF2-40B4-BE49-F238E27FC236}">
                    <a16:creationId xmlns:a16="http://schemas.microsoft.com/office/drawing/2014/main" id="{87AE278B-5A2F-E04D-92D7-A85F31631A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24523" y="3559790"/>
                <a:ext cx="250033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 × ٧</a:t>
                </a:r>
                <a:endParaRPr lang="en-US" sz="2400" b="1" dirty="0"/>
              </a:p>
            </p:txBody>
          </p:sp>
        </p:grpSp>
        <p:sp>
          <p:nvSpPr>
            <p:cNvPr id="29" name="Text Box 87">
              <a:extLst>
                <a:ext uri="{FF2B5EF4-FFF2-40B4-BE49-F238E27FC236}">
                  <a16:creationId xmlns:a16="http://schemas.microsoft.com/office/drawing/2014/main" id="{74B49950-A718-4F4F-AA9A-70C22320E0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4055" y="1743062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33" name="مجموعة 40">
            <a:extLst>
              <a:ext uri="{FF2B5EF4-FFF2-40B4-BE49-F238E27FC236}">
                <a16:creationId xmlns:a16="http://schemas.microsoft.com/office/drawing/2014/main" id="{16B02F40-280F-FF45-A5E1-0183B4ACF316}"/>
              </a:ext>
            </a:extLst>
          </p:cNvPr>
          <p:cNvGrpSpPr/>
          <p:nvPr/>
        </p:nvGrpSpPr>
        <p:grpSpPr>
          <a:xfrm>
            <a:off x="4721494" y="3264272"/>
            <a:ext cx="785818" cy="842961"/>
            <a:chOff x="7300934" y="3186114"/>
            <a:chExt cx="785818" cy="842961"/>
          </a:xfrm>
        </p:grpSpPr>
        <p:sp>
          <p:nvSpPr>
            <p:cNvPr id="34" name="Text Box 87">
              <a:extLst>
                <a:ext uri="{FF2B5EF4-FFF2-40B4-BE49-F238E27FC236}">
                  <a16:creationId xmlns:a16="http://schemas.microsoft.com/office/drawing/2014/main" id="{43FF6F53-F46C-4748-95AB-BCEA4B098C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0934" y="3186114"/>
              <a:ext cx="78581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١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  <p:sp>
          <p:nvSpPr>
            <p:cNvPr id="35" name="Line 36">
              <a:extLst>
                <a:ext uri="{FF2B5EF4-FFF2-40B4-BE49-F238E27FC236}">
                  <a16:creationId xmlns:a16="http://schemas.microsoft.com/office/drawing/2014/main" id="{85964F9D-A3E3-A648-90C6-EF04B5591B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Text Box 87">
              <a:extLst>
                <a:ext uri="{FF2B5EF4-FFF2-40B4-BE49-F238E27FC236}">
                  <a16:creationId xmlns:a16="http://schemas.microsoft.com/office/drawing/2014/main" id="{38699F0D-777A-A040-9983-DD2F06FD85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٧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</p:grpSp>
      <p:grpSp>
        <p:nvGrpSpPr>
          <p:cNvPr id="37" name="مجموعة 28">
            <a:extLst>
              <a:ext uri="{FF2B5EF4-FFF2-40B4-BE49-F238E27FC236}">
                <a16:creationId xmlns:a16="http://schemas.microsoft.com/office/drawing/2014/main" id="{2A817590-B59F-6E48-A95A-D4664C186E34}"/>
              </a:ext>
            </a:extLst>
          </p:cNvPr>
          <p:cNvGrpSpPr/>
          <p:nvPr/>
        </p:nvGrpSpPr>
        <p:grpSpPr>
          <a:xfrm>
            <a:off x="6755100" y="4488548"/>
            <a:ext cx="1038228" cy="847426"/>
            <a:chOff x="7958160" y="1571612"/>
            <a:chExt cx="1038228" cy="847426"/>
          </a:xfrm>
        </p:grpSpPr>
        <p:grpSp>
          <p:nvGrpSpPr>
            <p:cNvPr id="38" name="مجموعة 101">
              <a:extLst>
                <a:ext uri="{FF2B5EF4-FFF2-40B4-BE49-F238E27FC236}">
                  <a16:creationId xmlns:a16="http://schemas.microsoft.com/office/drawing/2014/main" id="{ADA0A2FD-E1AE-F849-A72D-D9264787C9E0}"/>
                </a:ext>
              </a:extLst>
            </p:cNvPr>
            <p:cNvGrpSpPr/>
            <p:nvPr/>
          </p:nvGrpSpPr>
          <p:grpSpPr>
            <a:xfrm>
              <a:off x="8210570" y="1571612"/>
              <a:ext cx="785818" cy="847426"/>
              <a:chOff x="7353314" y="3186114"/>
              <a:chExt cx="785818" cy="847426"/>
            </a:xfrm>
          </p:grpSpPr>
          <p:sp>
            <p:nvSpPr>
              <p:cNvPr id="40" name="Text Box 87">
                <a:extLst>
                  <a:ext uri="{FF2B5EF4-FFF2-40B4-BE49-F238E27FC236}">
                    <a16:creationId xmlns:a16="http://schemas.microsoft.com/office/drawing/2014/main" id="{280362BC-91F9-6546-B329-52E2388BF8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53314" y="3186114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٦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  <p:sp>
            <p:nvSpPr>
              <p:cNvPr id="41" name="Line 36">
                <a:extLst>
                  <a:ext uri="{FF2B5EF4-FFF2-40B4-BE49-F238E27FC236}">
                    <a16:creationId xmlns:a16="http://schemas.microsoft.com/office/drawing/2014/main" id="{D0C03E9F-AAC2-FE4F-AD31-FE293A0550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8148" y="3578224"/>
                <a:ext cx="468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Text Box 87">
                <a:extLst>
                  <a:ext uri="{FF2B5EF4-FFF2-40B4-BE49-F238E27FC236}">
                    <a16:creationId xmlns:a16="http://schemas.microsoft.com/office/drawing/2014/main" id="{88689DAE-DFB5-084D-952B-3C801EBAE3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6176" y="3571875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٥٦</a:t>
                </a:r>
                <a:endParaRPr lang="en-US" sz="2400" b="1" dirty="0"/>
              </a:p>
            </p:txBody>
          </p:sp>
        </p:grpSp>
        <p:sp>
          <p:nvSpPr>
            <p:cNvPr id="39" name="Text Box 87">
              <a:extLst>
                <a:ext uri="{FF2B5EF4-FFF2-40B4-BE49-F238E27FC236}">
                  <a16:creationId xmlns:a16="http://schemas.microsoft.com/office/drawing/2014/main" id="{B92E8BAF-4C5B-4149-B8CD-6C2992A002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8160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43" name="مجموعة 34">
            <a:extLst>
              <a:ext uri="{FF2B5EF4-FFF2-40B4-BE49-F238E27FC236}">
                <a16:creationId xmlns:a16="http://schemas.microsoft.com/office/drawing/2014/main" id="{B121D3FF-83E3-C84B-8C80-0BAD0EF9B9A7}"/>
              </a:ext>
            </a:extLst>
          </p:cNvPr>
          <p:cNvGrpSpPr/>
          <p:nvPr/>
        </p:nvGrpSpPr>
        <p:grpSpPr>
          <a:xfrm>
            <a:off x="4621480" y="4488548"/>
            <a:ext cx="2286016" cy="847426"/>
            <a:chOff x="5548322" y="1571612"/>
            <a:chExt cx="2286016" cy="847426"/>
          </a:xfrm>
        </p:grpSpPr>
        <p:grpSp>
          <p:nvGrpSpPr>
            <p:cNvPr id="44" name="مجموعة 107">
              <a:extLst>
                <a:ext uri="{FF2B5EF4-FFF2-40B4-BE49-F238E27FC236}">
                  <a16:creationId xmlns:a16="http://schemas.microsoft.com/office/drawing/2014/main" id="{6BC8A812-AAA8-844F-BE9E-89BD4892405B}"/>
                </a:ext>
              </a:extLst>
            </p:cNvPr>
            <p:cNvGrpSpPr/>
            <p:nvPr/>
          </p:nvGrpSpPr>
          <p:grpSpPr>
            <a:xfrm>
              <a:off x="5905512" y="1571612"/>
              <a:ext cx="1928826" cy="847426"/>
              <a:chOff x="6262702" y="3186114"/>
              <a:chExt cx="1928826" cy="847426"/>
            </a:xfrm>
          </p:grpSpPr>
          <p:sp>
            <p:nvSpPr>
              <p:cNvPr id="46" name="Text Box 87">
                <a:extLst>
                  <a:ext uri="{FF2B5EF4-FFF2-40B4-BE49-F238E27FC236}">
                    <a16:creationId xmlns:a16="http://schemas.microsoft.com/office/drawing/2014/main" id="{E214F946-BBB2-E449-8F44-03289E618F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34152" y="3186114"/>
                <a:ext cx="161450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 × ٣</a:t>
                </a:r>
                <a:endParaRPr lang="en-US" sz="2400" b="1" dirty="0"/>
              </a:p>
            </p:txBody>
          </p:sp>
          <p:sp>
            <p:nvSpPr>
              <p:cNvPr id="47" name="Line 36">
                <a:extLst>
                  <a:ext uri="{FF2B5EF4-FFF2-40B4-BE49-F238E27FC236}">
                    <a16:creationId xmlns:a16="http://schemas.microsoft.com/office/drawing/2014/main" id="{4B6959BE-E04F-4849-B906-CA130B2A4C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405578" y="3578224"/>
                <a:ext cx="162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" name="Text Box 87">
                <a:extLst>
                  <a:ext uri="{FF2B5EF4-FFF2-40B4-BE49-F238E27FC236}">
                    <a16:creationId xmlns:a16="http://schemas.microsoft.com/office/drawing/2014/main" id="{79A60E02-FDD1-9640-8733-BAD0A8B85D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62702" y="3571875"/>
                <a:ext cx="192882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 × ٢ × ٢ × ٧</a:t>
                </a:r>
                <a:endParaRPr lang="en-US" sz="2400" b="1" dirty="0"/>
              </a:p>
            </p:txBody>
          </p:sp>
        </p:grpSp>
        <p:sp>
          <p:nvSpPr>
            <p:cNvPr id="45" name="Text Box 87">
              <a:extLst>
                <a:ext uri="{FF2B5EF4-FFF2-40B4-BE49-F238E27FC236}">
                  <a16:creationId xmlns:a16="http://schemas.microsoft.com/office/drawing/2014/main" id="{013B0917-2241-B94F-AC2E-CE904CB82C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8322" y="1743062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49" name="مجموعة 40">
            <a:extLst>
              <a:ext uri="{FF2B5EF4-FFF2-40B4-BE49-F238E27FC236}">
                <a16:creationId xmlns:a16="http://schemas.microsoft.com/office/drawing/2014/main" id="{6773C8F4-2318-4745-B870-5FBC9F2758EA}"/>
              </a:ext>
            </a:extLst>
          </p:cNvPr>
          <p:cNvGrpSpPr/>
          <p:nvPr/>
        </p:nvGrpSpPr>
        <p:grpSpPr>
          <a:xfrm>
            <a:off x="4078552" y="4488548"/>
            <a:ext cx="714380" cy="842961"/>
            <a:chOff x="7358084" y="3186114"/>
            <a:chExt cx="714380" cy="842961"/>
          </a:xfrm>
        </p:grpSpPr>
        <p:sp>
          <p:nvSpPr>
            <p:cNvPr id="50" name="Text Box 87">
              <a:extLst>
                <a:ext uri="{FF2B5EF4-FFF2-40B4-BE49-F238E27FC236}">
                  <a16:creationId xmlns:a16="http://schemas.microsoft.com/office/drawing/2014/main" id="{4CCF8603-C44E-7942-B3B0-8F4795F27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8084" y="3186114"/>
              <a:ext cx="71438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٣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  <p:sp>
          <p:nvSpPr>
            <p:cNvPr id="51" name="Line 36">
              <a:extLst>
                <a:ext uri="{FF2B5EF4-FFF2-40B4-BE49-F238E27FC236}">
                  <a16:creationId xmlns:a16="http://schemas.microsoft.com/office/drawing/2014/main" id="{ECAE04E4-FDB9-8F48-8887-A9DDA7E92E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Text Box 87">
              <a:extLst>
                <a:ext uri="{FF2B5EF4-FFF2-40B4-BE49-F238E27FC236}">
                  <a16:creationId xmlns:a16="http://schemas.microsoft.com/office/drawing/2014/main" id="{66388188-7F35-914A-BF66-434829AEE9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٢٨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</p:grpSp>
      <p:cxnSp>
        <p:nvCxnSpPr>
          <p:cNvPr id="53" name="رابط مستقيم 117">
            <a:extLst>
              <a:ext uri="{FF2B5EF4-FFF2-40B4-BE49-F238E27FC236}">
                <a16:creationId xmlns:a16="http://schemas.microsoft.com/office/drawing/2014/main" id="{F43DA2FE-EEDB-B245-8C8C-987F8B71D957}"/>
              </a:ext>
            </a:extLst>
          </p:cNvPr>
          <p:cNvCxnSpPr/>
          <p:nvPr/>
        </p:nvCxnSpPr>
        <p:spPr>
          <a:xfrm rot="5400000">
            <a:off x="6100247" y="4600163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مستقيم 118">
            <a:extLst>
              <a:ext uri="{FF2B5EF4-FFF2-40B4-BE49-F238E27FC236}">
                <a16:creationId xmlns:a16="http://schemas.microsoft.com/office/drawing/2014/main" id="{40EBB5C6-E0BF-4E47-96C6-7989583828FB}"/>
              </a:ext>
            </a:extLst>
          </p:cNvPr>
          <p:cNvCxnSpPr/>
          <p:nvPr/>
        </p:nvCxnSpPr>
        <p:spPr>
          <a:xfrm rot="5400000">
            <a:off x="6614601" y="4981469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87">
            <a:extLst>
              <a:ext uri="{FF2B5EF4-FFF2-40B4-BE49-F238E27FC236}">
                <a16:creationId xmlns:a16="http://schemas.microsoft.com/office/drawing/2014/main" id="{5088A4AD-B290-BC46-AC28-763439F85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056" y="5907478"/>
            <a:ext cx="400052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9193"/>
                </a:solidFill>
              </a:rPr>
              <a:t>المبلغ لا يساوي ثمن العلب المشتراه</a:t>
            </a:r>
            <a:endParaRPr lang="en-US" sz="2400" b="1" dirty="0">
              <a:solidFill>
                <a:srgbClr val="009193"/>
              </a:solidFill>
            </a:endParaRPr>
          </a:p>
        </p:txBody>
      </p:sp>
      <p:grpSp>
        <p:nvGrpSpPr>
          <p:cNvPr id="56" name="مجموعة 51">
            <a:extLst>
              <a:ext uri="{FF2B5EF4-FFF2-40B4-BE49-F238E27FC236}">
                <a16:creationId xmlns:a16="http://schemas.microsoft.com/office/drawing/2014/main" id="{94ADEEF3-B6C4-804E-9B46-416A4E076204}"/>
              </a:ext>
            </a:extLst>
          </p:cNvPr>
          <p:cNvGrpSpPr/>
          <p:nvPr/>
        </p:nvGrpSpPr>
        <p:grpSpPr>
          <a:xfrm>
            <a:off x="1265528" y="2631160"/>
            <a:ext cx="2071702" cy="3714776"/>
            <a:chOff x="571472" y="1071546"/>
            <a:chExt cx="2071702" cy="3714776"/>
          </a:xfrm>
        </p:grpSpPr>
        <p:sp>
          <p:nvSpPr>
            <p:cNvPr id="57" name="مستطيل مستدير الزوايا 56">
              <a:extLst>
                <a:ext uri="{FF2B5EF4-FFF2-40B4-BE49-F238E27FC236}">
                  <a16:creationId xmlns:a16="http://schemas.microsoft.com/office/drawing/2014/main" id="{DCFE9586-02D5-B04B-975C-D7C0ABFEE665}"/>
                </a:ext>
              </a:extLst>
            </p:cNvPr>
            <p:cNvSpPr/>
            <p:nvPr/>
          </p:nvSpPr>
          <p:spPr>
            <a:xfrm>
              <a:off x="571472" y="1071546"/>
              <a:ext cx="2071702" cy="50006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rgbClr val="C00000"/>
                  </a:solidFill>
                </a:rPr>
                <a:t>حل آ خر</a:t>
              </a:r>
            </a:p>
          </p:txBody>
        </p:sp>
        <p:sp>
          <p:nvSpPr>
            <p:cNvPr id="58" name="مستطيل مستدير الزوايا 57">
              <a:extLst>
                <a:ext uri="{FF2B5EF4-FFF2-40B4-BE49-F238E27FC236}">
                  <a16:creationId xmlns:a16="http://schemas.microsoft.com/office/drawing/2014/main" id="{409C2B72-BA1E-B14C-9A3A-845FECCC742C}"/>
                </a:ext>
              </a:extLst>
            </p:cNvPr>
            <p:cNvSpPr/>
            <p:nvPr/>
          </p:nvSpPr>
          <p:spPr>
            <a:xfrm>
              <a:off x="571472" y="1571612"/>
              <a:ext cx="2071702" cy="321471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59" name="مجموعة 101">
            <a:extLst>
              <a:ext uri="{FF2B5EF4-FFF2-40B4-BE49-F238E27FC236}">
                <a16:creationId xmlns:a16="http://schemas.microsoft.com/office/drawing/2014/main" id="{37FCA110-2D09-974A-B852-F287330AFE08}"/>
              </a:ext>
            </a:extLst>
          </p:cNvPr>
          <p:cNvGrpSpPr/>
          <p:nvPr/>
        </p:nvGrpSpPr>
        <p:grpSpPr>
          <a:xfrm>
            <a:off x="1460788" y="3416978"/>
            <a:ext cx="785818" cy="847426"/>
            <a:chOff x="7367602" y="3186114"/>
            <a:chExt cx="785818" cy="847426"/>
          </a:xfrm>
        </p:grpSpPr>
        <p:sp>
          <p:nvSpPr>
            <p:cNvPr id="60" name="Text Box 87">
              <a:extLst>
                <a:ext uri="{FF2B5EF4-FFF2-40B4-BE49-F238E27FC236}">
                  <a16:creationId xmlns:a16="http://schemas.microsoft.com/office/drawing/2014/main" id="{96BCBCB5-85F6-CC43-8A95-3E6F6F8E7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7602" y="3186114"/>
              <a:ext cx="785818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7030A0"/>
                  </a:solidFill>
                </a:rPr>
                <a:t>٦</a:t>
              </a:r>
              <a:endParaRPr lang="en-US" sz="2400" b="1" dirty="0">
                <a:solidFill>
                  <a:srgbClr val="7030A0"/>
                </a:solidFill>
              </a:endParaRPr>
            </a:p>
          </p:txBody>
        </p:sp>
        <p:sp>
          <p:nvSpPr>
            <p:cNvPr id="61" name="Line 36">
              <a:extLst>
                <a:ext uri="{FF2B5EF4-FFF2-40B4-BE49-F238E27FC236}">
                  <a16:creationId xmlns:a16="http://schemas.microsoft.com/office/drawing/2014/main" id="{DE3FC86A-2C25-F241-BDEB-79CAE2187A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98148" y="3578224"/>
              <a:ext cx="468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2" name="Text Box 87">
              <a:extLst>
                <a:ext uri="{FF2B5EF4-FFF2-40B4-BE49-F238E27FC236}">
                  <a16:creationId xmlns:a16="http://schemas.microsoft.com/office/drawing/2014/main" id="{A4BB6EE2-7688-4542-A894-43195D0900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6176" y="3571875"/>
              <a:ext cx="71438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9193"/>
                  </a:solidFill>
                </a:rPr>
                <a:t>٥٦</a:t>
              </a:r>
              <a:endParaRPr lang="en-US" sz="2400" b="1" dirty="0">
                <a:solidFill>
                  <a:srgbClr val="009193"/>
                </a:solidFill>
              </a:endParaRPr>
            </a:p>
          </p:txBody>
        </p:sp>
      </p:grpSp>
      <p:cxnSp>
        <p:nvCxnSpPr>
          <p:cNvPr id="63" name="رابط كسهم مستقيم 62">
            <a:extLst>
              <a:ext uri="{FF2B5EF4-FFF2-40B4-BE49-F238E27FC236}">
                <a16:creationId xmlns:a16="http://schemas.microsoft.com/office/drawing/2014/main" id="{BE51048A-C305-D649-B940-EA4568FCE054}"/>
              </a:ext>
            </a:extLst>
          </p:cNvPr>
          <p:cNvCxnSpPr/>
          <p:nvPr/>
        </p:nvCxnSpPr>
        <p:spPr>
          <a:xfrm rot="10800000">
            <a:off x="1979910" y="3645578"/>
            <a:ext cx="642942" cy="28575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رابط كسهم مستقيم 63">
            <a:extLst>
              <a:ext uri="{FF2B5EF4-FFF2-40B4-BE49-F238E27FC236}">
                <a16:creationId xmlns:a16="http://schemas.microsoft.com/office/drawing/2014/main" id="{4F61BAA4-380D-E749-BDA6-89091AF0E1EB}"/>
              </a:ext>
            </a:extLst>
          </p:cNvPr>
          <p:cNvCxnSpPr/>
          <p:nvPr/>
        </p:nvCxnSpPr>
        <p:spPr>
          <a:xfrm rot="10800000" flipV="1">
            <a:off x="1974850" y="3702730"/>
            <a:ext cx="648000" cy="28575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87">
            <a:extLst>
              <a:ext uri="{FF2B5EF4-FFF2-40B4-BE49-F238E27FC236}">
                <a16:creationId xmlns:a16="http://schemas.microsoft.com/office/drawing/2014/main" id="{8740182D-FE4E-9D4E-A10B-B543496A6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470" y="4345672"/>
            <a:ext cx="130970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9193"/>
                </a:solidFill>
              </a:rPr>
              <a:t>٢ </a:t>
            </a:r>
            <a:r>
              <a:rPr lang="ar-SA" sz="2400" b="1" dirty="0"/>
              <a:t>×</a:t>
            </a:r>
            <a:r>
              <a:rPr lang="ar-SA" sz="2400" b="1" dirty="0">
                <a:solidFill>
                  <a:srgbClr val="009193"/>
                </a:solidFill>
              </a:rPr>
              <a:t> ٥٦ =</a:t>
            </a:r>
            <a:endParaRPr lang="en-US" sz="2400" b="1" dirty="0">
              <a:solidFill>
                <a:srgbClr val="009193"/>
              </a:solidFill>
            </a:endParaRPr>
          </a:p>
        </p:txBody>
      </p:sp>
      <p:sp>
        <p:nvSpPr>
          <p:cNvPr id="66" name="Text Box 87">
            <a:extLst>
              <a:ext uri="{FF2B5EF4-FFF2-40B4-BE49-F238E27FC236}">
                <a16:creationId xmlns:a16="http://schemas.microsoft.com/office/drawing/2014/main" id="{D0B4751C-DD4F-0E41-B75D-BFD679BDC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528" y="4345672"/>
            <a:ext cx="73819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9193"/>
                </a:solidFill>
              </a:rPr>
              <a:t>١١٢</a:t>
            </a:r>
            <a:endParaRPr lang="en-US" sz="2400" b="1" dirty="0">
              <a:solidFill>
                <a:srgbClr val="009193"/>
              </a:solidFill>
            </a:endParaRPr>
          </a:p>
        </p:txBody>
      </p:sp>
      <p:sp>
        <p:nvSpPr>
          <p:cNvPr id="67" name="Text Box 87">
            <a:extLst>
              <a:ext uri="{FF2B5EF4-FFF2-40B4-BE49-F238E27FC236}">
                <a16:creationId xmlns:a16="http://schemas.microsoft.com/office/drawing/2014/main" id="{A2E70F00-5222-854F-A22D-E069B779F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470" y="4884139"/>
            <a:ext cx="130970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7030A0"/>
                </a:solidFill>
              </a:rPr>
              <a:t>١٤</a:t>
            </a:r>
            <a:r>
              <a:rPr lang="ar-SA" sz="2400" b="1" dirty="0"/>
              <a:t>× </a:t>
            </a:r>
            <a:r>
              <a:rPr lang="ar-SA" sz="2400" b="1" dirty="0">
                <a:solidFill>
                  <a:srgbClr val="7030A0"/>
                </a:solidFill>
              </a:rPr>
              <a:t>٦</a:t>
            </a:r>
            <a:r>
              <a:rPr lang="ar-SA" sz="2400" b="1" dirty="0"/>
              <a:t> =</a:t>
            </a:r>
            <a:endParaRPr lang="en-US" sz="2400" b="1" dirty="0"/>
          </a:p>
        </p:txBody>
      </p:sp>
      <p:sp>
        <p:nvSpPr>
          <p:cNvPr id="68" name="Text Box 87">
            <a:extLst>
              <a:ext uri="{FF2B5EF4-FFF2-40B4-BE49-F238E27FC236}">
                <a16:creationId xmlns:a16="http://schemas.microsoft.com/office/drawing/2014/main" id="{214D3806-3248-774B-B800-86EF7073C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090" y="4884139"/>
            <a:ext cx="80963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٨٤</a:t>
            </a:r>
            <a:endParaRPr lang="en-US" sz="2400" b="1" dirty="0"/>
          </a:p>
        </p:txBody>
      </p:sp>
      <p:sp>
        <p:nvSpPr>
          <p:cNvPr id="69" name="Text Box 87">
            <a:extLst>
              <a:ext uri="{FF2B5EF4-FFF2-40B4-BE49-F238E27FC236}">
                <a16:creationId xmlns:a16="http://schemas.microsoft.com/office/drawing/2014/main" id="{2A8E6B4D-1BA9-7641-8069-A9E06DC31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804" y="5488680"/>
            <a:ext cx="2228864" cy="83099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9193"/>
                </a:solidFill>
              </a:rPr>
              <a:t>المبلغ لا يساوي ثمن العلب المشتراه</a:t>
            </a:r>
            <a:endParaRPr lang="en-US" sz="2400" b="1" dirty="0">
              <a:solidFill>
                <a:srgbClr val="009193"/>
              </a:solidFill>
            </a:endParaRPr>
          </a:p>
        </p:txBody>
      </p:sp>
      <p:grpSp>
        <p:nvGrpSpPr>
          <p:cNvPr id="70" name="مجموعة 28">
            <a:extLst>
              <a:ext uri="{FF2B5EF4-FFF2-40B4-BE49-F238E27FC236}">
                <a16:creationId xmlns:a16="http://schemas.microsoft.com/office/drawing/2014/main" id="{7E28B5A5-21C4-E147-8937-085BE85B458F}"/>
              </a:ext>
            </a:extLst>
          </p:cNvPr>
          <p:cNvGrpSpPr/>
          <p:nvPr/>
        </p:nvGrpSpPr>
        <p:grpSpPr>
          <a:xfrm>
            <a:off x="2079920" y="3416978"/>
            <a:ext cx="1095380" cy="847426"/>
            <a:chOff x="7915296" y="1571612"/>
            <a:chExt cx="1095380" cy="847426"/>
          </a:xfrm>
        </p:grpSpPr>
        <p:grpSp>
          <p:nvGrpSpPr>
            <p:cNvPr id="71" name="مجموعة 101">
              <a:extLst>
                <a:ext uri="{FF2B5EF4-FFF2-40B4-BE49-F238E27FC236}">
                  <a16:creationId xmlns:a16="http://schemas.microsoft.com/office/drawing/2014/main" id="{3DF7DEB6-C5BB-B04D-8BCE-12033A4A09C3}"/>
                </a:ext>
              </a:extLst>
            </p:cNvPr>
            <p:cNvGrpSpPr/>
            <p:nvPr/>
          </p:nvGrpSpPr>
          <p:grpSpPr>
            <a:xfrm>
              <a:off x="8224858" y="1571612"/>
              <a:ext cx="785818" cy="847426"/>
              <a:chOff x="7367602" y="3186114"/>
              <a:chExt cx="785818" cy="847426"/>
            </a:xfrm>
          </p:grpSpPr>
          <p:sp>
            <p:nvSpPr>
              <p:cNvPr id="73" name="Text Box 87">
                <a:extLst>
                  <a:ext uri="{FF2B5EF4-FFF2-40B4-BE49-F238E27FC236}">
                    <a16:creationId xmlns:a16="http://schemas.microsoft.com/office/drawing/2014/main" id="{0F3DC185-8ECD-2940-896A-91545BB670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602" y="3186114"/>
                <a:ext cx="78581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9193"/>
                    </a:solidFill>
                  </a:rPr>
                  <a:t>٢</a:t>
                </a:r>
                <a:endParaRPr lang="en-US" sz="2400" b="1" dirty="0">
                  <a:solidFill>
                    <a:srgbClr val="009193"/>
                  </a:solidFill>
                </a:endParaRPr>
              </a:p>
            </p:txBody>
          </p:sp>
          <p:sp>
            <p:nvSpPr>
              <p:cNvPr id="74" name="Line 36">
                <a:extLst>
                  <a:ext uri="{FF2B5EF4-FFF2-40B4-BE49-F238E27FC236}">
                    <a16:creationId xmlns:a16="http://schemas.microsoft.com/office/drawing/2014/main" id="{FAB63DBB-5056-D44C-9325-CE0B2EF6A7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8148" y="3578224"/>
                <a:ext cx="468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5" name="Text Box 87">
                <a:extLst>
                  <a:ext uri="{FF2B5EF4-FFF2-40B4-BE49-F238E27FC236}">
                    <a16:creationId xmlns:a16="http://schemas.microsoft.com/office/drawing/2014/main" id="{F1B0A0F0-3D40-E34F-8320-5C1E00B5CF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6176" y="3571875"/>
                <a:ext cx="7143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7030A0"/>
                    </a:solidFill>
                  </a:rPr>
                  <a:t>١٤</a:t>
                </a:r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72" name="Text Box 87">
              <a:extLst>
                <a:ext uri="{FF2B5EF4-FFF2-40B4-BE49-F238E27FC236}">
                  <a16:creationId xmlns:a16="http://schemas.microsoft.com/office/drawing/2014/main" id="{A0B0B6A8-4D05-B74F-868F-E3DE77DF06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5296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sp>
        <p:nvSpPr>
          <p:cNvPr id="76" name="Text Box 87">
            <a:extLst>
              <a:ext uri="{FF2B5EF4-FFF2-40B4-BE49-F238E27FC236}">
                <a16:creationId xmlns:a16="http://schemas.microsoft.com/office/drawing/2014/main" id="{7C38BD90-DC8A-C04F-B4DF-3DE2E2BB3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9014" y="3407148"/>
            <a:ext cx="273846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علبتان بمبلغ ١٤ ريالا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7" name="Text Box 87">
            <a:extLst>
              <a:ext uri="{FF2B5EF4-FFF2-40B4-BE49-F238E27FC236}">
                <a16:creationId xmlns:a16="http://schemas.microsoft.com/office/drawing/2014/main" id="{68A9A29E-8F56-2847-8C7E-9B0C33485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9014" y="4621594"/>
            <a:ext cx="273846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٦ علب بمبلغ ٥٦ ريالا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78" name="رابط مستقيم 142">
            <a:extLst>
              <a:ext uri="{FF2B5EF4-FFF2-40B4-BE49-F238E27FC236}">
                <a16:creationId xmlns:a16="http://schemas.microsoft.com/office/drawing/2014/main" id="{B39508B3-2B96-7042-A464-D11C3006E5C0}"/>
              </a:ext>
            </a:extLst>
          </p:cNvPr>
          <p:cNvCxnSpPr/>
          <p:nvPr/>
        </p:nvCxnSpPr>
        <p:spPr>
          <a:xfrm rot="5400000">
            <a:off x="5871645" y="3390175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رابط مستقيم 143">
            <a:extLst>
              <a:ext uri="{FF2B5EF4-FFF2-40B4-BE49-F238E27FC236}">
                <a16:creationId xmlns:a16="http://schemas.microsoft.com/office/drawing/2014/main" id="{6A337BDE-5F6F-B249-999B-E5B8ADA59720}"/>
              </a:ext>
            </a:extLst>
          </p:cNvPr>
          <p:cNvCxnSpPr/>
          <p:nvPr/>
        </p:nvCxnSpPr>
        <p:spPr>
          <a:xfrm rot="5400000">
            <a:off x="6400287" y="3757193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8345716" y="148751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F40F374-3BB6-1447-8C7B-F104090F4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9464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5" grpId="0"/>
      <p:bldP spid="66" grpId="0"/>
      <p:bldP spid="67" grpId="0"/>
      <p:bldP spid="68" grpId="0"/>
      <p:bldP spid="69" grpId="0"/>
      <p:bldP spid="76" grpId="0"/>
      <p:bldP spid="77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0" y="90348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E3E0F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lgCheck">
                <a:fgClr>
                  <a:srgbClr val="DFC5DF"/>
                </a:fgClr>
                <a:bgClr>
                  <a:srgbClr val="D8F9FF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515362" y="96552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5C00443-4675-3A45-8C5F-A35C1B4C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1636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2860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٤-١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1340374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r>
              <a:rPr lang="ar-SA" altLang="ar-SA" dirty="0">
                <a:solidFill>
                  <a:srgbClr val="00B050"/>
                </a:solidFill>
              </a:rPr>
              <a:t>١٤٠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2711021" y="4182321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اكتب النسبة على صورة كسرفي ابسط صورة واحدد النسب المتكافئة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2875636" y="4388716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3322484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النسبة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 المكافئة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891318" y="3742389"/>
            <a:ext cx="2177474" cy="1139252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82ACAF-A4CD-3741-BC1F-3790ADB9E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30735B5-0BA3-484F-B1EA-738939DAC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4</a:t>
            </a:fld>
            <a:endParaRPr lang="en-US" alt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48" name="عنصر نائب لرقم الشريحة 1">
            <a:extLst>
              <a:ext uri="{FF2B5EF4-FFF2-40B4-BE49-F238E27FC236}">
                <a16:creationId xmlns:a16="http://schemas.microsoft.com/office/drawing/2014/main" id="{0D56B65F-4C95-AA4C-BF09-386F59F67254}"/>
              </a:ext>
            </a:extLst>
          </p:cNvPr>
          <p:cNvSpPr txBox="1">
            <a:spLocks/>
          </p:cNvSpPr>
          <p:nvPr/>
        </p:nvSpPr>
        <p:spPr>
          <a:xfrm>
            <a:off x="181946" y="63676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1E913D-58CC-DA49-B719-410520E0AD7E}" type="slidenum">
              <a:rPr lang="ar-SA" smtClean="0"/>
              <a:pPr/>
              <a:t>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694465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B4B6912D-4D0F-394A-84D3-47BF37E57BFF}"/>
              </a:ext>
            </a:extLst>
          </p:cNvPr>
          <p:cNvSpPr/>
          <p:nvPr/>
        </p:nvSpPr>
        <p:spPr>
          <a:xfrm rot="385153">
            <a:off x="9897712" y="1946192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التهيئة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6F80594E-7C84-2D4F-A7A5-E7F618BE5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3307" y="964728"/>
            <a:ext cx="3276698" cy="84399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5B39520-922B-D64B-BCDD-9F76F02742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2560" y="1939605"/>
            <a:ext cx="2400300" cy="164782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6FCF321-D009-9F4F-BB4A-03100D4FAF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5947" y="1890894"/>
            <a:ext cx="1666875" cy="174307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0216B4A-FCA8-4040-A6EE-F0E89E0B29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5085" y="4066733"/>
            <a:ext cx="5057775" cy="2333625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FBE0429-2BB1-D145-9C03-C5FD25B9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772" y="5792573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02863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72051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C64F8F6-AF58-DF46-B2E4-83F94508AA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058" y="1430731"/>
            <a:ext cx="3276698" cy="84399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87D9484-0521-7447-A4DC-1A634E7DC6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3614" y="2692499"/>
            <a:ext cx="10722164" cy="2974786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C528EEA-5C15-BE45-963E-FB89DE79B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400" y="5938641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742556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46966" y="772379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DA87D79-C8A3-3344-A364-C58853E77B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6461" y="733222"/>
            <a:ext cx="3276698" cy="84399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B4B8E4C-690E-7645-88E4-7BEB6E8CCD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035" y="1566208"/>
            <a:ext cx="7010400" cy="65722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1767421C-3E8D-EF4E-9E6B-0732481D66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4723" y="1880953"/>
            <a:ext cx="2095500" cy="57626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DAFB01E6-3C64-8242-B5A3-50E5A0493F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86486" y="2471547"/>
            <a:ext cx="2802835" cy="52817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AFC55779-7581-CC43-BC5B-9E2CC97930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2057" y="2457216"/>
            <a:ext cx="2165978" cy="1030343"/>
          </a:xfrm>
          <a:prstGeom prst="rect">
            <a:avLst/>
          </a:prstGeom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E46E9A27-840B-EC40-8C64-1FF2E3F5124B}"/>
              </a:ext>
            </a:extLst>
          </p:cNvPr>
          <p:cNvSpPr/>
          <p:nvPr/>
        </p:nvSpPr>
        <p:spPr>
          <a:xfrm>
            <a:off x="8569647" y="3325735"/>
            <a:ext cx="2146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٢.٥× ٣١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5A87C91F-01E9-1A46-A8C9-E0070E164C1D}"/>
              </a:ext>
            </a:extLst>
          </p:cNvPr>
          <p:cNvSpPr/>
          <p:nvPr/>
        </p:nvSpPr>
        <p:spPr>
          <a:xfrm>
            <a:off x="7559435" y="3325735"/>
            <a:ext cx="10005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اقسم 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25A45763-F3F5-AE47-AE8D-135EC901F79E}"/>
              </a:ext>
            </a:extLst>
          </p:cNvPr>
          <p:cNvSpPr/>
          <p:nvPr/>
        </p:nvSpPr>
        <p:spPr>
          <a:xfrm>
            <a:off x="9361531" y="4237655"/>
            <a:ext cx="10919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٧٧.٥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DF944C8-FD3E-4D42-9686-636D9F62D74E}"/>
              </a:ext>
            </a:extLst>
          </p:cNvPr>
          <p:cNvSpPr/>
          <p:nvPr/>
        </p:nvSpPr>
        <p:spPr>
          <a:xfrm>
            <a:off x="7749846" y="4194254"/>
            <a:ext cx="1140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اضرب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CAD3DDAA-98E3-6C4E-94DF-92D2B2E3F92C}"/>
              </a:ext>
            </a:extLst>
          </p:cNvPr>
          <p:cNvSpPr/>
          <p:nvPr/>
        </p:nvSpPr>
        <p:spPr>
          <a:xfrm>
            <a:off x="823985" y="3648900"/>
            <a:ext cx="12682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اضرب 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CE12723C-810B-384F-ADCB-636E6C831BEA}"/>
              </a:ext>
            </a:extLst>
          </p:cNvPr>
          <p:cNvSpPr/>
          <p:nvPr/>
        </p:nvSpPr>
        <p:spPr>
          <a:xfrm>
            <a:off x="3657288" y="3648900"/>
            <a:ext cx="4539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</a:p>
        </p:txBody>
      </p:sp>
      <p:cxnSp>
        <p:nvCxnSpPr>
          <p:cNvPr id="25" name="رابط مستقيم 18">
            <a:extLst>
              <a:ext uri="{FF2B5EF4-FFF2-40B4-BE49-F238E27FC236}">
                <a16:creationId xmlns:a16="http://schemas.microsoft.com/office/drawing/2014/main" id="{67E5663D-344B-104D-80A4-4A3AEA963B65}"/>
              </a:ext>
            </a:extLst>
          </p:cNvPr>
          <p:cNvCxnSpPr>
            <a:cxnSpLocks/>
          </p:cNvCxnSpPr>
          <p:nvPr/>
        </p:nvCxnSpPr>
        <p:spPr>
          <a:xfrm flipH="1">
            <a:off x="2212057" y="3972065"/>
            <a:ext cx="1232237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0D72294-CD1D-2644-893B-3BF2E2116E70}"/>
              </a:ext>
            </a:extLst>
          </p:cNvPr>
          <p:cNvSpPr/>
          <p:nvPr/>
        </p:nvSpPr>
        <p:spPr>
          <a:xfrm>
            <a:off x="2257374" y="3362269"/>
            <a:ext cx="963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٢٠٠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4ADEF300-9785-5C4D-81AA-5D2AEBF25F6D}"/>
              </a:ext>
            </a:extLst>
          </p:cNvPr>
          <p:cNvSpPr/>
          <p:nvPr/>
        </p:nvSpPr>
        <p:spPr>
          <a:xfrm>
            <a:off x="2492415" y="3921577"/>
            <a:ext cx="7040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٦٨</a:t>
            </a: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6F95AFAC-30A4-7445-B78A-7F2481211CED}"/>
              </a:ext>
            </a:extLst>
          </p:cNvPr>
          <p:cNvSpPr/>
          <p:nvPr/>
        </p:nvSpPr>
        <p:spPr>
          <a:xfrm>
            <a:off x="1031373" y="4617913"/>
            <a:ext cx="17078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اقسم 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71889C61-745B-5443-9C7D-9D2547CAE098}"/>
              </a:ext>
            </a:extLst>
          </p:cNvPr>
          <p:cNvSpPr/>
          <p:nvPr/>
        </p:nvSpPr>
        <p:spPr>
          <a:xfrm>
            <a:off x="2460909" y="4617913"/>
            <a:ext cx="16177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 ٢.٩٤</a:t>
            </a: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CF562854-8799-824A-8333-9DC19880B618}"/>
              </a:ext>
            </a:extLst>
          </p:cNvPr>
          <p:cNvSpPr/>
          <p:nvPr/>
        </p:nvSpPr>
        <p:spPr>
          <a:xfrm>
            <a:off x="3697362" y="5408648"/>
            <a:ext cx="4138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≈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38D8F2D3-2AD5-F447-BFEC-204A0E0DE0EA}"/>
              </a:ext>
            </a:extLst>
          </p:cNvPr>
          <p:cNvSpPr/>
          <p:nvPr/>
        </p:nvSpPr>
        <p:spPr>
          <a:xfrm>
            <a:off x="2844732" y="5348605"/>
            <a:ext cx="8322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٢.٩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8A43159-5336-5A4B-BD18-0FCB808F1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2113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704549"/>
            <a:ext cx="944905" cy="1064335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529F8F0-E97A-5945-B34C-099DE01AFB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0416" y="552578"/>
            <a:ext cx="3276698" cy="84399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9261350-231D-4B4F-BCEB-60CB51BB7C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6688" y="1398610"/>
            <a:ext cx="6239539" cy="68994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F133D5D-890B-234F-A419-CAFC574277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6848" y="1981983"/>
            <a:ext cx="1976836" cy="1489587"/>
          </a:xfrm>
          <a:prstGeom prst="rect">
            <a:avLst/>
          </a:prstGeom>
        </p:spPr>
      </p:pic>
      <p:cxnSp>
        <p:nvCxnSpPr>
          <p:cNvPr id="17" name="رابط مستقيم 10">
            <a:extLst>
              <a:ext uri="{FF2B5EF4-FFF2-40B4-BE49-F238E27FC236}">
                <a16:creationId xmlns:a16="http://schemas.microsoft.com/office/drawing/2014/main" id="{C5482A88-3806-5A40-B365-3855C164565E}"/>
              </a:ext>
            </a:extLst>
          </p:cNvPr>
          <p:cNvCxnSpPr>
            <a:cxnSpLocks/>
          </p:cNvCxnSpPr>
          <p:nvPr/>
        </p:nvCxnSpPr>
        <p:spPr>
          <a:xfrm flipH="1">
            <a:off x="9002891" y="2836924"/>
            <a:ext cx="123223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501E02C-A703-F746-87EA-F7BE982452C9}"/>
              </a:ext>
            </a:extLst>
          </p:cNvPr>
          <p:cNvSpPr/>
          <p:nvPr/>
        </p:nvSpPr>
        <p:spPr>
          <a:xfrm>
            <a:off x="8805106" y="2262438"/>
            <a:ext cx="963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÷ ٩</a:t>
            </a:r>
            <a:endParaRPr lang="ar-SA" sz="3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1D5E8235-7226-8245-9583-5AF9D573C41A}"/>
              </a:ext>
            </a:extLst>
          </p:cNvPr>
          <p:cNvSpPr/>
          <p:nvPr/>
        </p:nvSpPr>
        <p:spPr>
          <a:xfrm>
            <a:off x="8999954" y="2848363"/>
            <a:ext cx="6976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÷</a:t>
            </a:r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٩</a:t>
            </a:r>
          </a:p>
        </p:txBody>
      </p: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EF39A0FB-58AA-E948-90C9-959930593F13}"/>
              </a:ext>
            </a:extLst>
          </p:cNvPr>
          <p:cNvCxnSpPr>
            <a:cxnSpLocks/>
          </p:cNvCxnSpPr>
          <p:nvPr/>
        </p:nvCxnSpPr>
        <p:spPr>
          <a:xfrm flipH="1">
            <a:off x="2882325" y="2644426"/>
            <a:ext cx="1232237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7A24899A-46AB-7445-A837-5A4198F041EB}"/>
              </a:ext>
            </a:extLst>
          </p:cNvPr>
          <p:cNvSpPr/>
          <p:nvPr/>
        </p:nvSpPr>
        <p:spPr>
          <a:xfrm>
            <a:off x="4007024" y="2299252"/>
            <a:ext cx="963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DE593F44-FE5B-8745-9C4D-5661FF56BA21}"/>
              </a:ext>
            </a:extLst>
          </p:cNvPr>
          <p:cNvSpPr/>
          <p:nvPr/>
        </p:nvSpPr>
        <p:spPr>
          <a:xfrm>
            <a:off x="3635496" y="2039767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٤</a:t>
            </a:r>
          </a:p>
        </p:txBody>
      </p: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0108678B-102B-A54A-9D90-D635CA4BC516}"/>
              </a:ext>
            </a:extLst>
          </p:cNvPr>
          <p:cNvCxnSpPr>
            <a:cxnSpLocks/>
          </p:cNvCxnSpPr>
          <p:nvPr/>
        </p:nvCxnSpPr>
        <p:spPr>
          <a:xfrm flipH="1" flipV="1">
            <a:off x="1458956" y="2593620"/>
            <a:ext cx="882267" cy="13347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75AEF663-4CDB-A24B-A483-1E5DB43C409E}"/>
              </a:ext>
            </a:extLst>
          </p:cNvPr>
          <p:cNvSpPr/>
          <p:nvPr/>
        </p:nvSpPr>
        <p:spPr>
          <a:xfrm>
            <a:off x="3407934" y="2600294"/>
            <a:ext cx="963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٦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349F3BC0-33F0-354E-83A9-B6C33E856CEC}"/>
              </a:ext>
            </a:extLst>
          </p:cNvPr>
          <p:cNvSpPr/>
          <p:nvPr/>
        </p:nvSpPr>
        <p:spPr>
          <a:xfrm>
            <a:off x="3017585" y="2054874"/>
            <a:ext cx="6976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÷٢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44C5630-D5D3-C445-9692-C2B2314ABFA3}"/>
              </a:ext>
            </a:extLst>
          </p:cNvPr>
          <p:cNvSpPr/>
          <p:nvPr/>
        </p:nvSpPr>
        <p:spPr>
          <a:xfrm>
            <a:off x="7907358" y="5400776"/>
            <a:ext cx="963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٧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422E949A-1C38-EF45-81D7-D142A5C5C6D2}"/>
              </a:ext>
            </a:extLst>
          </p:cNvPr>
          <p:cNvSpPr/>
          <p:nvPr/>
        </p:nvSpPr>
        <p:spPr>
          <a:xfrm>
            <a:off x="8195093" y="5936433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٢</a:t>
            </a:r>
          </a:p>
        </p:txBody>
      </p:sp>
      <p:cxnSp>
        <p:nvCxnSpPr>
          <p:cNvPr id="28" name="رابط مستقيم 28">
            <a:extLst>
              <a:ext uri="{FF2B5EF4-FFF2-40B4-BE49-F238E27FC236}">
                <a16:creationId xmlns:a16="http://schemas.microsoft.com/office/drawing/2014/main" id="{A0DC22B5-0E0F-4943-AD21-AA1CC0409280}"/>
              </a:ext>
            </a:extLst>
          </p:cNvPr>
          <p:cNvCxnSpPr>
            <a:cxnSpLocks/>
          </p:cNvCxnSpPr>
          <p:nvPr/>
        </p:nvCxnSpPr>
        <p:spPr>
          <a:xfrm flipH="1">
            <a:off x="9558400" y="5952192"/>
            <a:ext cx="1232237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C62BAC00-E5C1-344C-8831-304508D98BE7}"/>
              </a:ext>
            </a:extLst>
          </p:cNvPr>
          <p:cNvSpPr/>
          <p:nvPr/>
        </p:nvSpPr>
        <p:spPr>
          <a:xfrm>
            <a:off x="1488215" y="1997876"/>
            <a:ext cx="963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٢</a:t>
            </a: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F749F787-BAC0-9841-9118-BC468CD58345}"/>
              </a:ext>
            </a:extLst>
          </p:cNvPr>
          <p:cNvSpPr/>
          <p:nvPr/>
        </p:nvSpPr>
        <p:spPr>
          <a:xfrm>
            <a:off x="1710382" y="2564558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٣</a:t>
            </a:r>
          </a:p>
        </p:txBody>
      </p:sp>
      <p:cxnSp>
        <p:nvCxnSpPr>
          <p:cNvPr id="31" name="رابط مستقيم 31">
            <a:extLst>
              <a:ext uri="{FF2B5EF4-FFF2-40B4-BE49-F238E27FC236}">
                <a16:creationId xmlns:a16="http://schemas.microsoft.com/office/drawing/2014/main" id="{AFCEE00C-953E-A046-821A-AC387405A52A}"/>
              </a:ext>
            </a:extLst>
          </p:cNvPr>
          <p:cNvCxnSpPr>
            <a:cxnSpLocks/>
          </p:cNvCxnSpPr>
          <p:nvPr/>
        </p:nvCxnSpPr>
        <p:spPr>
          <a:xfrm flipH="1" flipV="1">
            <a:off x="7985408" y="5990382"/>
            <a:ext cx="699274" cy="14088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5D4B7DD2-4B7C-E341-A8E9-CD413DA0B9DC}"/>
              </a:ext>
            </a:extLst>
          </p:cNvPr>
          <p:cNvSpPr/>
          <p:nvPr/>
        </p:nvSpPr>
        <p:spPr>
          <a:xfrm>
            <a:off x="9893402" y="5862020"/>
            <a:ext cx="963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١٤</a:t>
            </a:r>
            <a:endParaRPr lang="ar-SA" sz="3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226FDF27-061A-0D46-8F98-F546301758F1}"/>
              </a:ext>
            </a:extLst>
          </p:cNvPr>
          <p:cNvSpPr/>
          <p:nvPr/>
        </p:nvSpPr>
        <p:spPr>
          <a:xfrm>
            <a:off x="10023245" y="5371034"/>
            <a:ext cx="7040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٤٩</a:t>
            </a:r>
          </a:p>
        </p:txBody>
      </p:sp>
      <p:cxnSp>
        <p:nvCxnSpPr>
          <p:cNvPr id="34" name="رابط مستقيم 34">
            <a:extLst>
              <a:ext uri="{FF2B5EF4-FFF2-40B4-BE49-F238E27FC236}">
                <a16:creationId xmlns:a16="http://schemas.microsoft.com/office/drawing/2014/main" id="{CFC98601-3EB7-D643-852C-866C4A627A42}"/>
              </a:ext>
            </a:extLst>
          </p:cNvPr>
          <p:cNvCxnSpPr>
            <a:cxnSpLocks/>
          </p:cNvCxnSpPr>
          <p:nvPr/>
        </p:nvCxnSpPr>
        <p:spPr>
          <a:xfrm flipH="1">
            <a:off x="7530861" y="2848363"/>
            <a:ext cx="827122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57AD522D-090E-5545-9DC5-4ABEEFDCB3FD}"/>
              </a:ext>
            </a:extLst>
          </p:cNvPr>
          <p:cNvSpPr/>
          <p:nvPr/>
        </p:nvSpPr>
        <p:spPr>
          <a:xfrm>
            <a:off x="7394256" y="2299252"/>
            <a:ext cx="963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١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4583B5EC-B1D8-0343-BC85-F3647CA77B91}"/>
              </a:ext>
            </a:extLst>
          </p:cNvPr>
          <p:cNvSpPr/>
          <p:nvPr/>
        </p:nvSpPr>
        <p:spPr>
          <a:xfrm>
            <a:off x="7714307" y="2791633"/>
            <a:ext cx="444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٥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2D726821-712E-3A4B-8196-0F0CB500D0F1}"/>
              </a:ext>
            </a:extLst>
          </p:cNvPr>
          <p:cNvSpPr/>
          <p:nvPr/>
        </p:nvSpPr>
        <p:spPr>
          <a:xfrm>
            <a:off x="8402779" y="2512292"/>
            <a:ext cx="4539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52361245-E0BC-E34A-98C3-A352CA0A7C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5315" y="2063791"/>
            <a:ext cx="1777751" cy="1350540"/>
          </a:xfrm>
          <a:prstGeom prst="rect">
            <a:avLst/>
          </a:prstGeom>
        </p:spPr>
      </p:pic>
      <p:cxnSp>
        <p:nvCxnSpPr>
          <p:cNvPr id="39" name="رابط مستقيم 39">
            <a:extLst>
              <a:ext uri="{FF2B5EF4-FFF2-40B4-BE49-F238E27FC236}">
                <a16:creationId xmlns:a16="http://schemas.microsoft.com/office/drawing/2014/main" id="{B75B82CF-B55C-D944-A587-7836B0E0ECAF}"/>
              </a:ext>
            </a:extLst>
          </p:cNvPr>
          <p:cNvCxnSpPr>
            <a:cxnSpLocks/>
          </p:cNvCxnSpPr>
          <p:nvPr/>
        </p:nvCxnSpPr>
        <p:spPr>
          <a:xfrm flipH="1">
            <a:off x="4866684" y="2701205"/>
            <a:ext cx="123223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0BDE7C50-0E05-4544-A2EB-F0EF31CAA521}"/>
              </a:ext>
            </a:extLst>
          </p:cNvPr>
          <p:cNvSpPr/>
          <p:nvPr/>
        </p:nvSpPr>
        <p:spPr>
          <a:xfrm>
            <a:off x="4720416" y="2113328"/>
            <a:ext cx="963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÷ ٤</a:t>
            </a:r>
            <a:endParaRPr lang="ar-SA" sz="3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B89E53A5-B5BC-F646-817C-3C24EECACD57}"/>
              </a:ext>
            </a:extLst>
          </p:cNvPr>
          <p:cNvSpPr/>
          <p:nvPr/>
        </p:nvSpPr>
        <p:spPr>
          <a:xfrm>
            <a:off x="4690050" y="2687616"/>
            <a:ext cx="963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÷ ٤</a:t>
            </a:r>
            <a:endParaRPr lang="ar-SA" sz="3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60CB8617-2781-8349-B586-8CF90AE2AC30}"/>
              </a:ext>
            </a:extLst>
          </p:cNvPr>
          <p:cNvSpPr/>
          <p:nvPr/>
        </p:nvSpPr>
        <p:spPr>
          <a:xfrm>
            <a:off x="3034255" y="2606789"/>
            <a:ext cx="6976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÷٢</a:t>
            </a:r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03E9FB4A-D4B0-2C48-A6B6-E5F199710316}"/>
              </a:ext>
            </a:extLst>
          </p:cNvPr>
          <p:cNvSpPr/>
          <p:nvPr/>
        </p:nvSpPr>
        <p:spPr>
          <a:xfrm>
            <a:off x="2078700" y="2285864"/>
            <a:ext cx="963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005F02C5-FA67-D442-8940-CF42F960A2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5315" y="3716667"/>
            <a:ext cx="5966669" cy="1581150"/>
          </a:xfrm>
          <a:prstGeom prst="rect">
            <a:avLst/>
          </a:prstGeom>
        </p:spPr>
      </p:pic>
      <p:sp>
        <p:nvSpPr>
          <p:cNvPr id="45" name="مستطيل 44">
            <a:extLst>
              <a:ext uri="{FF2B5EF4-FFF2-40B4-BE49-F238E27FC236}">
                <a16:creationId xmlns:a16="http://schemas.microsoft.com/office/drawing/2014/main" id="{6D3BA633-5C73-C14A-9AF4-57B6B4CD2559}"/>
              </a:ext>
            </a:extLst>
          </p:cNvPr>
          <p:cNvSpPr/>
          <p:nvPr/>
        </p:nvSpPr>
        <p:spPr>
          <a:xfrm>
            <a:off x="9476891" y="5380225"/>
            <a:ext cx="6976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÷٧</a:t>
            </a:r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D3295E1E-3EA6-0545-91A0-ABB9420BF621}"/>
              </a:ext>
            </a:extLst>
          </p:cNvPr>
          <p:cNvSpPr/>
          <p:nvPr/>
        </p:nvSpPr>
        <p:spPr>
          <a:xfrm>
            <a:off x="9508567" y="5858306"/>
            <a:ext cx="6976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÷٧</a:t>
            </a:r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3120441B-31C7-D84F-8B97-F694A8DC503A}"/>
              </a:ext>
            </a:extLst>
          </p:cNvPr>
          <p:cNvSpPr/>
          <p:nvPr/>
        </p:nvSpPr>
        <p:spPr>
          <a:xfrm>
            <a:off x="8655283" y="5632959"/>
            <a:ext cx="963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</a:p>
        </p:txBody>
      </p:sp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065718" y="941228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A928DEA-CE70-7345-864C-EDA0903A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2035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4" grpId="0"/>
      <p:bldP spid="25" grpId="0"/>
      <p:bldP spid="26" grpId="0"/>
      <p:bldP spid="27" grpId="0"/>
      <p:bldP spid="29" grpId="0"/>
      <p:bldP spid="30" grpId="0"/>
      <p:bldP spid="32" grpId="0"/>
      <p:bldP spid="33" grpId="0"/>
      <p:bldP spid="35" grpId="0"/>
      <p:bldP spid="36" grpId="0"/>
      <p:bldP spid="37" grpId="0"/>
      <p:bldP spid="40" grpId="0"/>
      <p:bldP spid="41" grpId="0"/>
      <p:bldP spid="42" grpId="0"/>
      <p:bldP spid="43" grpId="0"/>
      <p:bldP spid="45" grpId="0"/>
      <p:bldP spid="46" grpId="0"/>
      <p:bldP spid="47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1117</Words>
  <Application>Microsoft Macintosh PowerPoint</Application>
  <PresentationFormat>شاشة عريضة</PresentationFormat>
  <Paragraphs>647</Paragraphs>
  <Slides>27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6" baseType="lpstr"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52</cp:revision>
  <dcterms:created xsi:type="dcterms:W3CDTF">2021-08-28T07:17:54Z</dcterms:created>
  <dcterms:modified xsi:type="dcterms:W3CDTF">2023-03-02T06:02:13Z</dcterms:modified>
</cp:coreProperties>
</file>