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748" r:id="rId1"/>
  </p:sldMasterIdLst>
  <p:notesMasterIdLst>
    <p:notesMasterId r:id="rId24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72" r:id="rId10"/>
    <p:sldId id="283" r:id="rId11"/>
    <p:sldId id="270" r:id="rId12"/>
    <p:sldId id="284" r:id="rId13"/>
    <p:sldId id="280" r:id="rId14"/>
    <p:sldId id="285" r:id="rId15"/>
    <p:sldId id="286" r:id="rId16"/>
    <p:sldId id="281" r:id="rId17"/>
    <p:sldId id="287" r:id="rId18"/>
    <p:sldId id="282" r:id="rId19"/>
    <p:sldId id="274" r:id="rId20"/>
    <p:sldId id="275" r:id="rId21"/>
    <p:sldId id="273" r:id="rId22"/>
    <p:sldId id="25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</p:embeddedFont>
    <p:embeddedFont>
      <p:font typeface="Calibri Light" panose="020F0302020204030204" pitchFamily="34" charset="0"/>
      <p:regular r:id="rId27"/>
    </p:embeddedFont>
    <p:embeddedFont>
      <p:font typeface="Segoe UI Semibold" panose="020B0702040204020203" pitchFamily="34" charset="0"/>
      <p:bold r:id="rId28"/>
    </p:embeddedFont>
  </p:embeddedFontLst>
  <p:custDataLst>
    <p:tags r:id="rId29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72"/>
            <p14:sldId id="283"/>
            <p14:sldId id="270"/>
            <p14:sldId id="284"/>
            <p14:sldId id="280"/>
            <p14:sldId id="285"/>
            <p14:sldId id="286"/>
            <p14:sldId id="281"/>
            <p14:sldId id="287"/>
            <p14:sldId id="282"/>
            <p14:sldId id="274"/>
            <p14:sldId id="275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A87F"/>
    <a:srgbClr val="662D91"/>
    <a:srgbClr val="00B050"/>
    <a:srgbClr val="B663AC"/>
    <a:srgbClr val="002060"/>
    <a:srgbClr val="E1AAF3"/>
    <a:srgbClr val="0070C0"/>
    <a:srgbClr val="929FF7"/>
    <a:srgbClr val="1E232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76C66347-FEF4-4264-8F01-BFC88D4E91EC}"/>
    <pc:docChg chg="custSel modSld">
      <pc:chgData name="منى الثبيتي" userId="cb151b56e55a1c37" providerId="LiveId" clId="{76C66347-FEF4-4264-8F01-BFC88D4E91EC}" dt="2021-10-17T15:13:22.878" v="19" actId="255"/>
      <pc:docMkLst>
        <pc:docMk/>
      </pc:docMkLst>
      <pc:sldChg chg="delSp modSp mod delAnim">
        <pc:chgData name="منى الثبيتي" userId="cb151b56e55a1c37" providerId="LiveId" clId="{76C66347-FEF4-4264-8F01-BFC88D4E91EC}" dt="2021-10-17T15:13:22.878" v="19" actId="255"/>
        <pc:sldMkLst>
          <pc:docMk/>
          <pc:sldMk cId="3193801237" sldId="278"/>
        </pc:sldMkLst>
        <pc:spChg chg="mod">
          <ac:chgData name="منى الثبيتي" userId="cb151b56e55a1c37" providerId="LiveId" clId="{76C66347-FEF4-4264-8F01-BFC88D4E91EC}" dt="2021-10-17T15:13:22.878" v="19" actId="255"/>
          <ac:spMkLst>
            <pc:docMk/>
            <pc:sldMk cId="3193801237" sldId="278"/>
            <ac:spMk id="20" creationId="{64141805-5036-486C-8EC7-53355BB3C17F}"/>
          </ac:spMkLst>
        </pc:spChg>
        <pc:spChg chg="del">
          <ac:chgData name="منى الثبيتي" userId="cb151b56e55a1c37" providerId="LiveId" clId="{76C66347-FEF4-4264-8F01-BFC88D4E91EC}" dt="2021-10-17T15:12:56.010" v="13" actId="478"/>
          <ac:spMkLst>
            <pc:docMk/>
            <pc:sldMk cId="3193801237" sldId="278"/>
            <ac:spMk id="52" creationId="{6567E963-29DE-4E30-83FD-74D5C86A765E}"/>
          </ac:spMkLst>
        </pc:spChg>
        <pc:picChg chg="mod">
          <ac:chgData name="منى الثبيتي" userId="cb151b56e55a1c37" providerId="LiveId" clId="{76C66347-FEF4-4264-8F01-BFC88D4E91EC}" dt="2021-10-17T15:12:09.099" v="3"/>
          <ac:picMkLst>
            <pc:docMk/>
            <pc:sldMk cId="3193801237" sldId="278"/>
            <ac:picMk id="26" creationId="{8BDD4BE3-53B6-4896-BF90-BF12D0E82342}"/>
          </ac:picMkLst>
        </pc:picChg>
        <pc:picChg chg="mod">
          <ac:chgData name="منى الثبيتي" userId="cb151b56e55a1c37" providerId="LiveId" clId="{76C66347-FEF4-4264-8F01-BFC88D4E91EC}" dt="2021-10-17T15:13:01.783" v="15" actId="14100"/>
          <ac:picMkLst>
            <pc:docMk/>
            <pc:sldMk cId="3193801237" sldId="278"/>
            <ac:picMk id="28" creationId="{38DCAF06-0CBC-4AB8-B0CF-93F9F0810805}"/>
          </ac:picMkLst>
        </pc:picChg>
        <pc:picChg chg="mod">
          <ac:chgData name="منى الثبيتي" userId="cb151b56e55a1c37" providerId="LiveId" clId="{76C66347-FEF4-4264-8F01-BFC88D4E91EC}" dt="2021-10-17T15:12:53.694" v="12" actId="1076"/>
          <ac:picMkLst>
            <pc:docMk/>
            <pc:sldMk cId="3193801237" sldId="278"/>
            <ac:picMk id="29" creationId="{0ECC9AE0-6A59-43A6-BD3D-E96783AB66E1}"/>
          </ac:picMkLst>
        </pc:picChg>
        <pc:picChg chg="mod">
          <ac:chgData name="منى الثبيتي" userId="cb151b56e55a1c37" providerId="LiveId" clId="{76C66347-FEF4-4264-8F01-BFC88D4E91EC}" dt="2021-10-17T15:13:09.107" v="17" actId="1076"/>
          <ac:picMkLst>
            <pc:docMk/>
            <pc:sldMk cId="3193801237" sldId="278"/>
            <ac:picMk id="30" creationId="{D417EAA0-895D-4BF5-8CD1-149FF0A205B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645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5769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5264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6667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2634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340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103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4138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  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408772-A041-427F-B653-57EE57834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7A2315B-EFFE-474B-99B1-D88E0794E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2BBE7F-59D3-43F9-B4CD-2D89CD87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C719F4-A03B-40D4-806D-1BFDEC4A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8C1AAE-65EA-44C9-9FE4-5267296A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210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F2FC7A-5145-43EF-81A9-229C42BF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35A307B-1EC4-43F9-BEC2-1649C0092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AB5FED9-ABE1-4461-8019-B8333142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F32C62-BBD5-43AB-9DE7-33EB6382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518401-02E4-462B-8225-1C2DFC4F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36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C71D5B9-D5FF-4280-8F3F-86B1AFC77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C70903C-17A8-4768-8EA2-711F0120D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4AF239-FD97-45AC-A5FA-CFE229DA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428CFE-0805-4F42-9491-03131EF3A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57BC19-2AE6-4AA7-A3CC-6E9CC138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390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2A4769-8D2F-4356-B14A-F5282C3A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8EB4463-08FB-4424-8A7B-68A53DECA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5C63D68-151D-43A8-998E-5D343153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C7A5A04-C699-499B-A333-A33271D8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6ECC7F-9728-46D2-A00B-A497FC4B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266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0D1D41-4722-4CE9-AF5F-559B3A5B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D98AD4D-CCB5-4819-9C03-256AF3DC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8D876B8-F5F7-4EE7-A2BB-A31226A7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F385BD8-F3D7-4AC1-89F0-D53502AD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88A90F-1E0A-40B1-B15C-34F28C39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672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71A5D2-A147-4C18-8C47-3E040269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F6A05B8-35FA-47FC-A14D-072E51ABE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E0FC1C8-9589-4721-94FE-CCAB8F1E7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238D1E2-77CE-4B8E-8EB6-3F0E554E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4F2F800-6C2C-48B0-B993-41D2CBF2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2CA9C3C-9FF3-4A9A-8707-9FFA8948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532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A4DA86-115D-4684-8820-64BB5A6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1370CA-D56F-4D4F-8181-22D200C9C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96D317F-3458-4B49-A261-424309101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F102F85-2DE7-4C72-9793-4DD0EB988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1984BCC-1586-4A16-A2BA-5677EE2AC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7E2725E-F974-425B-9858-79392CE5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83CD275-D4B5-4D17-95D6-C8EFCE72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3AAA463-B6EE-4911-9242-5E86A638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828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170332-AA6E-43AD-888C-322A6868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F6279DB-85A8-4556-88F3-A6A8A7ED4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B827F7F-E8DB-49C1-8806-46C43C5A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5776479-6E74-4CEC-9D22-0B6242B3F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10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A17084B-1C40-41F8-BCDD-C6FA0830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E14A6E0-13FC-4051-B84C-FFE2B204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63DD10C-45DB-4DA0-9F82-66BB26E0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394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6D9685-40D8-4B75-972B-CD47085DC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5C9AEEA-FED5-4A88-BBFF-3DA4AD6F2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D7D7E1B-3746-4B0E-BAEF-1E8435703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3AE4FC-C168-46A6-BFE5-3452C54B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21941B-9266-4B7F-A78B-2BF25501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D036776-ED66-4EFF-8A96-15714AD3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703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320393-541C-436B-AFA8-55CDD914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83C5DA-3F33-49BE-822B-291789C14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76794C-85A8-4CEB-A79A-88E74DFE9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55206F-98C6-4CE9-82B9-AF3926ADB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D84286D-B2BC-4A66-A94D-4053AA34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1B609EB-24BA-45AE-BD9E-BF933C7E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556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79E8D7D-C19D-4B3C-9927-DC1B0F25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34021E0-7570-41CE-A2B1-9D582A281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34EA0E1-3735-4037-8F50-541DB9535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51549-4368-49DE-A674-720CA6BD0913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FC50B3-993C-41ED-A85F-90BE0F4C0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E6AD34-C13A-4A37-9E4C-57A413449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44E8-A5DB-4EC5-B0EE-1BC4B28E3273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83F3AB5-8D5E-447F-956A-F90D5D224F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7886" y="4692071"/>
            <a:ext cx="2008869" cy="141489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D7DEE47-3B15-4A16-AC54-1F5F77D9FF32}"/>
              </a:ext>
            </a:extLst>
          </p:cNvPr>
          <p:cNvSpPr txBox="1"/>
          <p:nvPr userDrawn="1"/>
        </p:nvSpPr>
        <p:spPr>
          <a:xfrm rot="5400000" flipV="1">
            <a:off x="-960583" y="5230242"/>
            <a:ext cx="271549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>
                <a:solidFill>
                  <a:schemeClr val="bg2">
                    <a:lumMod val="50000"/>
                  </a:schemeClr>
                </a:solidFill>
              </a:rPr>
              <a:t>اعداد المعلمة 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115268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1.png"/><Relationship Id="rId5" Type="http://schemas.openxmlformats.org/officeDocument/2006/relationships/image" Target="../media/image14.sv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slide" Target="slide15.xml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1.svg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36.png"/><Relationship Id="rId5" Type="http://schemas.openxmlformats.org/officeDocument/2006/relationships/image" Target="../media/image14.svg"/><Relationship Id="rId15" Type="http://schemas.openxmlformats.org/officeDocument/2006/relationships/image" Target="../media/image1.png"/><Relationship Id="rId10" Type="http://schemas.openxmlformats.org/officeDocument/2006/relationships/image" Target="../media/image7.gif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7.gif"/><Relationship Id="rId5" Type="http://schemas.openxmlformats.org/officeDocument/2006/relationships/image" Target="../media/image14.sv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34.png"/><Relationship Id="rId1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8.gif"/><Relationship Id="rId5" Type="http://schemas.openxmlformats.org/officeDocument/2006/relationships/image" Target="../media/image14.svg"/><Relationship Id="rId10" Type="http://schemas.openxmlformats.org/officeDocument/2006/relationships/image" Target="../media/image38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8.gif"/><Relationship Id="rId5" Type="http://schemas.openxmlformats.org/officeDocument/2006/relationships/image" Target="../media/image14.svg"/><Relationship Id="rId15" Type="http://schemas.openxmlformats.org/officeDocument/2006/relationships/image" Target="../media/image39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34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2.GIF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41.png"/><Relationship Id="rId4" Type="http://schemas.openxmlformats.org/officeDocument/2006/relationships/image" Target="../media/image13.png"/><Relationship Id="rId9" Type="http://schemas.openxmlformats.org/officeDocument/2006/relationships/image" Target="../media/image9.gif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microsoft.com/office/2007/relationships/hdphoto" Target="../media/hdphoto2.wdp"/><Relationship Id="rId5" Type="http://schemas.openxmlformats.org/officeDocument/2006/relationships/image" Target="../media/image14.sv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audio" Target="../media/audio2.wav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image" Target="../media/image14.sv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6.gif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5" Type="http://schemas.openxmlformats.org/officeDocument/2006/relationships/image" Target="../media/image14.sv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microsoft.com/office/2007/relationships/hdphoto" Target="../media/hdphoto3.wdp"/><Relationship Id="rId5" Type="http://schemas.openxmlformats.org/officeDocument/2006/relationships/image" Target="../media/image14.svg"/><Relationship Id="rId15" Type="http://schemas.openxmlformats.org/officeDocument/2006/relationships/image" Target="../media/image1.pn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45C8529B-F716-4F70-A911-9C0FA472236C}"/>
              </a:ext>
            </a:extLst>
          </p:cNvPr>
          <p:cNvSpPr txBox="1"/>
          <p:nvPr/>
        </p:nvSpPr>
        <p:spPr>
          <a:xfrm>
            <a:off x="4769406" y="639791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D624353D-8AE2-4FC8-A06F-9DB400CE78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1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3158705" y="1594634"/>
            <a:ext cx="6031902" cy="5140524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1B724069-8D9A-4607-94EC-4F8C863031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49" name="مربع نص 1">
            <a:extLst>
              <a:ext uri="{FF2B5EF4-FFF2-40B4-BE49-F238E27FC236}">
                <a16:creationId xmlns:a16="http://schemas.microsoft.com/office/drawing/2014/main" id="{C0462212-B4C3-4DC7-810D-C4D0D0CB16E4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85322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7617 -0.10671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0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244600" cy="7057696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49EA3930-CA6E-4D97-8FF5-1C60C5909C45}"/>
              </a:ext>
            </a:extLst>
          </p:cNvPr>
          <p:cNvSpPr/>
          <p:nvPr/>
        </p:nvSpPr>
        <p:spPr>
          <a:xfrm>
            <a:off x="1536062" y="2097737"/>
            <a:ext cx="2338883" cy="150902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DF0E8331-D30D-430B-B3F5-F5B34ABF0B0F}"/>
              </a:ext>
            </a:extLst>
          </p:cNvPr>
          <p:cNvSpPr/>
          <p:nvPr/>
        </p:nvSpPr>
        <p:spPr>
          <a:xfrm>
            <a:off x="5184080" y="2097737"/>
            <a:ext cx="2316775" cy="15094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7DDD014-187E-44BA-8A03-9776F3972CD1}"/>
              </a:ext>
            </a:extLst>
          </p:cNvPr>
          <p:cNvSpPr/>
          <p:nvPr/>
        </p:nvSpPr>
        <p:spPr>
          <a:xfrm>
            <a:off x="8420905" y="1955468"/>
            <a:ext cx="2338883" cy="15094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253538" y="938964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3530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EAA7FA0-4A95-4C4C-9E59-637716BAA8AF}"/>
              </a:ext>
            </a:extLst>
          </p:cNvPr>
          <p:cNvSpPr txBox="1"/>
          <p:nvPr/>
        </p:nvSpPr>
        <p:spPr>
          <a:xfrm>
            <a:off x="4769406" y="5234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id="{18099565-04BA-4FF5-A0C0-D89D11E7A93B}"/>
              </a:ext>
            </a:extLst>
          </p:cNvPr>
          <p:cNvSpPr/>
          <p:nvPr/>
        </p:nvSpPr>
        <p:spPr>
          <a:xfrm>
            <a:off x="8278782" y="2962945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id="{C06390E7-E1F6-4BAB-9EA3-49C9A87C194E}"/>
              </a:ext>
            </a:extLst>
          </p:cNvPr>
          <p:cNvSpPr/>
          <p:nvPr/>
        </p:nvSpPr>
        <p:spPr>
          <a:xfrm>
            <a:off x="5028046" y="3001506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2D9230FC-C48C-492B-B2A6-9928D883B6CB}"/>
              </a:ext>
            </a:extLst>
          </p:cNvPr>
          <p:cNvSpPr/>
          <p:nvPr/>
        </p:nvSpPr>
        <p:spPr>
          <a:xfrm>
            <a:off x="1353130" y="2943825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1AE3AC3-C5C1-4E85-BF05-F7A56E5F861C}"/>
              </a:ext>
            </a:extLst>
          </p:cNvPr>
          <p:cNvSpPr/>
          <p:nvPr/>
        </p:nvSpPr>
        <p:spPr>
          <a:xfrm>
            <a:off x="8265994" y="3317974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تـــــــــــأكد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D10293AB-8D65-4B2C-80C0-2C83477DE1A5}"/>
              </a:ext>
            </a:extLst>
          </p:cNvPr>
          <p:cNvSpPr/>
          <p:nvPr/>
        </p:nvSpPr>
        <p:spPr>
          <a:xfrm>
            <a:off x="1320682" y="3393946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تــــــــــــأكد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C08AD98C-18AC-4EC6-A65A-5786926AC37A}"/>
              </a:ext>
            </a:extLst>
          </p:cNvPr>
          <p:cNvSpPr/>
          <p:nvPr/>
        </p:nvSpPr>
        <p:spPr>
          <a:xfrm>
            <a:off x="4958719" y="3356417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تــــــــــأكد</a:t>
            </a: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22E1BE78-FB88-46AC-80CA-552F9DD829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E5B2695-5176-43C7-B39F-A85B05A2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94592" y="1353333"/>
            <a:ext cx="5534033" cy="428628"/>
          </a:xfrm>
          <a:custGeom>
            <a:avLst/>
            <a:gdLst>
              <a:gd name="connsiteX0" fmla="*/ 0 w 5534033"/>
              <a:gd name="connsiteY0" fmla="*/ 0 h 428628"/>
              <a:gd name="connsiteX1" fmla="*/ 747094 w 5534033"/>
              <a:gd name="connsiteY1" fmla="*/ 0 h 428628"/>
              <a:gd name="connsiteX2" fmla="*/ 1494189 w 5534033"/>
              <a:gd name="connsiteY2" fmla="*/ 0 h 428628"/>
              <a:gd name="connsiteX3" fmla="*/ 2241283 w 5534033"/>
              <a:gd name="connsiteY3" fmla="*/ 0 h 428628"/>
              <a:gd name="connsiteX4" fmla="*/ 3043718 w 5534033"/>
              <a:gd name="connsiteY4" fmla="*/ 0 h 428628"/>
              <a:gd name="connsiteX5" fmla="*/ 3735472 w 5534033"/>
              <a:gd name="connsiteY5" fmla="*/ 0 h 428628"/>
              <a:gd name="connsiteX6" fmla="*/ 4427226 w 5534033"/>
              <a:gd name="connsiteY6" fmla="*/ 0 h 428628"/>
              <a:gd name="connsiteX7" fmla="*/ 5534033 w 5534033"/>
              <a:gd name="connsiteY7" fmla="*/ 0 h 428628"/>
              <a:gd name="connsiteX8" fmla="*/ 5534033 w 5534033"/>
              <a:gd name="connsiteY8" fmla="*/ 428628 h 428628"/>
              <a:gd name="connsiteX9" fmla="*/ 4731598 w 5534033"/>
              <a:gd name="connsiteY9" fmla="*/ 428628 h 428628"/>
              <a:gd name="connsiteX10" fmla="*/ 4150525 w 5534033"/>
              <a:gd name="connsiteY10" fmla="*/ 428628 h 428628"/>
              <a:gd name="connsiteX11" fmla="*/ 3514111 w 5534033"/>
              <a:gd name="connsiteY11" fmla="*/ 428628 h 428628"/>
              <a:gd name="connsiteX12" fmla="*/ 2877697 w 5534033"/>
              <a:gd name="connsiteY12" fmla="*/ 428628 h 428628"/>
              <a:gd name="connsiteX13" fmla="*/ 2241283 w 5534033"/>
              <a:gd name="connsiteY13" fmla="*/ 428628 h 428628"/>
              <a:gd name="connsiteX14" fmla="*/ 1549529 w 5534033"/>
              <a:gd name="connsiteY14" fmla="*/ 428628 h 428628"/>
              <a:gd name="connsiteX15" fmla="*/ 968456 w 5534033"/>
              <a:gd name="connsiteY15" fmla="*/ 428628 h 428628"/>
              <a:gd name="connsiteX16" fmla="*/ 0 w 5534033"/>
              <a:gd name="connsiteY16" fmla="*/ 428628 h 428628"/>
              <a:gd name="connsiteX17" fmla="*/ 0 w 5534033"/>
              <a:gd name="connsiteY17" fmla="*/ 0 h 42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34033" h="428628" extrusionOk="0">
                <a:moveTo>
                  <a:pt x="0" y="0"/>
                </a:moveTo>
                <a:cubicBezTo>
                  <a:pt x="224584" y="-10351"/>
                  <a:pt x="593712" y="14061"/>
                  <a:pt x="747094" y="0"/>
                </a:cubicBezTo>
                <a:cubicBezTo>
                  <a:pt x="900476" y="-14061"/>
                  <a:pt x="1233005" y="7136"/>
                  <a:pt x="1494189" y="0"/>
                </a:cubicBezTo>
                <a:cubicBezTo>
                  <a:pt x="1755374" y="-7136"/>
                  <a:pt x="1925176" y="-1838"/>
                  <a:pt x="2241283" y="0"/>
                </a:cubicBezTo>
                <a:cubicBezTo>
                  <a:pt x="2557390" y="1838"/>
                  <a:pt x="2746435" y="-3594"/>
                  <a:pt x="3043718" y="0"/>
                </a:cubicBezTo>
                <a:cubicBezTo>
                  <a:pt x="3341001" y="3594"/>
                  <a:pt x="3570866" y="-2069"/>
                  <a:pt x="3735472" y="0"/>
                </a:cubicBezTo>
                <a:cubicBezTo>
                  <a:pt x="3900078" y="2069"/>
                  <a:pt x="4187877" y="-14232"/>
                  <a:pt x="4427226" y="0"/>
                </a:cubicBezTo>
                <a:cubicBezTo>
                  <a:pt x="4666575" y="14232"/>
                  <a:pt x="5271690" y="54192"/>
                  <a:pt x="5534033" y="0"/>
                </a:cubicBezTo>
                <a:cubicBezTo>
                  <a:pt x="5551778" y="182387"/>
                  <a:pt x="5534081" y="228186"/>
                  <a:pt x="5534033" y="428628"/>
                </a:cubicBezTo>
                <a:cubicBezTo>
                  <a:pt x="5278465" y="413125"/>
                  <a:pt x="5131270" y="396723"/>
                  <a:pt x="4731598" y="428628"/>
                </a:cubicBezTo>
                <a:cubicBezTo>
                  <a:pt x="4331926" y="460533"/>
                  <a:pt x="4322502" y="453877"/>
                  <a:pt x="4150525" y="428628"/>
                </a:cubicBezTo>
                <a:cubicBezTo>
                  <a:pt x="3978548" y="403379"/>
                  <a:pt x="3801249" y="455237"/>
                  <a:pt x="3514111" y="428628"/>
                </a:cubicBezTo>
                <a:cubicBezTo>
                  <a:pt x="3226973" y="402019"/>
                  <a:pt x="3079715" y="430160"/>
                  <a:pt x="2877697" y="428628"/>
                </a:cubicBezTo>
                <a:cubicBezTo>
                  <a:pt x="2675679" y="427096"/>
                  <a:pt x="2421694" y="456556"/>
                  <a:pt x="2241283" y="428628"/>
                </a:cubicBezTo>
                <a:cubicBezTo>
                  <a:pt x="2060872" y="400700"/>
                  <a:pt x="1714226" y="428863"/>
                  <a:pt x="1549529" y="428628"/>
                </a:cubicBezTo>
                <a:cubicBezTo>
                  <a:pt x="1384832" y="428393"/>
                  <a:pt x="1245555" y="399591"/>
                  <a:pt x="968456" y="428628"/>
                </a:cubicBezTo>
                <a:cubicBezTo>
                  <a:pt x="691357" y="457665"/>
                  <a:pt x="239266" y="384671"/>
                  <a:pt x="0" y="428628"/>
                </a:cubicBezTo>
                <a:cubicBezTo>
                  <a:pt x="-3556" y="253113"/>
                  <a:pt x="-14495" y="171848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62138938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</p:pic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4194A51E-4D8B-4966-8312-E539B09EB48E}"/>
              </a:ext>
            </a:extLst>
          </p:cNvPr>
          <p:cNvGrpSpPr/>
          <p:nvPr/>
        </p:nvGrpSpPr>
        <p:grpSpPr>
          <a:xfrm>
            <a:off x="978813" y="1314044"/>
            <a:ext cx="1849930" cy="1102251"/>
            <a:chOff x="962079" y="2290596"/>
            <a:chExt cx="2255165" cy="1250103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827B722-B4A8-4E1F-9D66-46EED719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BD65CC3D-202F-4E6B-8048-FA84B7BB773B}"/>
                </a:ext>
              </a:extLst>
            </p:cNvPr>
            <p:cNvSpPr txBox="1"/>
            <p:nvPr/>
          </p:nvSpPr>
          <p:spPr>
            <a:xfrm rot="20602374">
              <a:off x="1129434" y="2563661"/>
              <a:ext cx="1686040" cy="5934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</a:t>
              </a:r>
              <a:r>
                <a:rPr lang="ar-SA" sz="28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38</a:t>
              </a:r>
              <a:endParaRPr lang="ar-SA" sz="2800" b="1"/>
            </a:p>
          </p:txBody>
        </p:sp>
      </p:grp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196AB75-12AE-40FB-8A5F-DCD529A32DFC}"/>
              </a:ext>
            </a:extLst>
          </p:cNvPr>
          <p:cNvSpPr txBox="1"/>
          <p:nvPr/>
        </p:nvSpPr>
        <p:spPr>
          <a:xfrm>
            <a:off x="8544251" y="2309964"/>
            <a:ext cx="20002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tx2"/>
                </a:solidFill>
              </a:rPr>
              <a:t>7 ( 3 + 4 )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93A05AD-2709-42C6-B29C-2C5FC9106AF1}"/>
              </a:ext>
            </a:extLst>
          </p:cNvPr>
          <p:cNvSpPr txBox="1"/>
          <p:nvPr/>
        </p:nvSpPr>
        <p:spPr>
          <a:xfrm>
            <a:off x="5334688" y="2403828"/>
            <a:ext cx="20002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2">
                    <a:lumMod val="75000"/>
                  </a:schemeClr>
                </a:solidFill>
              </a:rPr>
              <a:t>5 ( 6 + 2 )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20845EC5-44EF-43E8-A545-89AB88475698}"/>
              </a:ext>
            </a:extLst>
          </p:cNvPr>
          <p:cNvSpPr txBox="1"/>
          <p:nvPr/>
        </p:nvSpPr>
        <p:spPr>
          <a:xfrm>
            <a:off x="1618226" y="2324251"/>
            <a:ext cx="21574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3 ( 9 ) + 3 ( 6 )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4B3BCC0E-ED21-450D-B3E8-F3CB763421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31" name="مربع نص 1">
            <a:extLst>
              <a:ext uri="{FF2B5EF4-FFF2-40B4-BE49-F238E27FC236}">
                <a16:creationId xmlns:a16="http://schemas.microsoft.com/office/drawing/2014/main" id="{68F6D61D-DB50-4426-9C33-A61C78D88193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6" grpId="0" animBg="1"/>
      <p:bldP spid="8" grpId="0" animBg="1"/>
      <p:bldP spid="37" grpId="0" animBg="1"/>
      <p:bldP spid="48" grpId="0" animBg="1"/>
      <p:bldP spid="52" grpId="0" animBg="1"/>
      <p:bldP spid="34" grpId="0"/>
      <p:bldP spid="53" grpId="0"/>
      <p:bldP spid="54" grpId="0"/>
      <p:bldP spid="49" grpId="0"/>
      <p:bldP spid="51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E9C60B9-41C3-48F6-9AD9-9F0048F76A9F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9242" y="775856"/>
            <a:ext cx="1485916" cy="111443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B1858AC-7C84-44EB-832A-B57DC3E2FFEF}"/>
              </a:ext>
            </a:extLst>
          </p:cNvPr>
          <p:cNvSpPr/>
          <p:nvPr/>
        </p:nvSpPr>
        <p:spPr>
          <a:xfrm>
            <a:off x="6426339" y="1578458"/>
            <a:ext cx="2593979" cy="523220"/>
          </a:xfrm>
          <a:custGeom>
            <a:avLst/>
            <a:gdLst>
              <a:gd name="connsiteX0" fmla="*/ 0 w 2593979"/>
              <a:gd name="connsiteY0" fmla="*/ 0 h 523220"/>
              <a:gd name="connsiteX1" fmla="*/ 648495 w 2593979"/>
              <a:gd name="connsiteY1" fmla="*/ 0 h 523220"/>
              <a:gd name="connsiteX2" fmla="*/ 1245110 w 2593979"/>
              <a:gd name="connsiteY2" fmla="*/ 0 h 523220"/>
              <a:gd name="connsiteX3" fmla="*/ 1841725 w 2593979"/>
              <a:gd name="connsiteY3" fmla="*/ 0 h 523220"/>
              <a:gd name="connsiteX4" fmla="*/ 2593979 w 2593979"/>
              <a:gd name="connsiteY4" fmla="*/ 0 h 523220"/>
              <a:gd name="connsiteX5" fmla="*/ 2593979 w 2593979"/>
              <a:gd name="connsiteY5" fmla="*/ 523220 h 523220"/>
              <a:gd name="connsiteX6" fmla="*/ 1919544 w 2593979"/>
              <a:gd name="connsiteY6" fmla="*/ 523220 h 523220"/>
              <a:gd name="connsiteX7" fmla="*/ 1245110 w 2593979"/>
              <a:gd name="connsiteY7" fmla="*/ 523220 h 523220"/>
              <a:gd name="connsiteX8" fmla="*/ 0 w 2593979"/>
              <a:gd name="connsiteY8" fmla="*/ 523220 h 523220"/>
              <a:gd name="connsiteX9" fmla="*/ 0 w 2593979"/>
              <a:gd name="connsiteY9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93979" h="523220" fill="none" extrusionOk="0">
                <a:moveTo>
                  <a:pt x="0" y="0"/>
                </a:moveTo>
                <a:cubicBezTo>
                  <a:pt x="169710" y="-12898"/>
                  <a:pt x="456681" y="-8311"/>
                  <a:pt x="648495" y="0"/>
                </a:cubicBezTo>
                <a:cubicBezTo>
                  <a:pt x="840310" y="8311"/>
                  <a:pt x="1000041" y="-17218"/>
                  <a:pt x="1245110" y="0"/>
                </a:cubicBezTo>
                <a:cubicBezTo>
                  <a:pt x="1490180" y="17218"/>
                  <a:pt x="1699219" y="-17092"/>
                  <a:pt x="1841725" y="0"/>
                </a:cubicBezTo>
                <a:cubicBezTo>
                  <a:pt x="1984231" y="17092"/>
                  <a:pt x="2273607" y="-23788"/>
                  <a:pt x="2593979" y="0"/>
                </a:cubicBezTo>
                <a:cubicBezTo>
                  <a:pt x="2586214" y="158384"/>
                  <a:pt x="2593499" y="417341"/>
                  <a:pt x="2593979" y="523220"/>
                </a:cubicBezTo>
                <a:cubicBezTo>
                  <a:pt x="2327229" y="504002"/>
                  <a:pt x="2211187" y="554950"/>
                  <a:pt x="1919544" y="523220"/>
                </a:cubicBezTo>
                <a:cubicBezTo>
                  <a:pt x="1627901" y="491490"/>
                  <a:pt x="1547874" y="540569"/>
                  <a:pt x="1245110" y="523220"/>
                </a:cubicBezTo>
                <a:cubicBezTo>
                  <a:pt x="942346" y="505871"/>
                  <a:pt x="288330" y="560533"/>
                  <a:pt x="0" y="523220"/>
                </a:cubicBezTo>
                <a:cubicBezTo>
                  <a:pt x="22784" y="342963"/>
                  <a:pt x="-14667" y="254513"/>
                  <a:pt x="0" y="0"/>
                </a:cubicBezTo>
                <a:close/>
              </a:path>
              <a:path w="2593979" h="523220" stroke="0" extrusionOk="0">
                <a:moveTo>
                  <a:pt x="0" y="0"/>
                </a:moveTo>
                <a:cubicBezTo>
                  <a:pt x="282770" y="-28943"/>
                  <a:pt x="352682" y="2154"/>
                  <a:pt x="622555" y="0"/>
                </a:cubicBezTo>
                <a:cubicBezTo>
                  <a:pt x="892428" y="-2154"/>
                  <a:pt x="975736" y="-19530"/>
                  <a:pt x="1296990" y="0"/>
                </a:cubicBezTo>
                <a:cubicBezTo>
                  <a:pt x="1618244" y="19530"/>
                  <a:pt x="1746275" y="9937"/>
                  <a:pt x="1867665" y="0"/>
                </a:cubicBezTo>
                <a:cubicBezTo>
                  <a:pt x="1989056" y="-9937"/>
                  <a:pt x="2355089" y="35061"/>
                  <a:pt x="2593979" y="0"/>
                </a:cubicBezTo>
                <a:cubicBezTo>
                  <a:pt x="2606270" y="214117"/>
                  <a:pt x="2569460" y="386111"/>
                  <a:pt x="2593979" y="523220"/>
                </a:cubicBezTo>
                <a:cubicBezTo>
                  <a:pt x="2271559" y="556238"/>
                  <a:pt x="2163392" y="554802"/>
                  <a:pt x="1919544" y="523220"/>
                </a:cubicBezTo>
                <a:cubicBezTo>
                  <a:pt x="1675696" y="491638"/>
                  <a:pt x="1532728" y="502188"/>
                  <a:pt x="1322929" y="523220"/>
                </a:cubicBezTo>
                <a:cubicBezTo>
                  <a:pt x="1113131" y="544252"/>
                  <a:pt x="885746" y="548094"/>
                  <a:pt x="726314" y="523220"/>
                </a:cubicBezTo>
                <a:cubicBezTo>
                  <a:pt x="566883" y="498346"/>
                  <a:pt x="239979" y="509786"/>
                  <a:pt x="0" y="523220"/>
                </a:cubicBezTo>
                <a:cubicBezTo>
                  <a:pt x="-17347" y="287706"/>
                  <a:pt x="3412" y="18588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359526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مثال من واقع الحياة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8F998C-3929-453A-B4E2-B1D1E67FDDC3}"/>
              </a:ext>
            </a:extLst>
          </p:cNvPr>
          <p:cNvSpPr/>
          <p:nvPr/>
        </p:nvSpPr>
        <p:spPr>
          <a:xfrm rot="20199532">
            <a:off x="2197376" y="1342182"/>
            <a:ext cx="1771640" cy="646331"/>
          </a:xfrm>
          <a:custGeom>
            <a:avLst/>
            <a:gdLst>
              <a:gd name="connsiteX0" fmla="*/ 0 w 1771640"/>
              <a:gd name="connsiteY0" fmla="*/ 0 h 646331"/>
              <a:gd name="connsiteX1" fmla="*/ 1771640 w 1771640"/>
              <a:gd name="connsiteY1" fmla="*/ 0 h 646331"/>
              <a:gd name="connsiteX2" fmla="*/ 1771640 w 1771640"/>
              <a:gd name="connsiteY2" fmla="*/ 646331 h 646331"/>
              <a:gd name="connsiteX3" fmla="*/ 0 w 1771640"/>
              <a:gd name="connsiteY3" fmla="*/ 646331 h 646331"/>
              <a:gd name="connsiteX4" fmla="*/ 0 w 17716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1640" h="646331" extrusionOk="0">
                <a:moveTo>
                  <a:pt x="0" y="0"/>
                </a:moveTo>
                <a:cubicBezTo>
                  <a:pt x="592628" y="138472"/>
                  <a:pt x="1580184" y="125642"/>
                  <a:pt x="1771640" y="0"/>
                </a:cubicBezTo>
                <a:cubicBezTo>
                  <a:pt x="1801192" y="146003"/>
                  <a:pt x="1822697" y="330026"/>
                  <a:pt x="1771640" y="646331"/>
                </a:cubicBezTo>
                <a:cubicBezTo>
                  <a:pt x="991249" y="534492"/>
                  <a:pt x="501463" y="575866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صفحة 37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40C3E94-B30F-41CA-943F-14F2AB4C03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7501" y="2267919"/>
            <a:ext cx="6541782" cy="3416185"/>
          </a:xfrm>
          <a:custGeom>
            <a:avLst/>
            <a:gdLst>
              <a:gd name="connsiteX0" fmla="*/ 0 w 6541782"/>
              <a:gd name="connsiteY0" fmla="*/ 0 h 3416185"/>
              <a:gd name="connsiteX1" fmla="*/ 523343 w 6541782"/>
              <a:gd name="connsiteY1" fmla="*/ 0 h 3416185"/>
              <a:gd name="connsiteX2" fmla="*/ 1242939 w 6541782"/>
              <a:gd name="connsiteY2" fmla="*/ 0 h 3416185"/>
              <a:gd name="connsiteX3" fmla="*/ 1766281 w 6541782"/>
              <a:gd name="connsiteY3" fmla="*/ 0 h 3416185"/>
              <a:gd name="connsiteX4" fmla="*/ 2289624 w 6541782"/>
              <a:gd name="connsiteY4" fmla="*/ 0 h 3416185"/>
              <a:gd name="connsiteX5" fmla="*/ 2747548 w 6541782"/>
              <a:gd name="connsiteY5" fmla="*/ 0 h 3416185"/>
              <a:gd name="connsiteX6" fmla="*/ 3270891 w 6541782"/>
              <a:gd name="connsiteY6" fmla="*/ 0 h 3416185"/>
              <a:gd name="connsiteX7" fmla="*/ 3728816 w 6541782"/>
              <a:gd name="connsiteY7" fmla="*/ 0 h 3416185"/>
              <a:gd name="connsiteX8" fmla="*/ 4186740 w 6541782"/>
              <a:gd name="connsiteY8" fmla="*/ 0 h 3416185"/>
              <a:gd name="connsiteX9" fmla="*/ 4644665 w 6541782"/>
              <a:gd name="connsiteY9" fmla="*/ 0 h 3416185"/>
              <a:gd name="connsiteX10" fmla="*/ 5233426 w 6541782"/>
              <a:gd name="connsiteY10" fmla="*/ 0 h 3416185"/>
              <a:gd name="connsiteX11" fmla="*/ 5887604 w 6541782"/>
              <a:gd name="connsiteY11" fmla="*/ 0 h 3416185"/>
              <a:gd name="connsiteX12" fmla="*/ 6541782 w 6541782"/>
              <a:gd name="connsiteY12" fmla="*/ 0 h 3416185"/>
              <a:gd name="connsiteX13" fmla="*/ 6541782 w 6541782"/>
              <a:gd name="connsiteY13" fmla="*/ 751561 h 3416185"/>
              <a:gd name="connsiteX14" fmla="*/ 6541782 w 6541782"/>
              <a:gd name="connsiteY14" fmla="*/ 1503121 h 3416185"/>
              <a:gd name="connsiteX15" fmla="*/ 6541782 w 6541782"/>
              <a:gd name="connsiteY15" fmla="*/ 2254682 h 3416185"/>
              <a:gd name="connsiteX16" fmla="*/ 6541782 w 6541782"/>
              <a:gd name="connsiteY16" fmla="*/ 3416185 h 3416185"/>
              <a:gd name="connsiteX17" fmla="*/ 6018439 w 6541782"/>
              <a:gd name="connsiteY17" fmla="*/ 3416185 h 3416185"/>
              <a:gd name="connsiteX18" fmla="*/ 5495097 w 6541782"/>
              <a:gd name="connsiteY18" fmla="*/ 3416185 h 3416185"/>
              <a:gd name="connsiteX19" fmla="*/ 4710083 w 6541782"/>
              <a:gd name="connsiteY19" fmla="*/ 3416185 h 3416185"/>
              <a:gd name="connsiteX20" fmla="*/ 4252158 w 6541782"/>
              <a:gd name="connsiteY20" fmla="*/ 3416185 h 3416185"/>
              <a:gd name="connsiteX21" fmla="*/ 3794234 w 6541782"/>
              <a:gd name="connsiteY21" fmla="*/ 3416185 h 3416185"/>
              <a:gd name="connsiteX22" fmla="*/ 3205473 w 6541782"/>
              <a:gd name="connsiteY22" fmla="*/ 3416185 h 3416185"/>
              <a:gd name="connsiteX23" fmla="*/ 2682131 w 6541782"/>
              <a:gd name="connsiteY23" fmla="*/ 3416185 h 3416185"/>
              <a:gd name="connsiteX24" fmla="*/ 2158788 w 6541782"/>
              <a:gd name="connsiteY24" fmla="*/ 3416185 h 3416185"/>
              <a:gd name="connsiteX25" fmla="*/ 1570028 w 6541782"/>
              <a:gd name="connsiteY25" fmla="*/ 3416185 h 3416185"/>
              <a:gd name="connsiteX26" fmla="*/ 850432 w 6541782"/>
              <a:gd name="connsiteY26" fmla="*/ 3416185 h 3416185"/>
              <a:gd name="connsiteX27" fmla="*/ 0 w 6541782"/>
              <a:gd name="connsiteY27" fmla="*/ 3416185 h 3416185"/>
              <a:gd name="connsiteX28" fmla="*/ 0 w 6541782"/>
              <a:gd name="connsiteY28" fmla="*/ 2835434 h 3416185"/>
              <a:gd name="connsiteX29" fmla="*/ 0 w 6541782"/>
              <a:gd name="connsiteY29" fmla="*/ 2118035 h 3416185"/>
              <a:gd name="connsiteX30" fmla="*/ 0 w 6541782"/>
              <a:gd name="connsiteY30" fmla="*/ 1366474 h 3416185"/>
              <a:gd name="connsiteX31" fmla="*/ 0 w 6541782"/>
              <a:gd name="connsiteY31" fmla="*/ 614913 h 3416185"/>
              <a:gd name="connsiteX32" fmla="*/ 0 w 6541782"/>
              <a:gd name="connsiteY32" fmla="*/ 0 h 341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541782" h="3416185" fill="none" extrusionOk="0">
                <a:moveTo>
                  <a:pt x="0" y="0"/>
                </a:moveTo>
                <a:cubicBezTo>
                  <a:pt x="138175" y="-21882"/>
                  <a:pt x="308264" y="24878"/>
                  <a:pt x="523343" y="0"/>
                </a:cubicBezTo>
                <a:cubicBezTo>
                  <a:pt x="738422" y="-24878"/>
                  <a:pt x="1056562" y="-31459"/>
                  <a:pt x="1242939" y="0"/>
                </a:cubicBezTo>
                <a:cubicBezTo>
                  <a:pt x="1429316" y="31459"/>
                  <a:pt x="1542095" y="5588"/>
                  <a:pt x="1766281" y="0"/>
                </a:cubicBezTo>
                <a:cubicBezTo>
                  <a:pt x="1990467" y="-5588"/>
                  <a:pt x="2112991" y="23149"/>
                  <a:pt x="2289624" y="0"/>
                </a:cubicBezTo>
                <a:cubicBezTo>
                  <a:pt x="2466257" y="-23149"/>
                  <a:pt x="2629371" y="-4869"/>
                  <a:pt x="2747548" y="0"/>
                </a:cubicBezTo>
                <a:cubicBezTo>
                  <a:pt x="2865725" y="4869"/>
                  <a:pt x="3121006" y="-22976"/>
                  <a:pt x="3270891" y="0"/>
                </a:cubicBezTo>
                <a:cubicBezTo>
                  <a:pt x="3420776" y="22976"/>
                  <a:pt x="3590894" y="-8891"/>
                  <a:pt x="3728816" y="0"/>
                </a:cubicBezTo>
                <a:cubicBezTo>
                  <a:pt x="3866739" y="8891"/>
                  <a:pt x="3970164" y="3566"/>
                  <a:pt x="4186740" y="0"/>
                </a:cubicBezTo>
                <a:cubicBezTo>
                  <a:pt x="4403316" y="-3566"/>
                  <a:pt x="4520156" y="-3090"/>
                  <a:pt x="4644665" y="0"/>
                </a:cubicBezTo>
                <a:cubicBezTo>
                  <a:pt x="4769174" y="3090"/>
                  <a:pt x="5070125" y="-15153"/>
                  <a:pt x="5233426" y="0"/>
                </a:cubicBezTo>
                <a:cubicBezTo>
                  <a:pt x="5396727" y="15153"/>
                  <a:pt x="5609441" y="-18623"/>
                  <a:pt x="5887604" y="0"/>
                </a:cubicBezTo>
                <a:cubicBezTo>
                  <a:pt x="6165767" y="18623"/>
                  <a:pt x="6397736" y="25837"/>
                  <a:pt x="6541782" y="0"/>
                </a:cubicBezTo>
                <a:cubicBezTo>
                  <a:pt x="6515768" y="228045"/>
                  <a:pt x="6550846" y="460618"/>
                  <a:pt x="6541782" y="751561"/>
                </a:cubicBezTo>
                <a:cubicBezTo>
                  <a:pt x="6532718" y="1042504"/>
                  <a:pt x="6505640" y="1343357"/>
                  <a:pt x="6541782" y="1503121"/>
                </a:cubicBezTo>
                <a:cubicBezTo>
                  <a:pt x="6577924" y="1662885"/>
                  <a:pt x="6513045" y="1922257"/>
                  <a:pt x="6541782" y="2254682"/>
                </a:cubicBezTo>
                <a:cubicBezTo>
                  <a:pt x="6570519" y="2587107"/>
                  <a:pt x="6559742" y="2838809"/>
                  <a:pt x="6541782" y="3416185"/>
                </a:cubicBezTo>
                <a:cubicBezTo>
                  <a:pt x="6384702" y="3412082"/>
                  <a:pt x="6141746" y="3423718"/>
                  <a:pt x="6018439" y="3416185"/>
                </a:cubicBezTo>
                <a:cubicBezTo>
                  <a:pt x="5895132" y="3408652"/>
                  <a:pt x="5747268" y="3431802"/>
                  <a:pt x="5495097" y="3416185"/>
                </a:cubicBezTo>
                <a:cubicBezTo>
                  <a:pt x="5242926" y="3400568"/>
                  <a:pt x="5093535" y="3428700"/>
                  <a:pt x="4710083" y="3416185"/>
                </a:cubicBezTo>
                <a:cubicBezTo>
                  <a:pt x="4326631" y="3403670"/>
                  <a:pt x="4366272" y="3395765"/>
                  <a:pt x="4252158" y="3416185"/>
                </a:cubicBezTo>
                <a:cubicBezTo>
                  <a:pt x="4138044" y="3436605"/>
                  <a:pt x="3969660" y="3397272"/>
                  <a:pt x="3794234" y="3416185"/>
                </a:cubicBezTo>
                <a:cubicBezTo>
                  <a:pt x="3618808" y="3435098"/>
                  <a:pt x="3455674" y="3416404"/>
                  <a:pt x="3205473" y="3416185"/>
                </a:cubicBezTo>
                <a:cubicBezTo>
                  <a:pt x="2955272" y="3415966"/>
                  <a:pt x="2932914" y="3431877"/>
                  <a:pt x="2682131" y="3416185"/>
                </a:cubicBezTo>
                <a:cubicBezTo>
                  <a:pt x="2431348" y="3400493"/>
                  <a:pt x="2409848" y="3428836"/>
                  <a:pt x="2158788" y="3416185"/>
                </a:cubicBezTo>
                <a:cubicBezTo>
                  <a:pt x="1907728" y="3403534"/>
                  <a:pt x="1769256" y="3429350"/>
                  <a:pt x="1570028" y="3416185"/>
                </a:cubicBezTo>
                <a:cubicBezTo>
                  <a:pt x="1370800" y="3403020"/>
                  <a:pt x="1060819" y="3386576"/>
                  <a:pt x="850432" y="3416185"/>
                </a:cubicBezTo>
                <a:cubicBezTo>
                  <a:pt x="640045" y="3445794"/>
                  <a:pt x="400271" y="3437076"/>
                  <a:pt x="0" y="3416185"/>
                </a:cubicBezTo>
                <a:cubicBezTo>
                  <a:pt x="26054" y="3151202"/>
                  <a:pt x="14128" y="2971662"/>
                  <a:pt x="0" y="2835434"/>
                </a:cubicBezTo>
                <a:cubicBezTo>
                  <a:pt x="-14128" y="2699206"/>
                  <a:pt x="-45" y="2313395"/>
                  <a:pt x="0" y="2118035"/>
                </a:cubicBezTo>
                <a:cubicBezTo>
                  <a:pt x="45" y="1922675"/>
                  <a:pt x="-16558" y="1571615"/>
                  <a:pt x="0" y="1366474"/>
                </a:cubicBezTo>
                <a:cubicBezTo>
                  <a:pt x="16558" y="1161333"/>
                  <a:pt x="-24856" y="946333"/>
                  <a:pt x="0" y="614913"/>
                </a:cubicBezTo>
                <a:cubicBezTo>
                  <a:pt x="24856" y="283493"/>
                  <a:pt x="-8082" y="163963"/>
                  <a:pt x="0" y="0"/>
                </a:cubicBezTo>
                <a:close/>
              </a:path>
              <a:path w="6541782" h="3416185" stroke="0" extrusionOk="0">
                <a:moveTo>
                  <a:pt x="0" y="0"/>
                </a:moveTo>
                <a:cubicBezTo>
                  <a:pt x="97101" y="-8359"/>
                  <a:pt x="349092" y="-22309"/>
                  <a:pt x="457925" y="0"/>
                </a:cubicBezTo>
                <a:cubicBezTo>
                  <a:pt x="566758" y="22309"/>
                  <a:pt x="866070" y="-11157"/>
                  <a:pt x="1046685" y="0"/>
                </a:cubicBezTo>
                <a:cubicBezTo>
                  <a:pt x="1227300" y="11157"/>
                  <a:pt x="1444699" y="-15686"/>
                  <a:pt x="1831699" y="0"/>
                </a:cubicBezTo>
                <a:cubicBezTo>
                  <a:pt x="2218699" y="15686"/>
                  <a:pt x="2113875" y="11053"/>
                  <a:pt x="2355042" y="0"/>
                </a:cubicBezTo>
                <a:cubicBezTo>
                  <a:pt x="2596209" y="-11053"/>
                  <a:pt x="2853454" y="-17656"/>
                  <a:pt x="3009220" y="0"/>
                </a:cubicBezTo>
                <a:cubicBezTo>
                  <a:pt x="3164986" y="17656"/>
                  <a:pt x="3357920" y="-10597"/>
                  <a:pt x="3597980" y="0"/>
                </a:cubicBezTo>
                <a:cubicBezTo>
                  <a:pt x="3838040" y="10597"/>
                  <a:pt x="4088533" y="3857"/>
                  <a:pt x="4317576" y="0"/>
                </a:cubicBezTo>
                <a:cubicBezTo>
                  <a:pt x="4546619" y="-3857"/>
                  <a:pt x="4681686" y="214"/>
                  <a:pt x="4840919" y="0"/>
                </a:cubicBezTo>
                <a:cubicBezTo>
                  <a:pt x="5000152" y="-214"/>
                  <a:pt x="5431421" y="-17846"/>
                  <a:pt x="5625933" y="0"/>
                </a:cubicBezTo>
                <a:cubicBezTo>
                  <a:pt x="5820445" y="17846"/>
                  <a:pt x="6223684" y="-39024"/>
                  <a:pt x="6541782" y="0"/>
                </a:cubicBezTo>
                <a:cubicBezTo>
                  <a:pt x="6535143" y="287259"/>
                  <a:pt x="6520533" y="441769"/>
                  <a:pt x="6541782" y="649075"/>
                </a:cubicBezTo>
                <a:cubicBezTo>
                  <a:pt x="6563031" y="856381"/>
                  <a:pt x="6514257" y="1049258"/>
                  <a:pt x="6541782" y="1229827"/>
                </a:cubicBezTo>
                <a:cubicBezTo>
                  <a:pt x="6569307" y="1410396"/>
                  <a:pt x="6520055" y="1746468"/>
                  <a:pt x="6541782" y="1878902"/>
                </a:cubicBezTo>
                <a:cubicBezTo>
                  <a:pt x="6563509" y="2011337"/>
                  <a:pt x="6516213" y="2359977"/>
                  <a:pt x="6541782" y="2562139"/>
                </a:cubicBezTo>
                <a:cubicBezTo>
                  <a:pt x="6567351" y="2764301"/>
                  <a:pt x="6557776" y="3190386"/>
                  <a:pt x="6541782" y="3416185"/>
                </a:cubicBezTo>
                <a:cubicBezTo>
                  <a:pt x="6316693" y="3417167"/>
                  <a:pt x="5984866" y="3387058"/>
                  <a:pt x="5756768" y="3416185"/>
                </a:cubicBezTo>
                <a:cubicBezTo>
                  <a:pt x="5528670" y="3445312"/>
                  <a:pt x="5272355" y="3434756"/>
                  <a:pt x="5102590" y="3416185"/>
                </a:cubicBezTo>
                <a:cubicBezTo>
                  <a:pt x="4932825" y="3397614"/>
                  <a:pt x="4654327" y="3402947"/>
                  <a:pt x="4513830" y="3416185"/>
                </a:cubicBezTo>
                <a:cubicBezTo>
                  <a:pt x="4373333" y="3429423"/>
                  <a:pt x="4175422" y="3419004"/>
                  <a:pt x="4055905" y="3416185"/>
                </a:cubicBezTo>
                <a:cubicBezTo>
                  <a:pt x="3936389" y="3413366"/>
                  <a:pt x="3615924" y="3439232"/>
                  <a:pt x="3467144" y="3416185"/>
                </a:cubicBezTo>
                <a:cubicBezTo>
                  <a:pt x="3318364" y="3393138"/>
                  <a:pt x="2874992" y="3449306"/>
                  <a:pt x="2682131" y="3416185"/>
                </a:cubicBezTo>
                <a:cubicBezTo>
                  <a:pt x="2489270" y="3383064"/>
                  <a:pt x="2377528" y="3404164"/>
                  <a:pt x="2224206" y="3416185"/>
                </a:cubicBezTo>
                <a:cubicBezTo>
                  <a:pt x="2070884" y="3428206"/>
                  <a:pt x="1919411" y="3435078"/>
                  <a:pt x="1700863" y="3416185"/>
                </a:cubicBezTo>
                <a:cubicBezTo>
                  <a:pt x="1482315" y="3397292"/>
                  <a:pt x="1275509" y="3427998"/>
                  <a:pt x="1046685" y="3416185"/>
                </a:cubicBezTo>
                <a:cubicBezTo>
                  <a:pt x="817861" y="3404372"/>
                  <a:pt x="367619" y="3443261"/>
                  <a:pt x="0" y="3416185"/>
                </a:cubicBezTo>
                <a:cubicBezTo>
                  <a:pt x="-4341" y="3135360"/>
                  <a:pt x="-26083" y="2823898"/>
                  <a:pt x="0" y="2664624"/>
                </a:cubicBezTo>
                <a:cubicBezTo>
                  <a:pt x="26083" y="2505350"/>
                  <a:pt x="-23837" y="2202097"/>
                  <a:pt x="0" y="1947225"/>
                </a:cubicBezTo>
                <a:cubicBezTo>
                  <a:pt x="23837" y="1692353"/>
                  <a:pt x="7706" y="1581115"/>
                  <a:pt x="0" y="1298150"/>
                </a:cubicBezTo>
                <a:cubicBezTo>
                  <a:pt x="-7706" y="1015186"/>
                  <a:pt x="46391" y="542305"/>
                  <a:pt x="0" y="0"/>
                </a:cubicBezTo>
                <a:close/>
              </a:path>
            </a:pathLst>
          </a:custGeom>
          <a:ln w="190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5641356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8" name="صورة 7" descr="صورة تحتوي على خارجي, جبل, صحراء, تراب&#10;&#10;تم إنشاء الوصف تلقائياً">
            <a:extLst>
              <a:ext uri="{FF2B5EF4-FFF2-40B4-BE49-F238E27FC236}">
                <a16:creationId xmlns:a16="http://schemas.microsoft.com/office/drawing/2014/main" id="{A897D386-4E31-47AA-894B-DA484D00B0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2006" y="3685376"/>
            <a:ext cx="2475383" cy="1800279"/>
          </a:xfrm>
          <a:custGeom>
            <a:avLst/>
            <a:gdLst>
              <a:gd name="connsiteX0" fmla="*/ 0 w 2475383"/>
              <a:gd name="connsiteY0" fmla="*/ 0 h 1800279"/>
              <a:gd name="connsiteX1" fmla="*/ 569338 w 2475383"/>
              <a:gd name="connsiteY1" fmla="*/ 0 h 1800279"/>
              <a:gd name="connsiteX2" fmla="*/ 1237692 w 2475383"/>
              <a:gd name="connsiteY2" fmla="*/ 0 h 1800279"/>
              <a:gd name="connsiteX3" fmla="*/ 1856537 w 2475383"/>
              <a:gd name="connsiteY3" fmla="*/ 0 h 1800279"/>
              <a:gd name="connsiteX4" fmla="*/ 2475383 w 2475383"/>
              <a:gd name="connsiteY4" fmla="*/ 0 h 1800279"/>
              <a:gd name="connsiteX5" fmla="*/ 2475383 w 2475383"/>
              <a:gd name="connsiteY5" fmla="*/ 618096 h 1800279"/>
              <a:gd name="connsiteX6" fmla="*/ 2475383 w 2475383"/>
              <a:gd name="connsiteY6" fmla="*/ 1236192 h 1800279"/>
              <a:gd name="connsiteX7" fmla="*/ 2475383 w 2475383"/>
              <a:gd name="connsiteY7" fmla="*/ 1800279 h 1800279"/>
              <a:gd name="connsiteX8" fmla="*/ 1831783 w 2475383"/>
              <a:gd name="connsiteY8" fmla="*/ 1800279 h 1800279"/>
              <a:gd name="connsiteX9" fmla="*/ 1188184 w 2475383"/>
              <a:gd name="connsiteY9" fmla="*/ 1800279 h 1800279"/>
              <a:gd name="connsiteX10" fmla="*/ 544584 w 2475383"/>
              <a:gd name="connsiteY10" fmla="*/ 1800279 h 1800279"/>
              <a:gd name="connsiteX11" fmla="*/ 0 w 2475383"/>
              <a:gd name="connsiteY11" fmla="*/ 1800279 h 1800279"/>
              <a:gd name="connsiteX12" fmla="*/ 0 w 2475383"/>
              <a:gd name="connsiteY12" fmla="*/ 1164180 h 1800279"/>
              <a:gd name="connsiteX13" fmla="*/ 0 w 2475383"/>
              <a:gd name="connsiteY13" fmla="*/ 600093 h 1800279"/>
              <a:gd name="connsiteX14" fmla="*/ 0 w 2475383"/>
              <a:gd name="connsiteY14" fmla="*/ 0 h 180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75383" h="1800279" fill="none" extrusionOk="0">
                <a:moveTo>
                  <a:pt x="0" y="0"/>
                </a:moveTo>
                <a:cubicBezTo>
                  <a:pt x="251834" y="-28403"/>
                  <a:pt x="379832" y="-906"/>
                  <a:pt x="569338" y="0"/>
                </a:cubicBezTo>
                <a:cubicBezTo>
                  <a:pt x="758844" y="906"/>
                  <a:pt x="1001060" y="6678"/>
                  <a:pt x="1237692" y="0"/>
                </a:cubicBezTo>
                <a:cubicBezTo>
                  <a:pt x="1474324" y="-6678"/>
                  <a:pt x="1643260" y="-29123"/>
                  <a:pt x="1856537" y="0"/>
                </a:cubicBezTo>
                <a:cubicBezTo>
                  <a:pt x="2069814" y="29123"/>
                  <a:pt x="2172657" y="-21766"/>
                  <a:pt x="2475383" y="0"/>
                </a:cubicBezTo>
                <a:cubicBezTo>
                  <a:pt x="2490663" y="256125"/>
                  <a:pt x="2450889" y="450266"/>
                  <a:pt x="2475383" y="618096"/>
                </a:cubicBezTo>
                <a:cubicBezTo>
                  <a:pt x="2499877" y="785926"/>
                  <a:pt x="2487515" y="1006368"/>
                  <a:pt x="2475383" y="1236192"/>
                </a:cubicBezTo>
                <a:cubicBezTo>
                  <a:pt x="2463251" y="1466016"/>
                  <a:pt x="2487170" y="1553484"/>
                  <a:pt x="2475383" y="1800279"/>
                </a:cubicBezTo>
                <a:cubicBezTo>
                  <a:pt x="2343779" y="1796606"/>
                  <a:pt x="2139708" y="1824690"/>
                  <a:pt x="1831783" y="1800279"/>
                </a:cubicBezTo>
                <a:cubicBezTo>
                  <a:pt x="1523858" y="1775868"/>
                  <a:pt x="1333370" y="1788169"/>
                  <a:pt x="1188184" y="1800279"/>
                </a:cubicBezTo>
                <a:cubicBezTo>
                  <a:pt x="1042998" y="1812389"/>
                  <a:pt x="820809" y="1796907"/>
                  <a:pt x="544584" y="1800279"/>
                </a:cubicBezTo>
                <a:cubicBezTo>
                  <a:pt x="268359" y="1803651"/>
                  <a:pt x="239209" y="1818327"/>
                  <a:pt x="0" y="1800279"/>
                </a:cubicBezTo>
                <a:cubicBezTo>
                  <a:pt x="-19679" y="1502485"/>
                  <a:pt x="29373" y="1430724"/>
                  <a:pt x="0" y="1164180"/>
                </a:cubicBezTo>
                <a:cubicBezTo>
                  <a:pt x="-29373" y="897636"/>
                  <a:pt x="-10319" y="879247"/>
                  <a:pt x="0" y="600093"/>
                </a:cubicBezTo>
                <a:cubicBezTo>
                  <a:pt x="10319" y="320939"/>
                  <a:pt x="-13902" y="131423"/>
                  <a:pt x="0" y="0"/>
                </a:cubicBezTo>
                <a:close/>
              </a:path>
              <a:path w="2475383" h="1800279" stroke="0" extrusionOk="0">
                <a:moveTo>
                  <a:pt x="0" y="0"/>
                </a:moveTo>
                <a:cubicBezTo>
                  <a:pt x="174765" y="-14810"/>
                  <a:pt x="286978" y="-4585"/>
                  <a:pt x="544584" y="0"/>
                </a:cubicBezTo>
                <a:cubicBezTo>
                  <a:pt x="802190" y="4585"/>
                  <a:pt x="876606" y="19025"/>
                  <a:pt x="1089169" y="0"/>
                </a:cubicBezTo>
                <a:cubicBezTo>
                  <a:pt x="1301732" y="-19025"/>
                  <a:pt x="1455131" y="-22960"/>
                  <a:pt x="1633753" y="0"/>
                </a:cubicBezTo>
                <a:cubicBezTo>
                  <a:pt x="1812375" y="22960"/>
                  <a:pt x="2297707" y="-31983"/>
                  <a:pt x="2475383" y="0"/>
                </a:cubicBezTo>
                <a:cubicBezTo>
                  <a:pt x="2478061" y="237631"/>
                  <a:pt x="2472238" y="493791"/>
                  <a:pt x="2475383" y="618096"/>
                </a:cubicBezTo>
                <a:cubicBezTo>
                  <a:pt x="2478528" y="742401"/>
                  <a:pt x="2469507" y="917338"/>
                  <a:pt x="2475383" y="1200186"/>
                </a:cubicBezTo>
                <a:cubicBezTo>
                  <a:pt x="2481260" y="1483034"/>
                  <a:pt x="2470548" y="1599033"/>
                  <a:pt x="2475383" y="1800279"/>
                </a:cubicBezTo>
                <a:cubicBezTo>
                  <a:pt x="2308200" y="1781810"/>
                  <a:pt x="2141969" y="1795983"/>
                  <a:pt x="1930799" y="1800279"/>
                </a:cubicBezTo>
                <a:cubicBezTo>
                  <a:pt x="1719629" y="1804575"/>
                  <a:pt x="1473138" y="1816687"/>
                  <a:pt x="1311953" y="1800279"/>
                </a:cubicBezTo>
                <a:cubicBezTo>
                  <a:pt x="1150768" y="1783871"/>
                  <a:pt x="814006" y="1777678"/>
                  <a:pt x="668353" y="1800279"/>
                </a:cubicBezTo>
                <a:cubicBezTo>
                  <a:pt x="522700" y="1822880"/>
                  <a:pt x="268226" y="1791800"/>
                  <a:pt x="0" y="1800279"/>
                </a:cubicBezTo>
                <a:cubicBezTo>
                  <a:pt x="12038" y="1535412"/>
                  <a:pt x="-7444" y="1321000"/>
                  <a:pt x="0" y="1200186"/>
                </a:cubicBezTo>
                <a:cubicBezTo>
                  <a:pt x="7444" y="1079372"/>
                  <a:pt x="18942" y="711574"/>
                  <a:pt x="0" y="564087"/>
                </a:cubicBezTo>
                <a:cubicBezTo>
                  <a:pt x="-18942" y="416600"/>
                  <a:pt x="12249" y="185528"/>
                  <a:pt x="0" y="0"/>
                </a:cubicBezTo>
                <a:close/>
              </a:path>
            </a:pathLst>
          </a:custGeom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54500279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5AB255F-47AB-4E04-B38A-AA48126A69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21" name="مربع نص 1">
            <a:extLst>
              <a:ext uri="{FF2B5EF4-FFF2-40B4-BE49-F238E27FC236}">
                <a16:creationId xmlns:a16="http://schemas.microsoft.com/office/drawing/2014/main" id="{C5E15130-E504-4FDF-8239-765AF8C9A10A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93007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E9C60B9-41C3-48F6-9AD9-9F0048F76A9F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8571" y="775856"/>
            <a:ext cx="1485916" cy="111443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B1858AC-7C84-44EB-832A-B57DC3E2FFEF}"/>
              </a:ext>
            </a:extLst>
          </p:cNvPr>
          <p:cNvSpPr/>
          <p:nvPr/>
        </p:nvSpPr>
        <p:spPr>
          <a:xfrm>
            <a:off x="6808777" y="1391644"/>
            <a:ext cx="2281395" cy="523220"/>
          </a:xfrm>
          <a:custGeom>
            <a:avLst/>
            <a:gdLst>
              <a:gd name="connsiteX0" fmla="*/ 0 w 2281395"/>
              <a:gd name="connsiteY0" fmla="*/ 0 h 523220"/>
              <a:gd name="connsiteX1" fmla="*/ 524721 w 2281395"/>
              <a:gd name="connsiteY1" fmla="*/ 0 h 523220"/>
              <a:gd name="connsiteX2" fmla="*/ 1049442 w 2281395"/>
              <a:gd name="connsiteY2" fmla="*/ 0 h 523220"/>
              <a:gd name="connsiteX3" fmla="*/ 1642604 w 2281395"/>
              <a:gd name="connsiteY3" fmla="*/ 0 h 523220"/>
              <a:gd name="connsiteX4" fmla="*/ 2281395 w 2281395"/>
              <a:gd name="connsiteY4" fmla="*/ 0 h 523220"/>
              <a:gd name="connsiteX5" fmla="*/ 2281395 w 2281395"/>
              <a:gd name="connsiteY5" fmla="*/ 523220 h 523220"/>
              <a:gd name="connsiteX6" fmla="*/ 1733860 w 2281395"/>
              <a:gd name="connsiteY6" fmla="*/ 523220 h 523220"/>
              <a:gd name="connsiteX7" fmla="*/ 1140698 w 2281395"/>
              <a:gd name="connsiteY7" fmla="*/ 523220 h 523220"/>
              <a:gd name="connsiteX8" fmla="*/ 593163 w 2281395"/>
              <a:gd name="connsiteY8" fmla="*/ 523220 h 523220"/>
              <a:gd name="connsiteX9" fmla="*/ 0 w 2281395"/>
              <a:gd name="connsiteY9" fmla="*/ 523220 h 523220"/>
              <a:gd name="connsiteX10" fmla="*/ 0 w 2281395"/>
              <a:gd name="connsiteY1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1395" h="523220" fill="none" extrusionOk="0">
                <a:moveTo>
                  <a:pt x="0" y="0"/>
                </a:moveTo>
                <a:cubicBezTo>
                  <a:pt x="118584" y="19385"/>
                  <a:pt x="351030" y="6496"/>
                  <a:pt x="524721" y="0"/>
                </a:cubicBezTo>
                <a:cubicBezTo>
                  <a:pt x="698412" y="-6496"/>
                  <a:pt x="878954" y="15861"/>
                  <a:pt x="1049442" y="0"/>
                </a:cubicBezTo>
                <a:cubicBezTo>
                  <a:pt x="1219930" y="-15861"/>
                  <a:pt x="1404710" y="-28685"/>
                  <a:pt x="1642604" y="0"/>
                </a:cubicBezTo>
                <a:cubicBezTo>
                  <a:pt x="1880498" y="28685"/>
                  <a:pt x="2021655" y="-10380"/>
                  <a:pt x="2281395" y="0"/>
                </a:cubicBezTo>
                <a:cubicBezTo>
                  <a:pt x="2275518" y="235547"/>
                  <a:pt x="2291722" y="272629"/>
                  <a:pt x="2281395" y="523220"/>
                </a:cubicBezTo>
                <a:cubicBezTo>
                  <a:pt x="2014635" y="512769"/>
                  <a:pt x="1876906" y="544273"/>
                  <a:pt x="1733860" y="523220"/>
                </a:cubicBezTo>
                <a:cubicBezTo>
                  <a:pt x="1590814" y="502167"/>
                  <a:pt x="1263129" y="529878"/>
                  <a:pt x="1140698" y="523220"/>
                </a:cubicBezTo>
                <a:cubicBezTo>
                  <a:pt x="1018267" y="516562"/>
                  <a:pt x="756936" y="506016"/>
                  <a:pt x="593163" y="523220"/>
                </a:cubicBezTo>
                <a:cubicBezTo>
                  <a:pt x="429390" y="540424"/>
                  <a:pt x="233604" y="520498"/>
                  <a:pt x="0" y="523220"/>
                </a:cubicBezTo>
                <a:cubicBezTo>
                  <a:pt x="-19319" y="280288"/>
                  <a:pt x="25980" y="200424"/>
                  <a:pt x="0" y="0"/>
                </a:cubicBezTo>
                <a:close/>
              </a:path>
              <a:path w="2281395" h="523220" stroke="0" extrusionOk="0">
                <a:moveTo>
                  <a:pt x="0" y="0"/>
                </a:moveTo>
                <a:cubicBezTo>
                  <a:pt x="220618" y="7221"/>
                  <a:pt x="392591" y="8093"/>
                  <a:pt x="570349" y="0"/>
                </a:cubicBezTo>
                <a:cubicBezTo>
                  <a:pt x="748107" y="-8093"/>
                  <a:pt x="894023" y="18057"/>
                  <a:pt x="1117884" y="0"/>
                </a:cubicBezTo>
                <a:cubicBezTo>
                  <a:pt x="1341745" y="-18057"/>
                  <a:pt x="1430779" y="-23144"/>
                  <a:pt x="1733860" y="0"/>
                </a:cubicBezTo>
                <a:cubicBezTo>
                  <a:pt x="2036941" y="23144"/>
                  <a:pt x="2064156" y="-9415"/>
                  <a:pt x="2281395" y="0"/>
                </a:cubicBezTo>
                <a:cubicBezTo>
                  <a:pt x="2298296" y="203458"/>
                  <a:pt x="2303940" y="331727"/>
                  <a:pt x="2281395" y="523220"/>
                </a:cubicBezTo>
                <a:cubicBezTo>
                  <a:pt x="2094571" y="498327"/>
                  <a:pt x="1881198" y="512413"/>
                  <a:pt x="1733860" y="523220"/>
                </a:cubicBezTo>
                <a:cubicBezTo>
                  <a:pt x="1586522" y="534027"/>
                  <a:pt x="1332665" y="504471"/>
                  <a:pt x="1117884" y="523220"/>
                </a:cubicBezTo>
                <a:cubicBezTo>
                  <a:pt x="903103" y="541969"/>
                  <a:pt x="725994" y="545584"/>
                  <a:pt x="524721" y="523220"/>
                </a:cubicBezTo>
                <a:cubicBezTo>
                  <a:pt x="323448" y="500856"/>
                  <a:pt x="247534" y="536344"/>
                  <a:pt x="0" y="523220"/>
                </a:cubicBezTo>
                <a:cubicBezTo>
                  <a:pt x="4434" y="394073"/>
                  <a:pt x="2544" y="1265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250966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تحقق من فهمك :</a:t>
            </a:r>
            <a:r>
              <a:rPr lang="ar-SA" sz="28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2800" b="1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8F998C-3929-453A-B4E2-B1D1E67FDDC3}"/>
              </a:ext>
            </a:extLst>
          </p:cNvPr>
          <p:cNvSpPr/>
          <p:nvPr/>
        </p:nvSpPr>
        <p:spPr>
          <a:xfrm rot="20199532">
            <a:off x="2294468" y="1469468"/>
            <a:ext cx="1771640" cy="646331"/>
          </a:xfrm>
          <a:custGeom>
            <a:avLst/>
            <a:gdLst>
              <a:gd name="connsiteX0" fmla="*/ 0 w 1771640"/>
              <a:gd name="connsiteY0" fmla="*/ 0 h 646331"/>
              <a:gd name="connsiteX1" fmla="*/ 1771640 w 1771640"/>
              <a:gd name="connsiteY1" fmla="*/ 0 h 646331"/>
              <a:gd name="connsiteX2" fmla="*/ 1771640 w 1771640"/>
              <a:gd name="connsiteY2" fmla="*/ 646331 h 646331"/>
              <a:gd name="connsiteX3" fmla="*/ 0 w 1771640"/>
              <a:gd name="connsiteY3" fmla="*/ 646331 h 646331"/>
              <a:gd name="connsiteX4" fmla="*/ 0 w 17716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1640" h="646331" extrusionOk="0">
                <a:moveTo>
                  <a:pt x="0" y="0"/>
                </a:moveTo>
                <a:cubicBezTo>
                  <a:pt x="592628" y="138472"/>
                  <a:pt x="1580184" y="125642"/>
                  <a:pt x="1771640" y="0"/>
                </a:cubicBezTo>
                <a:cubicBezTo>
                  <a:pt x="1801192" y="146003"/>
                  <a:pt x="1822697" y="330026"/>
                  <a:pt x="1771640" y="646331"/>
                </a:cubicBezTo>
                <a:cubicBezTo>
                  <a:pt x="991249" y="534492"/>
                  <a:pt x="501463" y="575866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صفحة 37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2A714827-DF6F-4E45-837A-2AC1A648A2F4}"/>
              </a:ext>
            </a:extLst>
          </p:cNvPr>
          <p:cNvSpPr txBox="1"/>
          <p:nvPr/>
        </p:nvSpPr>
        <p:spPr>
          <a:xfrm>
            <a:off x="7808845" y="3379059"/>
            <a:ext cx="24517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5 ( 100 + </a:t>
            </a:r>
            <a:r>
              <a:rPr lang="ar-SA" sz="2400" b="1"/>
              <a:t>50 ) =</a:t>
            </a:r>
            <a:endParaRPr lang="ar-SA" sz="2400" b="1" dirty="0"/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1FA9FB01-A7A7-4E7C-9471-3C071E49573A}"/>
              </a:ext>
            </a:extLst>
          </p:cNvPr>
          <p:cNvSpPr txBox="1"/>
          <p:nvPr/>
        </p:nvSpPr>
        <p:spPr>
          <a:xfrm>
            <a:off x="5981462" y="3470438"/>
            <a:ext cx="2047798" cy="465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5 ( 100 + 50 )</a:t>
            </a:r>
          </a:p>
        </p:txBody>
      </p:sp>
      <p:sp>
        <p:nvSpPr>
          <p:cNvPr id="52" name="قوس 51">
            <a:extLst>
              <a:ext uri="{FF2B5EF4-FFF2-40B4-BE49-F238E27FC236}">
                <a16:creationId xmlns:a16="http://schemas.microsoft.com/office/drawing/2014/main" id="{F99352C9-0B5C-4328-8B81-5CDBDC20B723}"/>
              </a:ext>
            </a:extLst>
          </p:cNvPr>
          <p:cNvSpPr/>
          <p:nvPr/>
        </p:nvSpPr>
        <p:spPr>
          <a:xfrm rot="16372369">
            <a:off x="7272913" y="3347901"/>
            <a:ext cx="563622" cy="570755"/>
          </a:xfrm>
          <a:prstGeom prst="arc">
            <a:avLst>
              <a:gd name="adj1" fmla="val 16509634"/>
              <a:gd name="adj2" fmla="val 3693198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خماسي 35">
            <a:extLst>
              <a:ext uri="{FF2B5EF4-FFF2-40B4-BE49-F238E27FC236}">
                <a16:creationId xmlns:a16="http://schemas.microsoft.com/office/drawing/2014/main" id="{C39FFE2E-D6B4-4984-9B3B-08D9A42E261E}"/>
              </a:ext>
            </a:extLst>
          </p:cNvPr>
          <p:cNvSpPr/>
          <p:nvPr/>
        </p:nvSpPr>
        <p:spPr>
          <a:xfrm rot="5400000">
            <a:off x="7092728" y="3824066"/>
            <a:ext cx="570231" cy="1132061"/>
          </a:xfrm>
          <a:prstGeom prst="homePlate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D2C137C-E190-4255-A15B-A0ED002CBB6B}"/>
              </a:ext>
            </a:extLst>
          </p:cNvPr>
          <p:cNvSpPr txBox="1"/>
          <p:nvPr/>
        </p:nvSpPr>
        <p:spPr>
          <a:xfrm>
            <a:off x="6743716" y="4090691"/>
            <a:ext cx="12573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5 × 100</a:t>
            </a:r>
          </a:p>
        </p:txBody>
      </p:sp>
      <p:sp>
        <p:nvSpPr>
          <p:cNvPr id="55" name="خماسي 38">
            <a:extLst>
              <a:ext uri="{FF2B5EF4-FFF2-40B4-BE49-F238E27FC236}">
                <a16:creationId xmlns:a16="http://schemas.microsoft.com/office/drawing/2014/main" id="{18174463-E8F0-42D9-88DD-D58487F0AB94}"/>
              </a:ext>
            </a:extLst>
          </p:cNvPr>
          <p:cNvSpPr/>
          <p:nvPr/>
        </p:nvSpPr>
        <p:spPr>
          <a:xfrm rot="5400000">
            <a:off x="5810634" y="3923627"/>
            <a:ext cx="580277" cy="942982"/>
          </a:xfrm>
          <a:prstGeom prst="homePlate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B5DC4384-77A3-4F49-9BF4-EB903DAAAA08}"/>
              </a:ext>
            </a:extLst>
          </p:cNvPr>
          <p:cNvSpPr txBox="1"/>
          <p:nvPr/>
        </p:nvSpPr>
        <p:spPr>
          <a:xfrm>
            <a:off x="5429256" y="4090691"/>
            <a:ext cx="1182532" cy="465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5 × 50</a:t>
            </a:r>
          </a:p>
        </p:txBody>
      </p:sp>
      <p:sp>
        <p:nvSpPr>
          <p:cNvPr id="57" name="خماسي 40">
            <a:extLst>
              <a:ext uri="{FF2B5EF4-FFF2-40B4-BE49-F238E27FC236}">
                <a16:creationId xmlns:a16="http://schemas.microsoft.com/office/drawing/2014/main" id="{C5661A94-9F78-4E41-B6D9-5B5CC69AF21E}"/>
              </a:ext>
            </a:extLst>
          </p:cNvPr>
          <p:cNvSpPr/>
          <p:nvPr/>
        </p:nvSpPr>
        <p:spPr>
          <a:xfrm rot="5400000">
            <a:off x="6436403" y="4069335"/>
            <a:ext cx="550690" cy="1993483"/>
          </a:xfrm>
          <a:prstGeom prst="homePlate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22BFAA55-1821-4FD8-BAF4-FE88D991F1C4}"/>
              </a:ext>
            </a:extLst>
          </p:cNvPr>
          <p:cNvSpPr txBox="1"/>
          <p:nvPr/>
        </p:nvSpPr>
        <p:spPr>
          <a:xfrm>
            <a:off x="6512345" y="4059579"/>
            <a:ext cx="3571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+</a:t>
            </a: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BA32B101-793E-40BB-AC4F-B590ED9C1084}"/>
              </a:ext>
            </a:extLst>
          </p:cNvPr>
          <p:cNvSpPr txBox="1"/>
          <p:nvPr/>
        </p:nvSpPr>
        <p:spPr>
          <a:xfrm>
            <a:off x="6357949" y="5286940"/>
            <a:ext cx="7715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750</a:t>
            </a:r>
          </a:p>
        </p:txBody>
      </p:sp>
      <p:sp>
        <p:nvSpPr>
          <p:cNvPr id="60" name="قوس 59">
            <a:extLst>
              <a:ext uri="{FF2B5EF4-FFF2-40B4-BE49-F238E27FC236}">
                <a16:creationId xmlns:a16="http://schemas.microsoft.com/office/drawing/2014/main" id="{3933F023-2F31-4F0E-A36F-2EF1A80FF11B}"/>
              </a:ext>
            </a:extLst>
          </p:cNvPr>
          <p:cNvSpPr/>
          <p:nvPr/>
        </p:nvSpPr>
        <p:spPr>
          <a:xfrm rot="16463009">
            <a:off x="6577891" y="3018431"/>
            <a:ext cx="1171523" cy="1484428"/>
          </a:xfrm>
          <a:prstGeom prst="arc">
            <a:avLst>
              <a:gd name="adj1" fmla="val 16946047"/>
              <a:gd name="adj2" fmla="val 3693198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 مستدير الزوايا 47">
            <a:extLst>
              <a:ext uri="{FF2B5EF4-FFF2-40B4-BE49-F238E27FC236}">
                <a16:creationId xmlns:a16="http://schemas.microsoft.com/office/drawing/2014/main" id="{AF4BE357-7FEB-4721-AA77-8671D847FA58}"/>
              </a:ext>
            </a:extLst>
          </p:cNvPr>
          <p:cNvSpPr/>
          <p:nvPr/>
        </p:nvSpPr>
        <p:spPr>
          <a:xfrm>
            <a:off x="1453273" y="4795894"/>
            <a:ext cx="3786214" cy="700092"/>
          </a:xfrm>
          <a:prstGeom prst="roundRect">
            <a:avLst/>
          </a:prstGeom>
          <a:solidFill>
            <a:srgbClr val="E6A87F"/>
          </a:solidFill>
          <a:ln w="38100">
            <a:solidFill>
              <a:srgbClr val="E6A87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ما يوفره في 5 أشهر = 750 ريال</a:t>
            </a: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2BF8A87D-7E1B-4D87-BFE6-5AFE3B70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04681" y="2227186"/>
            <a:ext cx="5372109" cy="857256"/>
          </a:xfrm>
          <a:custGeom>
            <a:avLst/>
            <a:gdLst>
              <a:gd name="connsiteX0" fmla="*/ 0 w 5372109"/>
              <a:gd name="connsiteY0" fmla="*/ 0 h 857256"/>
              <a:gd name="connsiteX1" fmla="*/ 671514 w 5372109"/>
              <a:gd name="connsiteY1" fmla="*/ 0 h 857256"/>
              <a:gd name="connsiteX2" fmla="*/ 1181864 w 5372109"/>
              <a:gd name="connsiteY2" fmla="*/ 0 h 857256"/>
              <a:gd name="connsiteX3" fmla="*/ 1960820 w 5372109"/>
              <a:gd name="connsiteY3" fmla="*/ 0 h 857256"/>
              <a:gd name="connsiteX4" fmla="*/ 2578612 w 5372109"/>
              <a:gd name="connsiteY4" fmla="*/ 0 h 857256"/>
              <a:gd name="connsiteX5" fmla="*/ 3088963 w 5372109"/>
              <a:gd name="connsiteY5" fmla="*/ 0 h 857256"/>
              <a:gd name="connsiteX6" fmla="*/ 3814197 w 5372109"/>
              <a:gd name="connsiteY6" fmla="*/ 0 h 857256"/>
              <a:gd name="connsiteX7" fmla="*/ 4485711 w 5372109"/>
              <a:gd name="connsiteY7" fmla="*/ 0 h 857256"/>
              <a:gd name="connsiteX8" fmla="*/ 5372109 w 5372109"/>
              <a:gd name="connsiteY8" fmla="*/ 0 h 857256"/>
              <a:gd name="connsiteX9" fmla="*/ 5372109 w 5372109"/>
              <a:gd name="connsiteY9" fmla="*/ 428628 h 857256"/>
              <a:gd name="connsiteX10" fmla="*/ 5372109 w 5372109"/>
              <a:gd name="connsiteY10" fmla="*/ 857256 h 857256"/>
              <a:gd name="connsiteX11" fmla="*/ 4861759 w 5372109"/>
              <a:gd name="connsiteY11" fmla="*/ 857256 h 857256"/>
              <a:gd name="connsiteX12" fmla="*/ 4243966 w 5372109"/>
              <a:gd name="connsiteY12" fmla="*/ 857256 h 857256"/>
              <a:gd name="connsiteX13" fmla="*/ 3733616 w 5372109"/>
              <a:gd name="connsiteY13" fmla="*/ 857256 h 857256"/>
              <a:gd name="connsiteX14" fmla="*/ 3008381 w 5372109"/>
              <a:gd name="connsiteY14" fmla="*/ 857256 h 857256"/>
              <a:gd name="connsiteX15" fmla="*/ 2336867 w 5372109"/>
              <a:gd name="connsiteY15" fmla="*/ 857256 h 857256"/>
              <a:gd name="connsiteX16" fmla="*/ 1557912 w 5372109"/>
              <a:gd name="connsiteY16" fmla="*/ 857256 h 857256"/>
              <a:gd name="connsiteX17" fmla="*/ 832677 w 5372109"/>
              <a:gd name="connsiteY17" fmla="*/ 857256 h 857256"/>
              <a:gd name="connsiteX18" fmla="*/ 0 w 5372109"/>
              <a:gd name="connsiteY18" fmla="*/ 857256 h 857256"/>
              <a:gd name="connsiteX19" fmla="*/ 0 w 5372109"/>
              <a:gd name="connsiteY19" fmla="*/ 411483 h 857256"/>
              <a:gd name="connsiteX20" fmla="*/ 0 w 5372109"/>
              <a:gd name="connsiteY20" fmla="*/ 0 h 85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72109" h="857256" extrusionOk="0">
                <a:moveTo>
                  <a:pt x="0" y="0"/>
                </a:moveTo>
                <a:cubicBezTo>
                  <a:pt x="291382" y="-8423"/>
                  <a:pt x="411496" y="-8721"/>
                  <a:pt x="671514" y="0"/>
                </a:cubicBezTo>
                <a:cubicBezTo>
                  <a:pt x="931532" y="8721"/>
                  <a:pt x="1050933" y="10480"/>
                  <a:pt x="1181864" y="0"/>
                </a:cubicBezTo>
                <a:cubicBezTo>
                  <a:pt x="1312795" y="-10480"/>
                  <a:pt x="1703233" y="25816"/>
                  <a:pt x="1960820" y="0"/>
                </a:cubicBezTo>
                <a:cubicBezTo>
                  <a:pt x="2218407" y="-25816"/>
                  <a:pt x="2274210" y="23462"/>
                  <a:pt x="2578612" y="0"/>
                </a:cubicBezTo>
                <a:cubicBezTo>
                  <a:pt x="2883014" y="-23462"/>
                  <a:pt x="2862590" y="-19619"/>
                  <a:pt x="3088963" y="0"/>
                </a:cubicBezTo>
                <a:cubicBezTo>
                  <a:pt x="3315336" y="19619"/>
                  <a:pt x="3540374" y="-31469"/>
                  <a:pt x="3814197" y="0"/>
                </a:cubicBezTo>
                <a:cubicBezTo>
                  <a:pt x="4088020" y="31469"/>
                  <a:pt x="4329847" y="28467"/>
                  <a:pt x="4485711" y="0"/>
                </a:cubicBezTo>
                <a:cubicBezTo>
                  <a:pt x="4641575" y="-28467"/>
                  <a:pt x="5053778" y="19919"/>
                  <a:pt x="5372109" y="0"/>
                </a:cubicBezTo>
                <a:cubicBezTo>
                  <a:pt x="5352420" y="136000"/>
                  <a:pt x="5378850" y="251491"/>
                  <a:pt x="5372109" y="428628"/>
                </a:cubicBezTo>
                <a:cubicBezTo>
                  <a:pt x="5365368" y="605765"/>
                  <a:pt x="5383693" y="750122"/>
                  <a:pt x="5372109" y="857256"/>
                </a:cubicBezTo>
                <a:cubicBezTo>
                  <a:pt x="5196401" y="853072"/>
                  <a:pt x="5047042" y="860798"/>
                  <a:pt x="4861759" y="857256"/>
                </a:cubicBezTo>
                <a:cubicBezTo>
                  <a:pt x="4676476" y="853715"/>
                  <a:pt x="4484862" y="847699"/>
                  <a:pt x="4243966" y="857256"/>
                </a:cubicBezTo>
                <a:cubicBezTo>
                  <a:pt x="4003070" y="866813"/>
                  <a:pt x="3937133" y="846512"/>
                  <a:pt x="3733616" y="857256"/>
                </a:cubicBezTo>
                <a:cubicBezTo>
                  <a:pt x="3530099" y="868001"/>
                  <a:pt x="3342394" y="844060"/>
                  <a:pt x="3008381" y="857256"/>
                </a:cubicBezTo>
                <a:cubicBezTo>
                  <a:pt x="2674369" y="870452"/>
                  <a:pt x="2649994" y="839220"/>
                  <a:pt x="2336867" y="857256"/>
                </a:cubicBezTo>
                <a:cubicBezTo>
                  <a:pt x="2023740" y="875292"/>
                  <a:pt x="1932851" y="857580"/>
                  <a:pt x="1557912" y="857256"/>
                </a:cubicBezTo>
                <a:cubicBezTo>
                  <a:pt x="1182973" y="856932"/>
                  <a:pt x="1018071" y="878362"/>
                  <a:pt x="832677" y="857256"/>
                </a:cubicBezTo>
                <a:cubicBezTo>
                  <a:pt x="647284" y="836150"/>
                  <a:pt x="297186" y="885929"/>
                  <a:pt x="0" y="857256"/>
                </a:cubicBezTo>
                <a:cubicBezTo>
                  <a:pt x="-10520" y="746591"/>
                  <a:pt x="-587" y="565971"/>
                  <a:pt x="0" y="411483"/>
                </a:cubicBezTo>
                <a:cubicBezTo>
                  <a:pt x="587" y="256995"/>
                  <a:pt x="-4693" y="135681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FF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6266826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</p:pic>
      <p:sp>
        <p:nvSpPr>
          <p:cNvPr id="63" name="مربع نص 62">
            <a:extLst>
              <a:ext uri="{FF2B5EF4-FFF2-40B4-BE49-F238E27FC236}">
                <a16:creationId xmlns:a16="http://schemas.microsoft.com/office/drawing/2014/main" id="{48316B83-3419-4F84-97BE-342DFAA51F44}"/>
              </a:ext>
            </a:extLst>
          </p:cNvPr>
          <p:cNvSpPr txBox="1"/>
          <p:nvPr/>
        </p:nvSpPr>
        <p:spPr>
          <a:xfrm>
            <a:off x="7015180" y="4740536"/>
            <a:ext cx="7715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500</a:t>
            </a: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487996A1-D271-48C6-8D5C-EAC55CD6B842}"/>
              </a:ext>
            </a:extLst>
          </p:cNvPr>
          <p:cNvSpPr txBox="1"/>
          <p:nvPr/>
        </p:nvSpPr>
        <p:spPr>
          <a:xfrm>
            <a:off x="6529402" y="4740536"/>
            <a:ext cx="3571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+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55CA26F0-C219-483C-8C9A-E210C6598A62}"/>
              </a:ext>
            </a:extLst>
          </p:cNvPr>
          <p:cNvSpPr txBox="1"/>
          <p:nvPr/>
        </p:nvSpPr>
        <p:spPr>
          <a:xfrm>
            <a:off x="5715008" y="4740536"/>
            <a:ext cx="7858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250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8E41DFD7-2476-4C98-B0B7-F9DA250C85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33" name="مربع نص 1">
            <a:extLst>
              <a:ext uri="{FF2B5EF4-FFF2-40B4-BE49-F238E27FC236}">
                <a16:creationId xmlns:a16="http://schemas.microsoft.com/office/drawing/2014/main" id="{797B556C-BC5F-41FF-BD01-457D30EB090E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83690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0" grpId="0"/>
      <p:bldP spid="51" grpId="0"/>
      <p:bldP spid="52" grpId="0" animBg="1"/>
      <p:bldP spid="53" grpId="0" animBg="1"/>
      <p:bldP spid="54" grpId="0"/>
      <p:bldP spid="55" grpId="0" animBg="1"/>
      <p:bldP spid="56" grpId="0"/>
      <p:bldP spid="57" grpId="0" animBg="1"/>
      <p:bldP spid="58" grpId="0"/>
      <p:bldP spid="59" grpId="0"/>
      <p:bldP spid="60" grpId="0" animBg="1"/>
      <p:bldP spid="61" grpId="0" animBg="1"/>
      <p:bldP spid="63" grpId="0"/>
      <p:bldP spid="64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FD1EAFC-95CB-406C-BC87-812A92AFC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013" y="1219172"/>
            <a:ext cx="5801535" cy="495369"/>
          </a:xfrm>
          <a:custGeom>
            <a:avLst/>
            <a:gdLst>
              <a:gd name="connsiteX0" fmla="*/ 0 w 5801535"/>
              <a:gd name="connsiteY0" fmla="*/ 0 h 495369"/>
              <a:gd name="connsiteX1" fmla="*/ 760646 w 5801535"/>
              <a:gd name="connsiteY1" fmla="*/ 0 h 495369"/>
              <a:gd name="connsiteX2" fmla="*/ 1289230 w 5801535"/>
              <a:gd name="connsiteY2" fmla="*/ 0 h 495369"/>
              <a:gd name="connsiteX3" fmla="*/ 1875830 w 5801535"/>
              <a:gd name="connsiteY3" fmla="*/ 0 h 495369"/>
              <a:gd name="connsiteX4" fmla="*/ 2462429 w 5801535"/>
              <a:gd name="connsiteY4" fmla="*/ 0 h 495369"/>
              <a:gd name="connsiteX5" fmla="*/ 3165060 w 5801535"/>
              <a:gd name="connsiteY5" fmla="*/ 0 h 495369"/>
              <a:gd name="connsiteX6" fmla="*/ 3809675 w 5801535"/>
              <a:gd name="connsiteY6" fmla="*/ 0 h 495369"/>
              <a:gd name="connsiteX7" fmla="*/ 4338259 w 5801535"/>
              <a:gd name="connsiteY7" fmla="*/ 0 h 495369"/>
              <a:gd name="connsiteX8" fmla="*/ 4866843 w 5801535"/>
              <a:gd name="connsiteY8" fmla="*/ 0 h 495369"/>
              <a:gd name="connsiteX9" fmla="*/ 5801535 w 5801535"/>
              <a:gd name="connsiteY9" fmla="*/ 0 h 495369"/>
              <a:gd name="connsiteX10" fmla="*/ 5801535 w 5801535"/>
              <a:gd name="connsiteY10" fmla="*/ 495369 h 495369"/>
              <a:gd name="connsiteX11" fmla="*/ 5330966 w 5801535"/>
              <a:gd name="connsiteY11" fmla="*/ 495369 h 495369"/>
              <a:gd name="connsiteX12" fmla="*/ 4570320 w 5801535"/>
              <a:gd name="connsiteY12" fmla="*/ 495369 h 495369"/>
              <a:gd name="connsiteX13" fmla="*/ 3867690 w 5801535"/>
              <a:gd name="connsiteY13" fmla="*/ 495369 h 495369"/>
              <a:gd name="connsiteX14" fmla="*/ 3339106 w 5801535"/>
              <a:gd name="connsiteY14" fmla="*/ 495369 h 495369"/>
              <a:gd name="connsiteX15" fmla="*/ 2578460 w 5801535"/>
              <a:gd name="connsiteY15" fmla="*/ 495369 h 495369"/>
              <a:gd name="connsiteX16" fmla="*/ 1991860 w 5801535"/>
              <a:gd name="connsiteY16" fmla="*/ 495369 h 495369"/>
              <a:gd name="connsiteX17" fmla="*/ 1463276 w 5801535"/>
              <a:gd name="connsiteY17" fmla="*/ 495369 h 495369"/>
              <a:gd name="connsiteX18" fmla="*/ 818661 w 5801535"/>
              <a:gd name="connsiteY18" fmla="*/ 495369 h 495369"/>
              <a:gd name="connsiteX19" fmla="*/ 0 w 5801535"/>
              <a:gd name="connsiteY19" fmla="*/ 495369 h 495369"/>
              <a:gd name="connsiteX20" fmla="*/ 0 w 5801535"/>
              <a:gd name="connsiteY20" fmla="*/ 0 h 49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01535" h="495369" fill="none" extrusionOk="0">
                <a:moveTo>
                  <a:pt x="0" y="0"/>
                </a:moveTo>
                <a:cubicBezTo>
                  <a:pt x="258819" y="35215"/>
                  <a:pt x="533272" y="16079"/>
                  <a:pt x="760646" y="0"/>
                </a:cubicBezTo>
                <a:cubicBezTo>
                  <a:pt x="988020" y="-16079"/>
                  <a:pt x="1114913" y="22349"/>
                  <a:pt x="1289230" y="0"/>
                </a:cubicBezTo>
                <a:cubicBezTo>
                  <a:pt x="1463547" y="-22349"/>
                  <a:pt x="1633008" y="8811"/>
                  <a:pt x="1875830" y="0"/>
                </a:cubicBezTo>
                <a:cubicBezTo>
                  <a:pt x="2118652" y="-8811"/>
                  <a:pt x="2207705" y="-10257"/>
                  <a:pt x="2462429" y="0"/>
                </a:cubicBezTo>
                <a:cubicBezTo>
                  <a:pt x="2717153" y="10257"/>
                  <a:pt x="2907065" y="12923"/>
                  <a:pt x="3165060" y="0"/>
                </a:cubicBezTo>
                <a:cubicBezTo>
                  <a:pt x="3423055" y="-12923"/>
                  <a:pt x="3669388" y="29698"/>
                  <a:pt x="3809675" y="0"/>
                </a:cubicBezTo>
                <a:cubicBezTo>
                  <a:pt x="3949962" y="-29698"/>
                  <a:pt x="4118393" y="-6656"/>
                  <a:pt x="4338259" y="0"/>
                </a:cubicBezTo>
                <a:cubicBezTo>
                  <a:pt x="4558125" y="6656"/>
                  <a:pt x="4670715" y="19632"/>
                  <a:pt x="4866843" y="0"/>
                </a:cubicBezTo>
                <a:cubicBezTo>
                  <a:pt x="5062971" y="-19632"/>
                  <a:pt x="5486488" y="-42782"/>
                  <a:pt x="5801535" y="0"/>
                </a:cubicBezTo>
                <a:cubicBezTo>
                  <a:pt x="5782747" y="185247"/>
                  <a:pt x="5783861" y="344653"/>
                  <a:pt x="5801535" y="495369"/>
                </a:cubicBezTo>
                <a:cubicBezTo>
                  <a:pt x="5625435" y="502791"/>
                  <a:pt x="5468500" y="510713"/>
                  <a:pt x="5330966" y="495369"/>
                </a:cubicBezTo>
                <a:cubicBezTo>
                  <a:pt x="5193432" y="480025"/>
                  <a:pt x="4916841" y="482763"/>
                  <a:pt x="4570320" y="495369"/>
                </a:cubicBezTo>
                <a:cubicBezTo>
                  <a:pt x="4223799" y="507975"/>
                  <a:pt x="4204726" y="471540"/>
                  <a:pt x="3867690" y="495369"/>
                </a:cubicBezTo>
                <a:cubicBezTo>
                  <a:pt x="3530654" y="519199"/>
                  <a:pt x="3557811" y="470735"/>
                  <a:pt x="3339106" y="495369"/>
                </a:cubicBezTo>
                <a:cubicBezTo>
                  <a:pt x="3120401" y="520003"/>
                  <a:pt x="2840643" y="472305"/>
                  <a:pt x="2578460" y="495369"/>
                </a:cubicBezTo>
                <a:cubicBezTo>
                  <a:pt x="2316277" y="518433"/>
                  <a:pt x="2235912" y="515884"/>
                  <a:pt x="1991860" y="495369"/>
                </a:cubicBezTo>
                <a:cubicBezTo>
                  <a:pt x="1747808" y="474854"/>
                  <a:pt x="1680219" y="503325"/>
                  <a:pt x="1463276" y="495369"/>
                </a:cubicBezTo>
                <a:cubicBezTo>
                  <a:pt x="1246333" y="487413"/>
                  <a:pt x="1099249" y="509477"/>
                  <a:pt x="818661" y="495369"/>
                </a:cubicBezTo>
                <a:cubicBezTo>
                  <a:pt x="538073" y="481261"/>
                  <a:pt x="196714" y="507323"/>
                  <a:pt x="0" y="495369"/>
                </a:cubicBezTo>
                <a:cubicBezTo>
                  <a:pt x="-4069" y="327821"/>
                  <a:pt x="-14440" y="236796"/>
                  <a:pt x="0" y="0"/>
                </a:cubicBezTo>
                <a:close/>
              </a:path>
              <a:path w="5801535" h="495369" stroke="0" extrusionOk="0">
                <a:moveTo>
                  <a:pt x="0" y="0"/>
                </a:moveTo>
                <a:cubicBezTo>
                  <a:pt x="328101" y="12103"/>
                  <a:pt x="447297" y="9318"/>
                  <a:pt x="760646" y="0"/>
                </a:cubicBezTo>
                <a:cubicBezTo>
                  <a:pt x="1073995" y="-9318"/>
                  <a:pt x="1137675" y="27729"/>
                  <a:pt x="1405261" y="0"/>
                </a:cubicBezTo>
                <a:cubicBezTo>
                  <a:pt x="1672847" y="-27729"/>
                  <a:pt x="1726146" y="-3909"/>
                  <a:pt x="1933845" y="0"/>
                </a:cubicBezTo>
                <a:cubicBezTo>
                  <a:pt x="2141544" y="3909"/>
                  <a:pt x="2342915" y="-19795"/>
                  <a:pt x="2694491" y="0"/>
                </a:cubicBezTo>
                <a:cubicBezTo>
                  <a:pt x="3046067" y="19795"/>
                  <a:pt x="3088639" y="-304"/>
                  <a:pt x="3455136" y="0"/>
                </a:cubicBezTo>
                <a:cubicBezTo>
                  <a:pt x="3821634" y="304"/>
                  <a:pt x="3897087" y="-35584"/>
                  <a:pt x="4215782" y="0"/>
                </a:cubicBezTo>
                <a:cubicBezTo>
                  <a:pt x="4534477" y="35584"/>
                  <a:pt x="4535913" y="-1700"/>
                  <a:pt x="4686351" y="0"/>
                </a:cubicBezTo>
                <a:cubicBezTo>
                  <a:pt x="4836789" y="1700"/>
                  <a:pt x="5326588" y="-45584"/>
                  <a:pt x="5801535" y="0"/>
                </a:cubicBezTo>
                <a:cubicBezTo>
                  <a:pt x="5822260" y="182476"/>
                  <a:pt x="5805244" y="319452"/>
                  <a:pt x="5801535" y="495369"/>
                </a:cubicBezTo>
                <a:cubicBezTo>
                  <a:pt x="5546164" y="494779"/>
                  <a:pt x="5531631" y="506805"/>
                  <a:pt x="5272951" y="495369"/>
                </a:cubicBezTo>
                <a:cubicBezTo>
                  <a:pt x="5014271" y="483933"/>
                  <a:pt x="4706996" y="467747"/>
                  <a:pt x="4512305" y="495369"/>
                </a:cubicBezTo>
                <a:cubicBezTo>
                  <a:pt x="4317614" y="522991"/>
                  <a:pt x="3997941" y="486642"/>
                  <a:pt x="3809675" y="495369"/>
                </a:cubicBezTo>
                <a:cubicBezTo>
                  <a:pt x="3621409" y="504097"/>
                  <a:pt x="3347189" y="510997"/>
                  <a:pt x="3165060" y="495369"/>
                </a:cubicBezTo>
                <a:cubicBezTo>
                  <a:pt x="2982932" y="479741"/>
                  <a:pt x="2780222" y="512252"/>
                  <a:pt x="2404414" y="495369"/>
                </a:cubicBezTo>
                <a:cubicBezTo>
                  <a:pt x="2028606" y="478486"/>
                  <a:pt x="2086164" y="500247"/>
                  <a:pt x="1817814" y="495369"/>
                </a:cubicBezTo>
                <a:cubicBezTo>
                  <a:pt x="1549464" y="490491"/>
                  <a:pt x="1273034" y="468155"/>
                  <a:pt x="1115184" y="495369"/>
                </a:cubicBezTo>
                <a:cubicBezTo>
                  <a:pt x="957334" y="522584"/>
                  <a:pt x="775539" y="508256"/>
                  <a:pt x="644615" y="495369"/>
                </a:cubicBezTo>
                <a:cubicBezTo>
                  <a:pt x="513691" y="482482"/>
                  <a:pt x="220373" y="469940"/>
                  <a:pt x="0" y="495369"/>
                </a:cubicBezTo>
                <a:cubicBezTo>
                  <a:pt x="3297" y="337994"/>
                  <a:pt x="9844" y="210099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5640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23664"/>
          <a:stretch/>
        </p:blipFill>
        <p:spPr>
          <a:xfrm>
            <a:off x="3043341" y="1612310"/>
            <a:ext cx="6031902" cy="462664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E9C60B9-41C3-48F6-9AD9-9F0048F76A9F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2159" y="1515837"/>
            <a:ext cx="1485916" cy="1114437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8F998C-3929-453A-B4E2-B1D1E67FDDC3}"/>
              </a:ext>
            </a:extLst>
          </p:cNvPr>
          <p:cNvSpPr/>
          <p:nvPr/>
        </p:nvSpPr>
        <p:spPr>
          <a:xfrm rot="20199532">
            <a:off x="1721214" y="1620381"/>
            <a:ext cx="1771640" cy="646331"/>
          </a:xfrm>
          <a:custGeom>
            <a:avLst/>
            <a:gdLst>
              <a:gd name="connsiteX0" fmla="*/ 0 w 1771640"/>
              <a:gd name="connsiteY0" fmla="*/ 0 h 646331"/>
              <a:gd name="connsiteX1" fmla="*/ 1771640 w 1771640"/>
              <a:gd name="connsiteY1" fmla="*/ 0 h 646331"/>
              <a:gd name="connsiteX2" fmla="*/ 1771640 w 1771640"/>
              <a:gd name="connsiteY2" fmla="*/ 646331 h 646331"/>
              <a:gd name="connsiteX3" fmla="*/ 0 w 1771640"/>
              <a:gd name="connsiteY3" fmla="*/ 646331 h 646331"/>
              <a:gd name="connsiteX4" fmla="*/ 0 w 17716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1640" h="646331" extrusionOk="0">
                <a:moveTo>
                  <a:pt x="0" y="0"/>
                </a:moveTo>
                <a:cubicBezTo>
                  <a:pt x="592628" y="138472"/>
                  <a:pt x="1580184" y="125642"/>
                  <a:pt x="1771640" y="0"/>
                </a:cubicBezTo>
                <a:cubicBezTo>
                  <a:pt x="1801192" y="146003"/>
                  <a:pt x="1822697" y="330026"/>
                  <a:pt x="1771640" y="646331"/>
                </a:cubicBezTo>
                <a:cubicBezTo>
                  <a:pt x="991249" y="534492"/>
                  <a:pt x="501463" y="575866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صفحة 37</a:t>
            </a:r>
          </a:p>
        </p:txBody>
      </p: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4CBF057-4F4D-408D-A8B0-DF5803DBFD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3156" y="1822439"/>
            <a:ext cx="6355205" cy="3996363"/>
          </a:xfrm>
          <a:custGeom>
            <a:avLst/>
            <a:gdLst>
              <a:gd name="connsiteX0" fmla="*/ 0 w 6355205"/>
              <a:gd name="connsiteY0" fmla="*/ 0 h 3996363"/>
              <a:gd name="connsiteX1" fmla="*/ 635521 w 6355205"/>
              <a:gd name="connsiteY1" fmla="*/ 0 h 3996363"/>
              <a:gd name="connsiteX2" fmla="*/ 1143937 w 6355205"/>
              <a:gd name="connsiteY2" fmla="*/ 0 h 3996363"/>
              <a:gd name="connsiteX3" fmla="*/ 1652353 w 6355205"/>
              <a:gd name="connsiteY3" fmla="*/ 0 h 3996363"/>
              <a:gd name="connsiteX4" fmla="*/ 2414978 w 6355205"/>
              <a:gd name="connsiteY4" fmla="*/ 0 h 3996363"/>
              <a:gd name="connsiteX5" fmla="*/ 2923394 w 6355205"/>
              <a:gd name="connsiteY5" fmla="*/ 0 h 3996363"/>
              <a:gd name="connsiteX6" fmla="*/ 3431811 w 6355205"/>
              <a:gd name="connsiteY6" fmla="*/ 0 h 3996363"/>
              <a:gd name="connsiteX7" fmla="*/ 4003779 w 6355205"/>
              <a:gd name="connsiteY7" fmla="*/ 0 h 3996363"/>
              <a:gd name="connsiteX8" fmla="*/ 4448644 w 6355205"/>
              <a:gd name="connsiteY8" fmla="*/ 0 h 3996363"/>
              <a:gd name="connsiteX9" fmla="*/ 5147716 w 6355205"/>
              <a:gd name="connsiteY9" fmla="*/ 0 h 3996363"/>
              <a:gd name="connsiteX10" fmla="*/ 6355205 w 6355205"/>
              <a:gd name="connsiteY10" fmla="*/ 0 h 3996363"/>
              <a:gd name="connsiteX11" fmla="*/ 6355205 w 6355205"/>
              <a:gd name="connsiteY11" fmla="*/ 546170 h 3996363"/>
              <a:gd name="connsiteX12" fmla="*/ 6355205 w 6355205"/>
              <a:gd name="connsiteY12" fmla="*/ 1132303 h 3996363"/>
              <a:gd name="connsiteX13" fmla="*/ 6355205 w 6355205"/>
              <a:gd name="connsiteY13" fmla="*/ 1758400 h 3996363"/>
              <a:gd name="connsiteX14" fmla="*/ 6355205 w 6355205"/>
              <a:gd name="connsiteY14" fmla="*/ 2384497 h 3996363"/>
              <a:gd name="connsiteX15" fmla="*/ 6355205 w 6355205"/>
              <a:gd name="connsiteY15" fmla="*/ 3050557 h 3996363"/>
              <a:gd name="connsiteX16" fmla="*/ 6355205 w 6355205"/>
              <a:gd name="connsiteY16" fmla="*/ 3996363 h 3996363"/>
              <a:gd name="connsiteX17" fmla="*/ 5592580 w 6355205"/>
              <a:gd name="connsiteY17" fmla="*/ 3996363 h 3996363"/>
              <a:gd name="connsiteX18" fmla="*/ 4957060 w 6355205"/>
              <a:gd name="connsiteY18" fmla="*/ 3996363 h 3996363"/>
              <a:gd name="connsiteX19" fmla="*/ 4385091 w 6355205"/>
              <a:gd name="connsiteY19" fmla="*/ 3996363 h 3996363"/>
              <a:gd name="connsiteX20" fmla="*/ 3876675 w 6355205"/>
              <a:gd name="connsiteY20" fmla="*/ 3996363 h 3996363"/>
              <a:gd name="connsiteX21" fmla="*/ 3177602 w 6355205"/>
              <a:gd name="connsiteY21" fmla="*/ 3996363 h 3996363"/>
              <a:gd name="connsiteX22" fmla="*/ 2669186 w 6355205"/>
              <a:gd name="connsiteY22" fmla="*/ 3996363 h 3996363"/>
              <a:gd name="connsiteX23" fmla="*/ 2097218 w 6355205"/>
              <a:gd name="connsiteY23" fmla="*/ 3996363 h 3996363"/>
              <a:gd name="connsiteX24" fmla="*/ 1334593 w 6355205"/>
              <a:gd name="connsiteY24" fmla="*/ 3996363 h 3996363"/>
              <a:gd name="connsiteX25" fmla="*/ 889729 w 6355205"/>
              <a:gd name="connsiteY25" fmla="*/ 3996363 h 3996363"/>
              <a:gd name="connsiteX26" fmla="*/ 0 w 6355205"/>
              <a:gd name="connsiteY26" fmla="*/ 3996363 h 3996363"/>
              <a:gd name="connsiteX27" fmla="*/ 0 w 6355205"/>
              <a:gd name="connsiteY27" fmla="*/ 3410230 h 3996363"/>
              <a:gd name="connsiteX28" fmla="*/ 0 w 6355205"/>
              <a:gd name="connsiteY28" fmla="*/ 2664242 h 3996363"/>
              <a:gd name="connsiteX29" fmla="*/ 0 w 6355205"/>
              <a:gd name="connsiteY29" fmla="*/ 2038145 h 3996363"/>
              <a:gd name="connsiteX30" fmla="*/ 0 w 6355205"/>
              <a:gd name="connsiteY30" fmla="*/ 1372085 h 3996363"/>
              <a:gd name="connsiteX31" fmla="*/ 0 w 6355205"/>
              <a:gd name="connsiteY31" fmla="*/ 745988 h 3996363"/>
              <a:gd name="connsiteX32" fmla="*/ 0 w 6355205"/>
              <a:gd name="connsiteY32" fmla="*/ 0 h 399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55205" h="3996363" fill="none" extrusionOk="0">
                <a:moveTo>
                  <a:pt x="0" y="0"/>
                </a:moveTo>
                <a:cubicBezTo>
                  <a:pt x="164143" y="21963"/>
                  <a:pt x="385282" y="-27367"/>
                  <a:pt x="635521" y="0"/>
                </a:cubicBezTo>
                <a:cubicBezTo>
                  <a:pt x="885760" y="27367"/>
                  <a:pt x="1033540" y="-15556"/>
                  <a:pt x="1143937" y="0"/>
                </a:cubicBezTo>
                <a:cubicBezTo>
                  <a:pt x="1254334" y="15556"/>
                  <a:pt x="1461883" y="-15425"/>
                  <a:pt x="1652353" y="0"/>
                </a:cubicBezTo>
                <a:cubicBezTo>
                  <a:pt x="1842823" y="15425"/>
                  <a:pt x="2062216" y="18206"/>
                  <a:pt x="2414978" y="0"/>
                </a:cubicBezTo>
                <a:cubicBezTo>
                  <a:pt x="2767741" y="-18206"/>
                  <a:pt x="2750113" y="-23468"/>
                  <a:pt x="2923394" y="0"/>
                </a:cubicBezTo>
                <a:cubicBezTo>
                  <a:pt x="3096675" y="23468"/>
                  <a:pt x="3254250" y="6981"/>
                  <a:pt x="3431811" y="0"/>
                </a:cubicBezTo>
                <a:cubicBezTo>
                  <a:pt x="3609372" y="-6981"/>
                  <a:pt x="3797793" y="8931"/>
                  <a:pt x="4003779" y="0"/>
                </a:cubicBezTo>
                <a:cubicBezTo>
                  <a:pt x="4209765" y="-8931"/>
                  <a:pt x="4271121" y="17703"/>
                  <a:pt x="4448644" y="0"/>
                </a:cubicBezTo>
                <a:cubicBezTo>
                  <a:pt x="4626168" y="-17703"/>
                  <a:pt x="4815134" y="-30270"/>
                  <a:pt x="5147716" y="0"/>
                </a:cubicBezTo>
                <a:cubicBezTo>
                  <a:pt x="5480298" y="30270"/>
                  <a:pt x="5772176" y="31073"/>
                  <a:pt x="6355205" y="0"/>
                </a:cubicBezTo>
                <a:cubicBezTo>
                  <a:pt x="6346811" y="116338"/>
                  <a:pt x="6348893" y="430761"/>
                  <a:pt x="6355205" y="546170"/>
                </a:cubicBezTo>
                <a:cubicBezTo>
                  <a:pt x="6361518" y="661579"/>
                  <a:pt x="6337623" y="878773"/>
                  <a:pt x="6355205" y="1132303"/>
                </a:cubicBezTo>
                <a:cubicBezTo>
                  <a:pt x="6372787" y="1385833"/>
                  <a:pt x="6358325" y="1526371"/>
                  <a:pt x="6355205" y="1758400"/>
                </a:cubicBezTo>
                <a:cubicBezTo>
                  <a:pt x="6352085" y="1990429"/>
                  <a:pt x="6385882" y="2161544"/>
                  <a:pt x="6355205" y="2384497"/>
                </a:cubicBezTo>
                <a:cubicBezTo>
                  <a:pt x="6324528" y="2607450"/>
                  <a:pt x="6359265" y="2803133"/>
                  <a:pt x="6355205" y="3050557"/>
                </a:cubicBezTo>
                <a:cubicBezTo>
                  <a:pt x="6351145" y="3297981"/>
                  <a:pt x="6387794" y="3702414"/>
                  <a:pt x="6355205" y="3996363"/>
                </a:cubicBezTo>
                <a:cubicBezTo>
                  <a:pt x="6073271" y="4027739"/>
                  <a:pt x="5861431" y="4009394"/>
                  <a:pt x="5592580" y="3996363"/>
                </a:cubicBezTo>
                <a:cubicBezTo>
                  <a:pt x="5323730" y="3983332"/>
                  <a:pt x="5139409" y="4006742"/>
                  <a:pt x="4957060" y="3996363"/>
                </a:cubicBezTo>
                <a:cubicBezTo>
                  <a:pt x="4774711" y="3985984"/>
                  <a:pt x="4519698" y="3987406"/>
                  <a:pt x="4385091" y="3996363"/>
                </a:cubicBezTo>
                <a:cubicBezTo>
                  <a:pt x="4250484" y="4005320"/>
                  <a:pt x="3995756" y="3996159"/>
                  <a:pt x="3876675" y="3996363"/>
                </a:cubicBezTo>
                <a:cubicBezTo>
                  <a:pt x="3757594" y="3996567"/>
                  <a:pt x="3364319" y="3962962"/>
                  <a:pt x="3177602" y="3996363"/>
                </a:cubicBezTo>
                <a:cubicBezTo>
                  <a:pt x="2990885" y="4029764"/>
                  <a:pt x="2847635" y="3988129"/>
                  <a:pt x="2669186" y="3996363"/>
                </a:cubicBezTo>
                <a:cubicBezTo>
                  <a:pt x="2490737" y="4004597"/>
                  <a:pt x="2261194" y="3976391"/>
                  <a:pt x="2097218" y="3996363"/>
                </a:cubicBezTo>
                <a:cubicBezTo>
                  <a:pt x="1933242" y="4016335"/>
                  <a:pt x="1656789" y="4020609"/>
                  <a:pt x="1334593" y="3996363"/>
                </a:cubicBezTo>
                <a:cubicBezTo>
                  <a:pt x="1012397" y="3972117"/>
                  <a:pt x="997842" y="3994356"/>
                  <a:pt x="889729" y="3996363"/>
                </a:cubicBezTo>
                <a:cubicBezTo>
                  <a:pt x="781616" y="3998370"/>
                  <a:pt x="363020" y="4014472"/>
                  <a:pt x="0" y="3996363"/>
                </a:cubicBezTo>
                <a:cubicBezTo>
                  <a:pt x="17409" y="3772030"/>
                  <a:pt x="-19692" y="3582879"/>
                  <a:pt x="0" y="3410230"/>
                </a:cubicBezTo>
                <a:cubicBezTo>
                  <a:pt x="19692" y="3237581"/>
                  <a:pt x="284" y="2996459"/>
                  <a:pt x="0" y="2664242"/>
                </a:cubicBezTo>
                <a:cubicBezTo>
                  <a:pt x="-284" y="2332025"/>
                  <a:pt x="26146" y="2284665"/>
                  <a:pt x="0" y="2038145"/>
                </a:cubicBezTo>
                <a:cubicBezTo>
                  <a:pt x="-26146" y="1791625"/>
                  <a:pt x="-28943" y="1535172"/>
                  <a:pt x="0" y="1372085"/>
                </a:cubicBezTo>
                <a:cubicBezTo>
                  <a:pt x="28943" y="1208998"/>
                  <a:pt x="19443" y="878841"/>
                  <a:pt x="0" y="745988"/>
                </a:cubicBezTo>
                <a:cubicBezTo>
                  <a:pt x="-19443" y="613135"/>
                  <a:pt x="27254" y="217555"/>
                  <a:pt x="0" y="0"/>
                </a:cubicBezTo>
                <a:close/>
              </a:path>
              <a:path w="6355205" h="3996363" stroke="0" extrusionOk="0">
                <a:moveTo>
                  <a:pt x="0" y="0"/>
                </a:moveTo>
                <a:cubicBezTo>
                  <a:pt x="163418" y="-7087"/>
                  <a:pt x="291234" y="24069"/>
                  <a:pt x="508416" y="0"/>
                </a:cubicBezTo>
                <a:cubicBezTo>
                  <a:pt x="725598" y="-24069"/>
                  <a:pt x="995419" y="29092"/>
                  <a:pt x="1143937" y="0"/>
                </a:cubicBezTo>
                <a:cubicBezTo>
                  <a:pt x="1292455" y="-29092"/>
                  <a:pt x="1664306" y="10997"/>
                  <a:pt x="1843009" y="0"/>
                </a:cubicBezTo>
                <a:cubicBezTo>
                  <a:pt x="2021712" y="-10997"/>
                  <a:pt x="2170178" y="21690"/>
                  <a:pt x="2414978" y="0"/>
                </a:cubicBezTo>
                <a:cubicBezTo>
                  <a:pt x="2659778" y="-21690"/>
                  <a:pt x="2702695" y="-12193"/>
                  <a:pt x="2986946" y="0"/>
                </a:cubicBezTo>
                <a:cubicBezTo>
                  <a:pt x="3271197" y="12193"/>
                  <a:pt x="3524182" y="-28563"/>
                  <a:pt x="3686019" y="0"/>
                </a:cubicBezTo>
                <a:cubicBezTo>
                  <a:pt x="3847856" y="28563"/>
                  <a:pt x="4049194" y="2990"/>
                  <a:pt x="4321539" y="0"/>
                </a:cubicBezTo>
                <a:cubicBezTo>
                  <a:pt x="4593884" y="-2990"/>
                  <a:pt x="4708685" y="-17151"/>
                  <a:pt x="5020612" y="0"/>
                </a:cubicBezTo>
                <a:cubicBezTo>
                  <a:pt x="5332539" y="17151"/>
                  <a:pt x="5302869" y="-1740"/>
                  <a:pt x="5465476" y="0"/>
                </a:cubicBezTo>
                <a:cubicBezTo>
                  <a:pt x="5628083" y="1740"/>
                  <a:pt x="6002041" y="16579"/>
                  <a:pt x="6355205" y="0"/>
                </a:cubicBezTo>
                <a:cubicBezTo>
                  <a:pt x="6333873" y="212265"/>
                  <a:pt x="6355501" y="482768"/>
                  <a:pt x="6355205" y="745988"/>
                </a:cubicBezTo>
                <a:cubicBezTo>
                  <a:pt x="6354909" y="1009208"/>
                  <a:pt x="6367442" y="1321546"/>
                  <a:pt x="6355205" y="1491976"/>
                </a:cubicBezTo>
                <a:cubicBezTo>
                  <a:pt x="6342968" y="1662406"/>
                  <a:pt x="6349542" y="1821738"/>
                  <a:pt x="6355205" y="2078109"/>
                </a:cubicBezTo>
                <a:cubicBezTo>
                  <a:pt x="6360868" y="2334480"/>
                  <a:pt x="6356532" y="2446041"/>
                  <a:pt x="6355205" y="2624278"/>
                </a:cubicBezTo>
                <a:cubicBezTo>
                  <a:pt x="6353878" y="2802515"/>
                  <a:pt x="6339342" y="3055480"/>
                  <a:pt x="6355205" y="3170448"/>
                </a:cubicBezTo>
                <a:cubicBezTo>
                  <a:pt x="6371069" y="3285416"/>
                  <a:pt x="6320633" y="3632084"/>
                  <a:pt x="6355205" y="3996363"/>
                </a:cubicBezTo>
                <a:cubicBezTo>
                  <a:pt x="6105219" y="4021408"/>
                  <a:pt x="6033165" y="3989809"/>
                  <a:pt x="5783237" y="3996363"/>
                </a:cubicBezTo>
                <a:cubicBezTo>
                  <a:pt x="5533309" y="4002917"/>
                  <a:pt x="5391043" y="3991187"/>
                  <a:pt x="5147716" y="3996363"/>
                </a:cubicBezTo>
                <a:cubicBezTo>
                  <a:pt x="4904389" y="4001539"/>
                  <a:pt x="4736260" y="4011859"/>
                  <a:pt x="4575748" y="3996363"/>
                </a:cubicBezTo>
                <a:cubicBezTo>
                  <a:pt x="4415236" y="3980867"/>
                  <a:pt x="4214022" y="4024317"/>
                  <a:pt x="4003779" y="3996363"/>
                </a:cubicBezTo>
                <a:cubicBezTo>
                  <a:pt x="3793536" y="3968409"/>
                  <a:pt x="3550991" y="3960211"/>
                  <a:pt x="3241155" y="3996363"/>
                </a:cubicBezTo>
                <a:cubicBezTo>
                  <a:pt x="2931319" y="4032515"/>
                  <a:pt x="2932562" y="4004580"/>
                  <a:pt x="2669186" y="3996363"/>
                </a:cubicBezTo>
                <a:cubicBezTo>
                  <a:pt x="2405810" y="3988146"/>
                  <a:pt x="2445103" y="3978247"/>
                  <a:pt x="2224322" y="3996363"/>
                </a:cubicBezTo>
                <a:cubicBezTo>
                  <a:pt x="2003541" y="4014479"/>
                  <a:pt x="1898348" y="4004074"/>
                  <a:pt x="1588801" y="3996363"/>
                </a:cubicBezTo>
                <a:cubicBezTo>
                  <a:pt x="1279254" y="3988652"/>
                  <a:pt x="1254607" y="3966238"/>
                  <a:pt x="953281" y="3996363"/>
                </a:cubicBezTo>
                <a:cubicBezTo>
                  <a:pt x="651955" y="4026488"/>
                  <a:pt x="204464" y="3964891"/>
                  <a:pt x="0" y="3996363"/>
                </a:cubicBezTo>
                <a:cubicBezTo>
                  <a:pt x="19068" y="3834849"/>
                  <a:pt x="-13789" y="3555729"/>
                  <a:pt x="0" y="3330303"/>
                </a:cubicBezTo>
                <a:cubicBezTo>
                  <a:pt x="13789" y="3104877"/>
                  <a:pt x="-3312" y="2847333"/>
                  <a:pt x="0" y="2584315"/>
                </a:cubicBezTo>
                <a:cubicBezTo>
                  <a:pt x="3312" y="2321297"/>
                  <a:pt x="19100" y="2160380"/>
                  <a:pt x="0" y="2038145"/>
                </a:cubicBezTo>
                <a:cubicBezTo>
                  <a:pt x="-19100" y="1915910"/>
                  <a:pt x="19047" y="1571307"/>
                  <a:pt x="0" y="1332121"/>
                </a:cubicBezTo>
                <a:cubicBezTo>
                  <a:pt x="-19047" y="1092935"/>
                  <a:pt x="4275" y="859920"/>
                  <a:pt x="0" y="586133"/>
                </a:cubicBezTo>
                <a:cubicBezTo>
                  <a:pt x="-4275" y="312346"/>
                  <a:pt x="5068" y="207318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536684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6BB4B67-7EB3-4B66-870C-B4E54F730E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17" name="مربع نص 1">
            <a:extLst>
              <a:ext uri="{FF2B5EF4-FFF2-40B4-BE49-F238E27FC236}">
                <a16:creationId xmlns:a16="http://schemas.microsoft.com/office/drawing/2014/main" id="{4A0ABEF8-EB24-40C9-BE9D-BDFFFE0CF36E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654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1853040" y="1235368"/>
            <a:ext cx="2255165" cy="1250103"/>
            <a:chOff x="962079" y="2290596"/>
            <a:chExt cx="2255165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1130716" y="2655396"/>
              <a:ext cx="1641987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000" b="1">
                  <a:solidFill>
                    <a:schemeClr val="bg2">
                      <a:lumMod val="10000"/>
                    </a:schemeClr>
                  </a:solidFill>
                </a:rPr>
                <a:t>    صــــــــــ 37 </a:t>
              </a:r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E9C60B9-41C3-48F6-9AD9-9F0048F76A9F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6F063005-368D-4190-867D-DEF627AD0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35944" y="1295574"/>
            <a:ext cx="1100140" cy="4619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26035295-43A7-45A6-A100-CDE986BC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57235" y="1277425"/>
            <a:ext cx="4252930" cy="438152"/>
          </a:xfrm>
          <a:custGeom>
            <a:avLst/>
            <a:gdLst>
              <a:gd name="connsiteX0" fmla="*/ 0 w 4252930"/>
              <a:gd name="connsiteY0" fmla="*/ 0 h 438152"/>
              <a:gd name="connsiteX1" fmla="*/ 565032 w 4252930"/>
              <a:gd name="connsiteY1" fmla="*/ 0 h 438152"/>
              <a:gd name="connsiteX2" fmla="*/ 1045006 w 4252930"/>
              <a:gd name="connsiteY2" fmla="*/ 0 h 438152"/>
              <a:gd name="connsiteX3" fmla="*/ 1567508 w 4252930"/>
              <a:gd name="connsiteY3" fmla="*/ 0 h 438152"/>
              <a:gd name="connsiteX4" fmla="*/ 2047482 w 4252930"/>
              <a:gd name="connsiteY4" fmla="*/ 0 h 438152"/>
              <a:gd name="connsiteX5" fmla="*/ 2612514 w 4252930"/>
              <a:gd name="connsiteY5" fmla="*/ 0 h 438152"/>
              <a:gd name="connsiteX6" fmla="*/ 3177546 w 4252930"/>
              <a:gd name="connsiteY6" fmla="*/ 0 h 438152"/>
              <a:gd name="connsiteX7" fmla="*/ 4252930 w 4252930"/>
              <a:gd name="connsiteY7" fmla="*/ 0 h 438152"/>
              <a:gd name="connsiteX8" fmla="*/ 4252930 w 4252930"/>
              <a:gd name="connsiteY8" fmla="*/ 438152 h 438152"/>
              <a:gd name="connsiteX9" fmla="*/ 3602839 w 4252930"/>
              <a:gd name="connsiteY9" fmla="*/ 438152 h 438152"/>
              <a:gd name="connsiteX10" fmla="*/ 3080336 w 4252930"/>
              <a:gd name="connsiteY10" fmla="*/ 438152 h 438152"/>
              <a:gd name="connsiteX11" fmla="*/ 2472775 w 4252930"/>
              <a:gd name="connsiteY11" fmla="*/ 438152 h 438152"/>
              <a:gd name="connsiteX12" fmla="*/ 1992801 w 4252930"/>
              <a:gd name="connsiteY12" fmla="*/ 438152 h 438152"/>
              <a:gd name="connsiteX13" fmla="*/ 1385240 w 4252930"/>
              <a:gd name="connsiteY13" fmla="*/ 438152 h 438152"/>
              <a:gd name="connsiteX14" fmla="*/ 692620 w 4252930"/>
              <a:gd name="connsiteY14" fmla="*/ 438152 h 438152"/>
              <a:gd name="connsiteX15" fmla="*/ 0 w 4252930"/>
              <a:gd name="connsiteY15" fmla="*/ 438152 h 438152"/>
              <a:gd name="connsiteX16" fmla="*/ 0 w 4252930"/>
              <a:gd name="connsiteY16" fmla="*/ 0 h 43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52930" h="438152" extrusionOk="0">
                <a:moveTo>
                  <a:pt x="0" y="0"/>
                </a:moveTo>
                <a:cubicBezTo>
                  <a:pt x="211135" y="25519"/>
                  <a:pt x="311263" y="-15012"/>
                  <a:pt x="565032" y="0"/>
                </a:cubicBezTo>
                <a:cubicBezTo>
                  <a:pt x="818801" y="15012"/>
                  <a:pt x="835345" y="21332"/>
                  <a:pt x="1045006" y="0"/>
                </a:cubicBezTo>
                <a:cubicBezTo>
                  <a:pt x="1254667" y="-21332"/>
                  <a:pt x="1454803" y="16250"/>
                  <a:pt x="1567508" y="0"/>
                </a:cubicBezTo>
                <a:cubicBezTo>
                  <a:pt x="1680213" y="-16250"/>
                  <a:pt x="1897193" y="1878"/>
                  <a:pt x="2047482" y="0"/>
                </a:cubicBezTo>
                <a:cubicBezTo>
                  <a:pt x="2197771" y="-1878"/>
                  <a:pt x="2352866" y="-17403"/>
                  <a:pt x="2612514" y="0"/>
                </a:cubicBezTo>
                <a:cubicBezTo>
                  <a:pt x="2872162" y="17403"/>
                  <a:pt x="3003605" y="-10528"/>
                  <a:pt x="3177546" y="0"/>
                </a:cubicBezTo>
                <a:cubicBezTo>
                  <a:pt x="3351487" y="10528"/>
                  <a:pt x="3790313" y="-36497"/>
                  <a:pt x="4252930" y="0"/>
                </a:cubicBezTo>
                <a:cubicBezTo>
                  <a:pt x="4238247" y="170695"/>
                  <a:pt x="4253265" y="316414"/>
                  <a:pt x="4252930" y="438152"/>
                </a:cubicBezTo>
                <a:cubicBezTo>
                  <a:pt x="3992112" y="424147"/>
                  <a:pt x="3924486" y="438868"/>
                  <a:pt x="3602839" y="438152"/>
                </a:cubicBezTo>
                <a:cubicBezTo>
                  <a:pt x="3281192" y="437436"/>
                  <a:pt x="3281313" y="412307"/>
                  <a:pt x="3080336" y="438152"/>
                </a:cubicBezTo>
                <a:cubicBezTo>
                  <a:pt x="2879359" y="463997"/>
                  <a:pt x="2758021" y="438740"/>
                  <a:pt x="2472775" y="438152"/>
                </a:cubicBezTo>
                <a:cubicBezTo>
                  <a:pt x="2187529" y="437564"/>
                  <a:pt x="2136466" y="426779"/>
                  <a:pt x="1992801" y="438152"/>
                </a:cubicBezTo>
                <a:cubicBezTo>
                  <a:pt x="1849136" y="449525"/>
                  <a:pt x="1643830" y="422673"/>
                  <a:pt x="1385240" y="438152"/>
                </a:cubicBezTo>
                <a:cubicBezTo>
                  <a:pt x="1126650" y="453631"/>
                  <a:pt x="966083" y="459019"/>
                  <a:pt x="692620" y="438152"/>
                </a:cubicBezTo>
                <a:cubicBezTo>
                  <a:pt x="419157" y="417285"/>
                  <a:pt x="237755" y="452500"/>
                  <a:pt x="0" y="438152"/>
                </a:cubicBezTo>
                <a:cubicBezTo>
                  <a:pt x="19613" y="311136"/>
                  <a:pt x="-10267" y="11749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705879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</p:pic>
      <p:pic>
        <p:nvPicPr>
          <p:cNvPr id="96" name="صورة 95">
            <a:extLst>
              <a:ext uri="{FF2B5EF4-FFF2-40B4-BE49-F238E27FC236}">
                <a16:creationId xmlns:a16="http://schemas.microsoft.com/office/drawing/2014/main" id="{39D32193-FF37-4C3D-9CBE-5295EB65D4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1777">
            <a:off x="2877718" y="1694754"/>
            <a:ext cx="6865711" cy="4321543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7A97F0A-81C6-4E4D-9508-2BB9CCD2A9BA}"/>
              </a:ext>
            </a:extLst>
          </p:cNvPr>
          <p:cNvSpPr txBox="1"/>
          <p:nvPr/>
        </p:nvSpPr>
        <p:spPr>
          <a:xfrm>
            <a:off x="5386853" y="2636087"/>
            <a:ext cx="20002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4 × 12 × 25</a:t>
            </a:r>
          </a:p>
        </p:txBody>
      </p:sp>
      <p:sp>
        <p:nvSpPr>
          <p:cNvPr id="33" name="خماسي 48">
            <a:extLst>
              <a:ext uri="{FF2B5EF4-FFF2-40B4-BE49-F238E27FC236}">
                <a16:creationId xmlns:a16="http://schemas.microsoft.com/office/drawing/2014/main" id="{9E9929EF-100A-4090-9907-F787FA1FC514}"/>
              </a:ext>
            </a:extLst>
          </p:cNvPr>
          <p:cNvSpPr/>
          <p:nvPr/>
        </p:nvSpPr>
        <p:spPr>
          <a:xfrm rot="5400000">
            <a:off x="6338814" y="3364707"/>
            <a:ext cx="785818" cy="1000132"/>
          </a:xfrm>
          <a:prstGeom prst="homePlate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خماسي 50">
            <a:extLst>
              <a:ext uri="{FF2B5EF4-FFF2-40B4-BE49-F238E27FC236}">
                <a16:creationId xmlns:a16="http://schemas.microsoft.com/office/drawing/2014/main" id="{0072494F-37E9-4A55-958E-273BB42905DD}"/>
              </a:ext>
            </a:extLst>
          </p:cNvPr>
          <p:cNvSpPr/>
          <p:nvPr/>
        </p:nvSpPr>
        <p:spPr>
          <a:xfrm rot="5400000">
            <a:off x="5876701" y="3983582"/>
            <a:ext cx="785818" cy="1500198"/>
          </a:xfrm>
          <a:prstGeom prst="homePlate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DFDE67FE-1750-44B6-8003-0A41196F562D}"/>
              </a:ext>
            </a:extLst>
          </p:cNvPr>
          <p:cNvSpPr txBox="1"/>
          <p:nvPr/>
        </p:nvSpPr>
        <p:spPr>
          <a:xfrm>
            <a:off x="5764509" y="5166731"/>
            <a:ext cx="10001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1200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6EABB8CD-B22F-4DB1-83AE-183CF038E471}"/>
              </a:ext>
            </a:extLst>
          </p:cNvPr>
          <p:cNvSpPr txBox="1"/>
          <p:nvPr/>
        </p:nvSpPr>
        <p:spPr>
          <a:xfrm>
            <a:off x="5402975" y="3457576"/>
            <a:ext cx="5429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25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564AC41-B901-4F59-94FA-B07AA2AAFA4A}"/>
              </a:ext>
            </a:extLst>
          </p:cNvPr>
          <p:cNvSpPr txBox="1"/>
          <p:nvPr/>
        </p:nvSpPr>
        <p:spPr>
          <a:xfrm>
            <a:off x="6362481" y="4340772"/>
            <a:ext cx="7572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100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0A808121-8561-41E4-BEC2-D9EF036DEB69}"/>
              </a:ext>
            </a:extLst>
          </p:cNvPr>
          <p:cNvSpPr txBox="1"/>
          <p:nvPr/>
        </p:nvSpPr>
        <p:spPr>
          <a:xfrm>
            <a:off x="5919565" y="4340772"/>
            <a:ext cx="3571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×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4DB20173-9217-488C-8440-DAC453BDE31B}"/>
              </a:ext>
            </a:extLst>
          </p:cNvPr>
          <p:cNvSpPr txBox="1"/>
          <p:nvPr/>
        </p:nvSpPr>
        <p:spPr>
          <a:xfrm>
            <a:off x="5390923" y="4340772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12</a:t>
            </a:r>
          </a:p>
        </p:txBody>
      </p:sp>
      <p:sp>
        <p:nvSpPr>
          <p:cNvPr id="42" name="خماسي 71">
            <a:extLst>
              <a:ext uri="{FF2B5EF4-FFF2-40B4-BE49-F238E27FC236}">
                <a16:creationId xmlns:a16="http://schemas.microsoft.com/office/drawing/2014/main" id="{CF258CEB-EC76-473A-9A5B-FD2C76A72129}"/>
              </a:ext>
            </a:extLst>
          </p:cNvPr>
          <p:cNvSpPr/>
          <p:nvPr/>
        </p:nvSpPr>
        <p:spPr>
          <a:xfrm>
            <a:off x="3731327" y="3400424"/>
            <a:ext cx="1500198" cy="571504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إبدال</a:t>
            </a:r>
          </a:p>
        </p:txBody>
      </p:sp>
      <p:sp>
        <p:nvSpPr>
          <p:cNvPr id="43" name="خماسي 72">
            <a:extLst>
              <a:ext uri="{FF2B5EF4-FFF2-40B4-BE49-F238E27FC236}">
                <a16:creationId xmlns:a16="http://schemas.microsoft.com/office/drawing/2014/main" id="{FBACBF6B-F278-4DB5-85F4-BFC918C1AA08}"/>
              </a:ext>
            </a:extLst>
          </p:cNvPr>
          <p:cNvSpPr/>
          <p:nvPr/>
        </p:nvSpPr>
        <p:spPr>
          <a:xfrm flipH="1">
            <a:off x="7517541" y="3400424"/>
            <a:ext cx="1512000" cy="528642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تجميع</a:t>
            </a:r>
          </a:p>
        </p:txBody>
      </p:sp>
      <p:sp>
        <p:nvSpPr>
          <p:cNvPr id="44" name="خماسي 73">
            <a:extLst>
              <a:ext uri="{FF2B5EF4-FFF2-40B4-BE49-F238E27FC236}">
                <a16:creationId xmlns:a16="http://schemas.microsoft.com/office/drawing/2014/main" id="{46B0FD2D-A764-4AAF-BF2F-B080FAADE5F8}"/>
              </a:ext>
            </a:extLst>
          </p:cNvPr>
          <p:cNvSpPr/>
          <p:nvPr/>
        </p:nvSpPr>
        <p:spPr>
          <a:xfrm flipH="1">
            <a:off x="7517541" y="4443420"/>
            <a:ext cx="1512000" cy="571504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ضرب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39A7A39-D7AC-4E8A-AFAD-CE8FCCA281AD}"/>
              </a:ext>
            </a:extLst>
          </p:cNvPr>
          <p:cNvSpPr txBox="1"/>
          <p:nvPr/>
        </p:nvSpPr>
        <p:spPr>
          <a:xfrm>
            <a:off x="6088781" y="3429000"/>
            <a:ext cx="12573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(          )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76B436E4-81F5-401B-81C1-8231714104B2}"/>
              </a:ext>
            </a:extLst>
          </p:cNvPr>
          <p:cNvSpPr txBox="1"/>
          <p:nvPr/>
        </p:nvSpPr>
        <p:spPr>
          <a:xfrm>
            <a:off x="6845098" y="3482621"/>
            <a:ext cx="4000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4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578CDE28-FDDC-401C-838B-9CB9B5FD92B4}"/>
              </a:ext>
            </a:extLst>
          </p:cNvPr>
          <p:cNvSpPr txBox="1"/>
          <p:nvPr/>
        </p:nvSpPr>
        <p:spPr>
          <a:xfrm>
            <a:off x="6559346" y="3487985"/>
            <a:ext cx="4000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×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7F5DB2A-3692-42A4-BFDC-F9D8E143913C}"/>
              </a:ext>
            </a:extLst>
          </p:cNvPr>
          <p:cNvSpPr txBox="1"/>
          <p:nvPr/>
        </p:nvSpPr>
        <p:spPr>
          <a:xfrm>
            <a:off x="6116430" y="3506736"/>
            <a:ext cx="5429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12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E1B1E393-744E-4A5B-A207-E0B040467D30}"/>
              </a:ext>
            </a:extLst>
          </p:cNvPr>
          <p:cNvSpPr txBox="1"/>
          <p:nvPr/>
        </p:nvSpPr>
        <p:spPr>
          <a:xfrm>
            <a:off x="5835140" y="3457576"/>
            <a:ext cx="4000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×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248077E5-B577-4E85-BDBB-5D0CBAD4C9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51" name="مربع نص 1">
            <a:extLst>
              <a:ext uri="{FF2B5EF4-FFF2-40B4-BE49-F238E27FC236}">
                <a16:creationId xmlns:a16="http://schemas.microsoft.com/office/drawing/2014/main" id="{F5819C3C-DC67-411B-A448-B8D01362DB72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135839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0.0044 C -0.00053 -0.02453 -0.00053 -0.05277 0.00937 -0.06412 C 0.01953 -0.07569 0.04974 -0.07523 0.06002 -0.06412 C 0.07018 -0.05324 0.06809 -0.01018 0.07096 0.00116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C 0.00182 0.02315 0.00443 0.04977 -0.00443 0.05833 C -0.01289 0.0706 -0.0405 0.06343 -0.05 0.05162 C -0.05912 0.0412 -0.05912 0.01667 -0.05912 -0.00278 " pathEditMode="relative" rAng="0" ptsTypes="AAAA">
                                      <p:cBhvr>
                                        <p:cTn id="8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5" grpId="0" animBg="1"/>
      <p:bldP spid="36" grpId="0"/>
      <p:bldP spid="37" grpId="0"/>
      <p:bldP spid="37" grpId="1"/>
      <p:bldP spid="38" grpId="0"/>
      <p:bldP spid="39" grpId="0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/>
      <p:bldP spid="49" grpId="0"/>
      <p:bldP spid="49" grpId="1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253538" y="938964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3530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EAA7FA0-4A95-4C4C-9E59-637716BAA8AF}"/>
              </a:ext>
            </a:extLst>
          </p:cNvPr>
          <p:cNvSpPr txBox="1"/>
          <p:nvPr/>
        </p:nvSpPr>
        <p:spPr>
          <a:xfrm>
            <a:off x="4769406" y="5234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7C64A1E2-D52B-4A90-BAC0-B1B8D31214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9148" y="3587993"/>
            <a:ext cx="2942692" cy="2956839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FEEE7FE8-6693-4BDF-8F50-B9DF9FDF684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3795" y="3492070"/>
            <a:ext cx="2942692" cy="2956839"/>
          </a:xfrm>
          <a:prstGeom prst="rect">
            <a:avLst/>
          </a:prstGeom>
        </p:spPr>
      </p:pic>
      <p:pic>
        <p:nvPicPr>
          <p:cNvPr id="32" name="صورة 3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55B663B3-8749-4DC3-BDD4-1B1CB8D669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F968A41E-5AB5-417E-9BAA-651A8BE592DE}"/>
              </a:ext>
            </a:extLst>
          </p:cNvPr>
          <p:cNvGrpSpPr/>
          <p:nvPr/>
        </p:nvGrpSpPr>
        <p:grpSpPr>
          <a:xfrm>
            <a:off x="6974777" y="1919789"/>
            <a:ext cx="2338883" cy="1657909"/>
            <a:chOff x="6974777" y="1890293"/>
            <a:chExt cx="2338883" cy="1657909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27DDD014-187E-44BA-8A03-9776F3972CD1}"/>
                </a:ext>
              </a:extLst>
            </p:cNvPr>
            <p:cNvSpPr/>
            <p:nvPr/>
          </p:nvSpPr>
          <p:spPr>
            <a:xfrm>
              <a:off x="6974777" y="1890293"/>
              <a:ext cx="2338883" cy="1657909"/>
            </a:xfrm>
            <a:prstGeom prst="rect">
              <a:avLst/>
            </a:prstGeom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3FC0018F-7AD9-4457-A85F-126C76943483}"/>
                </a:ext>
              </a:extLst>
            </p:cNvPr>
            <p:cNvSpPr txBox="1"/>
            <p:nvPr/>
          </p:nvSpPr>
          <p:spPr>
            <a:xfrm>
              <a:off x="7146253" y="2300133"/>
              <a:ext cx="200026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0000"/>
                  </a:solidFill>
                </a:rPr>
                <a:t>40 × ( 7 × 5 )</a:t>
              </a: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4194A51E-4D8B-4966-8312-E539B09EB48E}"/>
              </a:ext>
            </a:extLst>
          </p:cNvPr>
          <p:cNvGrpSpPr/>
          <p:nvPr/>
        </p:nvGrpSpPr>
        <p:grpSpPr>
          <a:xfrm>
            <a:off x="1255808" y="1202594"/>
            <a:ext cx="2599089" cy="1250103"/>
            <a:chOff x="618155" y="2290596"/>
            <a:chExt cx="2599089" cy="1250103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827B722-B4A8-4E1F-9D66-46EED719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BD65CC3D-202F-4E6B-8048-FA84B7BB773B}"/>
                </a:ext>
              </a:extLst>
            </p:cNvPr>
            <p:cNvSpPr txBox="1"/>
            <p:nvPr/>
          </p:nvSpPr>
          <p:spPr>
            <a:xfrm rot="20602374">
              <a:off x="618155" y="2845844"/>
              <a:ext cx="168604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/>
                <a:t>ص 38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A9E0E332-1119-4DEA-8168-3275FA147B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1492" y="1307658"/>
            <a:ext cx="4337285" cy="386805"/>
          </a:xfrm>
          <a:custGeom>
            <a:avLst/>
            <a:gdLst>
              <a:gd name="connsiteX0" fmla="*/ 0 w 4337285"/>
              <a:gd name="connsiteY0" fmla="*/ 0 h 386805"/>
              <a:gd name="connsiteX1" fmla="*/ 706358 w 4337285"/>
              <a:gd name="connsiteY1" fmla="*/ 0 h 386805"/>
              <a:gd name="connsiteX2" fmla="*/ 1369343 w 4337285"/>
              <a:gd name="connsiteY2" fmla="*/ 0 h 386805"/>
              <a:gd name="connsiteX3" fmla="*/ 1945582 w 4337285"/>
              <a:gd name="connsiteY3" fmla="*/ 0 h 386805"/>
              <a:gd name="connsiteX4" fmla="*/ 2521821 w 4337285"/>
              <a:gd name="connsiteY4" fmla="*/ 0 h 386805"/>
              <a:gd name="connsiteX5" fmla="*/ 3228179 w 4337285"/>
              <a:gd name="connsiteY5" fmla="*/ 0 h 386805"/>
              <a:gd name="connsiteX6" fmla="*/ 3717673 w 4337285"/>
              <a:gd name="connsiteY6" fmla="*/ 0 h 386805"/>
              <a:gd name="connsiteX7" fmla="*/ 4337285 w 4337285"/>
              <a:gd name="connsiteY7" fmla="*/ 0 h 386805"/>
              <a:gd name="connsiteX8" fmla="*/ 4337285 w 4337285"/>
              <a:gd name="connsiteY8" fmla="*/ 386805 h 386805"/>
              <a:gd name="connsiteX9" fmla="*/ 3847791 w 4337285"/>
              <a:gd name="connsiteY9" fmla="*/ 386805 h 386805"/>
              <a:gd name="connsiteX10" fmla="*/ 3271552 w 4337285"/>
              <a:gd name="connsiteY10" fmla="*/ 386805 h 386805"/>
              <a:gd name="connsiteX11" fmla="*/ 2738686 w 4337285"/>
              <a:gd name="connsiteY11" fmla="*/ 386805 h 386805"/>
              <a:gd name="connsiteX12" fmla="*/ 2205819 w 4337285"/>
              <a:gd name="connsiteY12" fmla="*/ 386805 h 386805"/>
              <a:gd name="connsiteX13" fmla="*/ 1672953 w 4337285"/>
              <a:gd name="connsiteY13" fmla="*/ 386805 h 386805"/>
              <a:gd name="connsiteX14" fmla="*/ 1053341 w 4337285"/>
              <a:gd name="connsiteY14" fmla="*/ 386805 h 386805"/>
              <a:gd name="connsiteX15" fmla="*/ 0 w 4337285"/>
              <a:gd name="connsiteY15" fmla="*/ 386805 h 386805"/>
              <a:gd name="connsiteX16" fmla="*/ 0 w 4337285"/>
              <a:gd name="connsiteY16" fmla="*/ 0 h 38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37285" h="386805" fill="none" extrusionOk="0">
                <a:moveTo>
                  <a:pt x="0" y="0"/>
                </a:moveTo>
                <a:cubicBezTo>
                  <a:pt x="271280" y="-13100"/>
                  <a:pt x="530388" y="-26785"/>
                  <a:pt x="706358" y="0"/>
                </a:cubicBezTo>
                <a:cubicBezTo>
                  <a:pt x="882328" y="26785"/>
                  <a:pt x="1144601" y="-10492"/>
                  <a:pt x="1369343" y="0"/>
                </a:cubicBezTo>
                <a:cubicBezTo>
                  <a:pt x="1594085" y="10492"/>
                  <a:pt x="1810259" y="-28560"/>
                  <a:pt x="1945582" y="0"/>
                </a:cubicBezTo>
                <a:cubicBezTo>
                  <a:pt x="2080905" y="28560"/>
                  <a:pt x="2280630" y="-1577"/>
                  <a:pt x="2521821" y="0"/>
                </a:cubicBezTo>
                <a:cubicBezTo>
                  <a:pt x="2763012" y="1577"/>
                  <a:pt x="2955631" y="35293"/>
                  <a:pt x="3228179" y="0"/>
                </a:cubicBezTo>
                <a:cubicBezTo>
                  <a:pt x="3500727" y="-35293"/>
                  <a:pt x="3485764" y="-24254"/>
                  <a:pt x="3717673" y="0"/>
                </a:cubicBezTo>
                <a:cubicBezTo>
                  <a:pt x="3949582" y="24254"/>
                  <a:pt x="4075527" y="-3054"/>
                  <a:pt x="4337285" y="0"/>
                </a:cubicBezTo>
                <a:cubicBezTo>
                  <a:pt x="4318830" y="187456"/>
                  <a:pt x="4324109" y="281988"/>
                  <a:pt x="4337285" y="386805"/>
                </a:cubicBezTo>
                <a:cubicBezTo>
                  <a:pt x="4171731" y="364794"/>
                  <a:pt x="3978325" y="393228"/>
                  <a:pt x="3847791" y="386805"/>
                </a:cubicBezTo>
                <a:cubicBezTo>
                  <a:pt x="3717257" y="380382"/>
                  <a:pt x="3487068" y="404792"/>
                  <a:pt x="3271552" y="386805"/>
                </a:cubicBezTo>
                <a:cubicBezTo>
                  <a:pt x="3056036" y="368818"/>
                  <a:pt x="2896965" y="410129"/>
                  <a:pt x="2738686" y="386805"/>
                </a:cubicBezTo>
                <a:cubicBezTo>
                  <a:pt x="2580407" y="363481"/>
                  <a:pt x="2344764" y="397141"/>
                  <a:pt x="2205819" y="386805"/>
                </a:cubicBezTo>
                <a:cubicBezTo>
                  <a:pt x="2066874" y="376469"/>
                  <a:pt x="1902259" y="365309"/>
                  <a:pt x="1672953" y="386805"/>
                </a:cubicBezTo>
                <a:cubicBezTo>
                  <a:pt x="1443647" y="408301"/>
                  <a:pt x="1282208" y="386449"/>
                  <a:pt x="1053341" y="386805"/>
                </a:cubicBezTo>
                <a:cubicBezTo>
                  <a:pt x="824474" y="387161"/>
                  <a:pt x="213203" y="426980"/>
                  <a:pt x="0" y="386805"/>
                </a:cubicBezTo>
                <a:cubicBezTo>
                  <a:pt x="16078" y="200018"/>
                  <a:pt x="-1487" y="171377"/>
                  <a:pt x="0" y="0"/>
                </a:cubicBezTo>
                <a:close/>
              </a:path>
              <a:path w="4337285" h="386805" stroke="0" extrusionOk="0">
                <a:moveTo>
                  <a:pt x="0" y="0"/>
                </a:moveTo>
                <a:cubicBezTo>
                  <a:pt x="148435" y="-27403"/>
                  <a:pt x="497893" y="-9109"/>
                  <a:pt x="662985" y="0"/>
                </a:cubicBezTo>
                <a:cubicBezTo>
                  <a:pt x="828078" y="9109"/>
                  <a:pt x="1001465" y="11424"/>
                  <a:pt x="1152479" y="0"/>
                </a:cubicBezTo>
                <a:cubicBezTo>
                  <a:pt x="1303493" y="-11424"/>
                  <a:pt x="1708015" y="-3998"/>
                  <a:pt x="1858836" y="0"/>
                </a:cubicBezTo>
                <a:cubicBezTo>
                  <a:pt x="2009657" y="3998"/>
                  <a:pt x="2266132" y="-34211"/>
                  <a:pt x="2565194" y="0"/>
                </a:cubicBezTo>
                <a:cubicBezTo>
                  <a:pt x="2864256" y="34211"/>
                  <a:pt x="3094258" y="-28013"/>
                  <a:pt x="3228179" y="0"/>
                </a:cubicBezTo>
                <a:cubicBezTo>
                  <a:pt x="3362101" y="28013"/>
                  <a:pt x="3622714" y="24322"/>
                  <a:pt x="3804419" y="0"/>
                </a:cubicBezTo>
                <a:cubicBezTo>
                  <a:pt x="3986124" y="-24322"/>
                  <a:pt x="4142515" y="22681"/>
                  <a:pt x="4337285" y="0"/>
                </a:cubicBezTo>
                <a:cubicBezTo>
                  <a:pt x="4350432" y="82103"/>
                  <a:pt x="4325044" y="234842"/>
                  <a:pt x="4337285" y="386805"/>
                </a:cubicBezTo>
                <a:cubicBezTo>
                  <a:pt x="4187429" y="404924"/>
                  <a:pt x="4033965" y="379912"/>
                  <a:pt x="3804419" y="386805"/>
                </a:cubicBezTo>
                <a:cubicBezTo>
                  <a:pt x="3574873" y="393698"/>
                  <a:pt x="3493794" y="375717"/>
                  <a:pt x="3184806" y="386805"/>
                </a:cubicBezTo>
                <a:cubicBezTo>
                  <a:pt x="2875818" y="397893"/>
                  <a:pt x="2731671" y="401859"/>
                  <a:pt x="2478449" y="386805"/>
                </a:cubicBezTo>
                <a:cubicBezTo>
                  <a:pt x="2225227" y="371751"/>
                  <a:pt x="2050359" y="398475"/>
                  <a:pt x="1858836" y="386805"/>
                </a:cubicBezTo>
                <a:cubicBezTo>
                  <a:pt x="1667313" y="375135"/>
                  <a:pt x="1566145" y="364538"/>
                  <a:pt x="1282597" y="386805"/>
                </a:cubicBezTo>
                <a:cubicBezTo>
                  <a:pt x="999049" y="409072"/>
                  <a:pt x="993299" y="373711"/>
                  <a:pt x="793104" y="386805"/>
                </a:cubicBezTo>
                <a:cubicBezTo>
                  <a:pt x="592909" y="399899"/>
                  <a:pt x="349952" y="348783"/>
                  <a:pt x="0" y="386805"/>
                </a:cubicBezTo>
                <a:cubicBezTo>
                  <a:pt x="-5851" y="237153"/>
                  <a:pt x="902" y="134990"/>
                  <a:pt x="0" y="0"/>
                </a:cubicBezTo>
                <a:close/>
              </a:path>
            </a:pathLst>
          </a:custGeom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438964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56A07115-65D0-4E4F-854E-996010FB9B3A}"/>
              </a:ext>
            </a:extLst>
          </p:cNvPr>
          <p:cNvGrpSpPr/>
          <p:nvPr/>
        </p:nvGrpSpPr>
        <p:grpSpPr>
          <a:xfrm>
            <a:off x="2699947" y="1890293"/>
            <a:ext cx="2316775" cy="1765507"/>
            <a:chOff x="2699947" y="1890293"/>
            <a:chExt cx="2316775" cy="1765507"/>
          </a:xfrm>
        </p:grpSpPr>
        <p:sp>
          <p:nvSpPr>
            <p:cNvPr id="46" name="مستطيل 45">
              <a:extLst>
                <a:ext uri="{FF2B5EF4-FFF2-40B4-BE49-F238E27FC236}">
                  <a16:creationId xmlns:a16="http://schemas.microsoft.com/office/drawing/2014/main" id="{DF0E8331-D30D-430B-B3F5-F5B34ABF0B0F}"/>
                </a:ext>
              </a:extLst>
            </p:cNvPr>
            <p:cNvSpPr/>
            <p:nvPr/>
          </p:nvSpPr>
          <p:spPr>
            <a:xfrm>
              <a:off x="2699947" y="1890293"/>
              <a:ext cx="2316775" cy="1765507"/>
            </a:xfrm>
            <a:prstGeom prst="rect">
              <a:avLst/>
            </a:prstGeom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81F11DE4-6B30-4594-B2E0-228C52195933}"/>
                </a:ext>
              </a:extLst>
            </p:cNvPr>
            <p:cNvSpPr txBox="1"/>
            <p:nvPr/>
          </p:nvSpPr>
          <p:spPr>
            <a:xfrm>
              <a:off x="2759172" y="2231306"/>
              <a:ext cx="222886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2"/>
                  </a:solidFill>
                </a:rPr>
                <a:t>( 89 + 15 ) + 1</a:t>
              </a:r>
            </a:p>
          </p:txBody>
        </p:sp>
      </p:grp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id="{18099565-04BA-4FF5-A0C0-D89D11E7A93B}"/>
              </a:ext>
            </a:extLst>
          </p:cNvPr>
          <p:cNvSpPr/>
          <p:nvPr/>
        </p:nvSpPr>
        <p:spPr>
          <a:xfrm>
            <a:off x="6864221" y="3071362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1AE3AC3-C5C1-4E85-BF05-F7A56E5F861C}"/>
              </a:ext>
            </a:extLst>
          </p:cNvPr>
          <p:cNvSpPr/>
          <p:nvPr/>
        </p:nvSpPr>
        <p:spPr>
          <a:xfrm>
            <a:off x="6812472" y="3587993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تحقق من فهمك :</a:t>
            </a:r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id="{C06390E7-E1F6-4BAB-9EA3-49C9A87C194E}"/>
              </a:ext>
            </a:extLst>
          </p:cNvPr>
          <p:cNvSpPr/>
          <p:nvPr/>
        </p:nvSpPr>
        <p:spPr>
          <a:xfrm>
            <a:off x="2501873" y="3050104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C08AD98C-18AC-4EC6-A65A-5786926AC37A}"/>
              </a:ext>
            </a:extLst>
          </p:cNvPr>
          <p:cNvSpPr/>
          <p:nvPr/>
        </p:nvSpPr>
        <p:spPr>
          <a:xfrm>
            <a:off x="2530547" y="3540944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تحقق من فهمك : 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F11C76EA-BCFB-40D4-968B-5721110695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30" name="مربع نص 1">
            <a:extLst>
              <a:ext uri="{FF2B5EF4-FFF2-40B4-BE49-F238E27FC236}">
                <a16:creationId xmlns:a16="http://schemas.microsoft.com/office/drawing/2014/main" id="{D6C18E15-4C8E-4A50-B5BC-4D7924A06750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63271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4" grpId="0"/>
      <p:bldP spid="48" grpId="0" animBg="1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DF0E8331-D30D-430B-B3F5-F5B34ABF0B0F}"/>
              </a:ext>
            </a:extLst>
          </p:cNvPr>
          <p:cNvSpPr/>
          <p:nvPr/>
        </p:nvSpPr>
        <p:spPr>
          <a:xfrm>
            <a:off x="2699947" y="1890293"/>
            <a:ext cx="2316775" cy="176550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7DDD014-187E-44BA-8A03-9776F3972CD1}"/>
              </a:ext>
            </a:extLst>
          </p:cNvPr>
          <p:cNvSpPr/>
          <p:nvPr/>
        </p:nvSpPr>
        <p:spPr>
          <a:xfrm>
            <a:off x="7134628" y="1894699"/>
            <a:ext cx="2338883" cy="1657909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253538" y="938964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3530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EAA7FA0-4A95-4C4C-9E59-637716BAA8AF}"/>
              </a:ext>
            </a:extLst>
          </p:cNvPr>
          <p:cNvSpPr txBox="1"/>
          <p:nvPr/>
        </p:nvSpPr>
        <p:spPr>
          <a:xfrm>
            <a:off x="4769406" y="5234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id="{18099565-04BA-4FF5-A0C0-D89D11E7A93B}"/>
              </a:ext>
            </a:extLst>
          </p:cNvPr>
          <p:cNvSpPr/>
          <p:nvPr/>
        </p:nvSpPr>
        <p:spPr>
          <a:xfrm>
            <a:off x="7003034" y="3020402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id="{C06390E7-E1F6-4BAB-9EA3-49C9A87C194E}"/>
              </a:ext>
            </a:extLst>
          </p:cNvPr>
          <p:cNvSpPr/>
          <p:nvPr/>
        </p:nvSpPr>
        <p:spPr>
          <a:xfrm>
            <a:off x="2501873" y="3050104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1AE3AC3-C5C1-4E85-BF05-F7A56E5F861C}"/>
              </a:ext>
            </a:extLst>
          </p:cNvPr>
          <p:cNvSpPr/>
          <p:nvPr/>
        </p:nvSpPr>
        <p:spPr>
          <a:xfrm>
            <a:off x="6970586" y="3648977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تــــــــــــأكد :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C08AD98C-18AC-4EC6-A65A-5786926AC37A}"/>
              </a:ext>
            </a:extLst>
          </p:cNvPr>
          <p:cNvSpPr/>
          <p:nvPr/>
        </p:nvSpPr>
        <p:spPr>
          <a:xfrm>
            <a:off x="2530547" y="3540944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تــــــــــأكد : </a:t>
            </a:r>
          </a:p>
        </p:txBody>
      </p: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4194A51E-4D8B-4966-8312-E539B09EB48E}"/>
              </a:ext>
            </a:extLst>
          </p:cNvPr>
          <p:cNvGrpSpPr/>
          <p:nvPr/>
        </p:nvGrpSpPr>
        <p:grpSpPr>
          <a:xfrm>
            <a:off x="1255808" y="1202594"/>
            <a:ext cx="2599089" cy="1250103"/>
            <a:chOff x="618155" y="2290596"/>
            <a:chExt cx="2599089" cy="1250103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827B722-B4A8-4E1F-9D66-46EED719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BD65CC3D-202F-4E6B-8048-FA84B7BB773B}"/>
                </a:ext>
              </a:extLst>
            </p:cNvPr>
            <p:cNvSpPr txBox="1"/>
            <p:nvPr/>
          </p:nvSpPr>
          <p:spPr>
            <a:xfrm rot="20602374">
              <a:off x="618155" y="2845844"/>
              <a:ext cx="168604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/>
                <a:t>ص 38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A9E0E332-1119-4DEA-8168-3275FA147B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1492" y="1307658"/>
            <a:ext cx="4337285" cy="386805"/>
          </a:xfrm>
          <a:custGeom>
            <a:avLst/>
            <a:gdLst>
              <a:gd name="connsiteX0" fmla="*/ 0 w 4337285"/>
              <a:gd name="connsiteY0" fmla="*/ 0 h 386805"/>
              <a:gd name="connsiteX1" fmla="*/ 706358 w 4337285"/>
              <a:gd name="connsiteY1" fmla="*/ 0 h 386805"/>
              <a:gd name="connsiteX2" fmla="*/ 1369343 w 4337285"/>
              <a:gd name="connsiteY2" fmla="*/ 0 h 386805"/>
              <a:gd name="connsiteX3" fmla="*/ 1945582 w 4337285"/>
              <a:gd name="connsiteY3" fmla="*/ 0 h 386805"/>
              <a:gd name="connsiteX4" fmla="*/ 2521821 w 4337285"/>
              <a:gd name="connsiteY4" fmla="*/ 0 h 386805"/>
              <a:gd name="connsiteX5" fmla="*/ 3228179 w 4337285"/>
              <a:gd name="connsiteY5" fmla="*/ 0 h 386805"/>
              <a:gd name="connsiteX6" fmla="*/ 3717673 w 4337285"/>
              <a:gd name="connsiteY6" fmla="*/ 0 h 386805"/>
              <a:gd name="connsiteX7" fmla="*/ 4337285 w 4337285"/>
              <a:gd name="connsiteY7" fmla="*/ 0 h 386805"/>
              <a:gd name="connsiteX8" fmla="*/ 4337285 w 4337285"/>
              <a:gd name="connsiteY8" fmla="*/ 386805 h 386805"/>
              <a:gd name="connsiteX9" fmla="*/ 3847791 w 4337285"/>
              <a:gd name="connsiteY9" fmla="*/ 386805 h 386805"/>
              <a:gd name="connsiteX10" fmla="*/ 3271552 w 4337285"/>
              <a:gd name="connsiteY10" fmla="*/ 386805 h 386805"/>
              <a:gd name="connsiteX11" fmla="*/ 2738686 w 4337285"/>
              <a:gd name="connsiteY11" fmla="*/ 386805 h 386805"/>
              <a:gd name="connsiteX12" fmla="*/ 2205819 w 4337285"/>
              <a:gd name="connsiteY12" fmla="*/ 386805 h 386805"/>
              <a:gd name="connsiteX13" fmla="*/ 1672953 w 4337285"/>
              <a:gd name="connsiteY13" fmla="*/ 386805 h 386805"/>
              <a:gd name="connsiteX14" fmla="*/ 1053341 w 4337285"/>
              <a:gd name="connsiteY14" fmla="*/ 386805 h 386805"/>
              <a:gd name="connsiteX15" fmla="*/ 0 w 4337285"/>
              <a:gd name="connsiteY15" fmla="*/ 386805 h 386805"/>
              <a:gd name="connsiteX16" fmla="*/ 0 w 4337285"/>
              <a:gd name="connsiteY16" fmla="*/ 0 h 38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37285" h="386805" fill="none" extrusionOk="0">
                <a:moveTo>
                  <a:pt x="0" y="0"/>
                </a:moveTo>
                <a:cubicBezTo>
                  <a:pt x="271280" y="-13100"/>
                  <a:pt x="530388" y="-26785"/>
                  <a:pt x="706358" y="0"/>
                </a:cubicBezTo>
                <a:cubicBezTo>
                  <a:pt x="882328" y="26785"/>
                  <a:pt x="1144601" y="-10492"/>
                  <a:pt x="1369343" y="0"/>
                </a:cubicBezTo>
                <a:cubicBezTo>
                  <a:pt x="1594085" y="10492"/>
                  <a:pt x="1810259" y="-28560"/>
                  <a:pt x="1945582" y="0"/>
                </a:cubicBezTo>
                <a:cubicBezTo>
                  <a:pt x="2080905" y="28560"/>
                  <a:pt x="2280630" y="-1577"/>
                  <a:pt x="2521821" y="0"/>
                </a:cubicBezTo>
                <a:cubicBezTo>
                  <a:pt x="2763012" y="1577"/>
                  <a:pt x="2955631" y="35293"/>
                  <a:pt x="3228179" y="0"/>
                </a:cubicBezTo>
                <a:cubicBezTo>
                  <a:pt x="3500727" y="-35293"/>
                  <a:pt x="3485764" y="-24254"/>
                  <a:pt x="3717673" y="0"/>
                </a:cubicBezTo>
                <a:cubicBezTo>
                  <a:pt x="3949582" y="24254"/>
                  <a:pt x="4075527" y="-3054"/>
                  <a:pt x="4337285" y="0"/>
                </a:cubicBezTo>
                <a:cubicBezTo>
                  <a:pt x="4318830" y="187456"/>
                  <a:pt x="4324109" y="281988"/>
                  <a:pt x="4337285" y="386805"/>
                </a:cubicBezTo>
                <a:cubicBezTo>
                  <a:pt x="4171731" y="364794"/>
                  <a:pt x="3978325" y="393228"/>
                  <a:pt x="3847791" y="386805"/>
                </a:cubicBezTo>
                <a:cubicBezTo>
                  <a:pt x="3717257" y="380382"/>
                  <a:pt x="3487068" y="404792"/>
                  <a:pt x="3271552" y="386805"/>
                </a:cubicBezTo>
                <a:cubicBezTo>
                  <a:pt x="3056036" y="368818"/>
                  <a:pt x="2896965" y="410129"/>
                  <a:pt x="2738686" y="386805"/>
                </a:cubicBezTo>
                <a:cubicBezTo>
                  <a:pt x="2580407" y="363481"/>
                  <a:pt x="2344764" y="397141"/>
                  <a:pt x="2205819" y="386805"/>
                </a:cubicBezTo>
                <a:cubicBezTo>
                  <a:pt x="2066874" y="376469"/>
                  <a:pt x="1902259" y="365309"/>
                  <a:pt x="1672953" y="386805"/>
                </a:cubicBezTo>
                <a:cubicBezTo>
                  <a:pt x="1443647" y="408301"/>
                  <a:pt x="1282208" y="386449"/>
                  <a:pt x="1053341" y="386805"/>
                </a:cubicBezTo>
                <a:cubicBezTo>
                  <a:pt x="824474" y="387161"/>
                  <a:pt x="213203" y="426980"/>
                  <a:pt x="0" y="386805"/>
                </a:cubicBezTo>
                <a:cubicBezTo>
                  <a:pt x="16078" y="200018"/>
                  <a:pt x="-1487" y="171377"/>
                  <a:pt x="0" y="0"/>
                </a:cubicBezTo>
                <a:close/>
              </a:path>
              <a:path w="4337285" h="386805" stroke="0" extrusionOk="0">
                <a:moveTo>
                  <a:pt x="0" y="0"/>
                </a:moveTo>
                <a:cubicBezTo>
                  <a:pt x="148435" y="-27403"/>
                  <a:pt x="497893" y="-9109"/>
                  <a:pt x="662985" y="0"/>
                </a:cubicBezTo>
                <a:cubicBezTo>
                  <a:pt x="828078" y="9109"/>
                  <a:pt x="1001465" y="11424"/>
                  <a:pt x="1152479" y="0"/>
                </a:cubicBezTo>
                <a:cubicBezTo>
                  <a:pt x="1303493" y="-11424"/>
                  <a:pt x="1708015" y="-3998"/>
                  <a:pt x="1858836" y="0"/>
                </a:cubicBezTo>
                <a:cubicBezTo>
                  <a:pt x="2009657" y="3998"/>
                  <a:pt x="2266132" y="-34211"/>
                  <a:pt x="2565194" y="0"/>
                </a:cubicBezTo>
                <a:cubicBezTo>
                  <a:pt x="2864256" y="34211"/>
                  <a:pt x="3094258" y="-28013"/>
                  <a:pt x="3228179" y="0"/>
                </a:cubicBezTo>
                <a:cubicBezTo>
                  <a:pt x="3362101" y="28013"/>
                  <a:pt x="3622714" y="24322"/>
                  <a:pt x="3804419" y="0"/>
                </a:cubicBezTo>
                <a:cubicBezTo>
                  <a:pt x="3986124" y="-24322"/>
                  <a:pt x="4142515" y="22681"/>
                  <a:pt x="4337285" y="0"/>
                </a:cubicBezTo>
                <a:cubicBezTo>
                  <a:pt x="4350432" y="82103"/>
                  <a:pt x="4325044" y="234842"/>
                  <a:pt x="4337285" y="386805"/>
                </a:cubicBezTo>
                <a:cubicBezTo>
                  <a:pt x="4187429" y="404924"/>
                  <a:pt x="4033965" y="379912"/>
                  <a:pt x="3804419" y="386805"/>
                </a:cubicBezTo>
                <a:cubicBezTo>
                  <a:pt x="3574873" y="393698"/>
                  <a:pt x="3493794" y="375717"/>
                  <a:pt x="3184806" y="386805"/>
                </a:cubicBezTo>
                <a:cubicBezTo>
                  <a:pt x="2875818" y="397893"/>
                  <a:pt x="2731671" y="401859"/>
                  <a:pt x="2478449" y="386805"/>
                </a:cubicBezTo>
                <a:cubicBezTo>
                  <a:pt x="2225227" y="371751"/>
                  <a:pt x="2050359" y="398475"/>
                  <a:pt x="1858836" y="386805"/>
                </a:cubicBezTo>
                <a:cubicBezTo>
                  <a:pt x="1667313" y="375135"/>
                  <a:pt x="1566145" y="364538"/>
                  <a:pt x="1282597" y="386805"/>
                </a:cubicBezTo>
                <a:cubicBezTo>
                  <a:pt x="999049" y="409072"/>
                  <a:pt x="993299" y="373711"/>
                  <a:pt x="793104" y="386805"/>
                </a:cubicBezTo>
                <a:cubicBezTo>
                  <a:pt x="592909" y="399899"/>
                  <a:pt x="349952" y="348783"/>
                  <a:pt x="0" y="386805"/>
                </a:cubicBezTo>
                <a:cubicBezTo>
                  <a:pt x="-5851" y="237153"/>
                  <a:pt x="902" y="134990"/>
                  <a:pt x="0" y="0"/>
                </a:cubicBezTo>
                <a:close/>
              </a:path>
            </a:pathLst>
          </a:custGeom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438964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81F11DE4-6B30-4594-B2E0-228C52195933}"/>
              </a:ext>
            </a:extLst>
          </p:cNvPr>
          <p:cNvSpPr txBox="1"/>
          <p:nvPr/>
        </p:nvSpPr>
        <p:spPr>
          <a:xfrm>
            <a:off x="2759172" y="2231306"/>
            <a:ext cx="22288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2"/>
                </a:solidFill>
              </a:rPr>
              <a:t>( 89 + 15 ) + 1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565F66B-9030-45AF-B28D-1539F4ACA868}"/>
              </a:ext>
            </a:extLst>
          </p:cNvPr>
          <p:cNvSpPr txBox="1"/>
          <p:nvPr/>
        </p:nvSpPr>
        <p:spPr>
          <a:xfrm>
            <a:off x="7132040" y="2291170"/>
            <a:ext cx="23003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2"/>
                </a:solidFill>
              </a:rPr>
              <a:t>44 + ( 23 + 16 )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3DA62270-2EE1-4599-B131-EAE5BB5164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2FB8BBA5-B08C-41A5-91A5-23873A48E2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31" name="مربع نص 1">
            <a:extLst>
              <a:ext uri="{FF2B5EF4-FFF2-40B4-BE49-F238E27FC236}">
                <a16:creationId xmlns:a16="http://schemas.microsoft.com/office/drawing/2014/main" id="{446FB0EB-693B-49F7-BECB-1E82A8428F26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53657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8" grpId="0" animBg="1"/>
      <p:bldP spid="37" grpId="0" animBg="1"/>
      <p:bldP spid="48" grpId="0" animBg="1"/>
      <p:bldP spid="34" grpId="0"/>
      <p:bldP spid="54" grpId="0"/>
      <p:bldP spid="36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362"/>
            <a:ext cx="12192000" cy="7077361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17921"/>
          <a:stretch/>
        </p:blipFill>
        <p:spPr>
          <a:xfrm>
            <a:off x="3336002" y="1476802"/>
            <a:ext cx="6031902" cy="4974707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AAF4A56-70D1-4BBA-A7DA-94CA1235A7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5627" y="532294"/>
            <a:ext cx="1362083" cy="102156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6F0E5F6-BA23-4928-8E21-F561F5AAA764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CBB49F-FF36-47B3-9608-E8CDD45857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17921"/>
          <a:stretch/>
        </p:blipFill>
        <p:spPr>
          <a:xfrm>
            <a:off x="816706" y="3053785"/>
            <a:ext cx="3487585" cy="2876325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7DD1C8A1-B159-4C79-905F-6509E02787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3677">
            <a:off x="1649490" y="1248523"/>
            <a:ext cx="7747669" cy="4718439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EA48864-4AA4-4944-9F34-F4008A3C488B}"/>
              </a:ext>
            </a:extLst>
          </p:cNvPr>
          <p:cNvGrpSpPr/>
          <p:nvPr/>
        </p:nvGrpSpPr>
        <p:grpSpPr>
          <a:xfrm>
            <a:off x="1224118" y="1490756"/>
            <a:ext cx="2255165" cy="1250103"/>
            <a:chOff x="962079" y="2290596"/>
            <a:chExt cx="2255165" cy="1250103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32FE6CB4-A004-45DE-B150-B59512854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B614DF9-0BE1-46E1-BC58-8A6838FAB9EF}"/>
                </a:ext>
              </a:extLst>
            </p:cNvPr>
            <p:cNvSpPr txBox="1"/>
            <p:nvPr/>
          </p:nvSpPr>
          <p:spPr>
            <a:xfrm rot="20602374">
              <a:off x="1129849" y="2618496"/>
              <a:ext cx="168604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/>
                <a:t>ص 39</a:t>
              </a:r>
            </a:p>
          </p:txBody>
        </p:sp>
      </p:grp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3692EAD-D2CA-4694-87F7-09E24EF42C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3695" y="1279102"/>
            <a:ext cx="2495898" cy="1124107"/>
          </a:xfrm>
          <a:prstGeom prst="rect">
            <a:avLst/>
          </a:prstGeom>
          <a:ln w="28575">
            <a:solidFill>
              <a:srgbClr val="B663AC"/>
            </a:solidFill>
          </a:ln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5D0D2BD-F83C-4695-9CB2-858B159D49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03233" y="2892132"/>
            <a:ext cx="5428850" cy="115268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F83A61DD-B3F4-416C-9116-B29029EFD6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24" name="مربع نص 1">
            <a:extLst>
              <a:ext uri="{FF2B5EF4-FFF2-40B4-BE49-F238E27FC236}">
                <a16:creationId xmlns:a16="http://schemas.microsoft.com/office/drawing/2014/main" id="{CED44D7B-E63D-4D01-AFD5-DDDFD6841CE6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00063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1CF3DD2C-E4CE-40CB-A63D-3886F3325901}"/>
              </a:ext>
            </a:extLst>
          </p:cNvPr>
          <p:cNvSpPr txBox="1"/>
          <p:nvPr/>
        </p:nvSpPr>
        <p:spPr>
          <a:xfrm>
            <a:off x="4769406" y="777448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E428865D-657E-43F3-807F-093B14DB4F8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1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3388953" y="1093428"/>
            <a:ext cx="6031902" cy="5140524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5AB954B-F29C-4620-ABB4-7D5CA7B2AB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52" name="مربع نص 1">
            <a:extLst>
              <a:ext uri="{FF2B5EF4-FFF2-40B4-BE49-F238E27FC236}">
                <a16:creationId xmlns:a16="http://schemas.microsoft.com/office/drawing/2014/main" id="{197EF1D4-65B8-46CE-9364-C56949BD3FF4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7839 -0.02616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06" y="0"/>
            <a:ext cx="12332411" cy="7138978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67253" y="437876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64364" y="91587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BF61CE3-D4B1-4AE4-9E36-625CE7DA994B}"/>
              </a:ext>
            </a:extLst>
          </p:cNvPr>
          <p:cNvGrpSpPr/>
          <p:nvPr/>
        </p:nvGrpSpPr>
        <p:grpSpPr>
          <a:xfrm>
            <a:off x="7990400" y="388485"/>
            <a:ext cx="3205316" cy="1270936"/>
            <a:chOff x="7990400" y="388485"/>
            <a:chExt cx="3205316" cy="1270936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3458E4D-FB77-4181-B370-86DBFC82A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79376" r="26915" b="6551"/>
            <a:stretch/>
          </p:blipFill>
          <p:spPr>
            <a:xfrm>
              <a:off x="7990400" y="388485"/>
              <a:ext cx="3205316" cy="1270936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B2C2271A-FE00-46AA-BA03-5F134A056107}"/>
                </a:ext>
              </a:extLst>
            </p:cNvPr>
            <p:cNvSpPr txBox="1"/>
            <p:nvPr/>
          </p:nvSpPr>
          <p:spPr>
            <a:xfrm>
              <a:off x="8561099" y="579056"/>
              <a:ext cx="1465006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000">
                  <a:solidFill>
                    <a:schemeClr val="bg1"/>
                  </a:solidFill>
                </a:rPr>
                <a:t>تمهيد : </a:t>
              </a:r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450DA6F6-9898-4EA7-8DB0-78691B829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8" b="99478" l="4556" r="98000">
                        <a14:foregroundMark x1="38000" y1="5896" x2="38000" y2="5896"/>
                        <a14:foregroundMark x1="22222" y1="4328" x2="22222" y2="4328"/>
                        <a14:foregroundMark x1="31889" y1="597" x2="31889" y2="597"/>
                        <a14:foregroundMark x1="31667" y1="11493" x2="31667" y2="11493"/>
                        <a14:foregroundMark x1="69889" y1="40970" x2="93333" y2="45597"/>
                        <a14:foregroundMark x1="61778" y1="66940" x2="59667" y2="77164"/>
                        <a14:foregroundMark x1="59667" y1="77164" x2="54000" y2="84478"/>
                        <a14:foregroundMark x1="54000" y1="84478" x2="50444" y2="86194"/>
                        <a14:foregroundMark x1="97222" y1="46194" x2="98333" y2="64851"/>
                        <a14:foregroundMark x1="98333" y1="64851" x2="95000" y2="77537"/>
                        <a14:foregroundMark x1="47000" y1="88060" x2="42778" y2="99478"/>
                        <a14:foregroundMark x1="6667" y1="15075" x2="6667" y2="15075"/>
                        <a14:foregroundMark x1="4556" y1="25821" x2="4556" y2="25821"/>
                        <a14:backgroundMark x1="28667" y1="4179" x2="28667" y2="4179"/>
                        <a14:backgroundMark x1="32444" y1="11791" x2="32444" y2="11791"/>
                        <a14:backgroundMark x1="34667" y1="15075" x2="34667" y2="15075"/>
                        <a14:backgroundMark x1="76889" y1="76866" x2="76889" y2="76866"/>
                        <a14:backgroundMark x1="72667" y1="79403" x2="72667" y2="79403"/>
                        <a14:backgroundMark x1="72667" y1="79403" x2="72667" y2="79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9330" y="1347660"/>
            <a:ext cx="1232313" cy="1834777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615204B-259F-4D63-8EE0-CBF4633D19DE}"/>
              </a:ext>
            </a:extLst>
          </p:cNvPr>
          <p:cNvSpPr/>
          <p:nvPr/>
        </p:nvSpPr>
        <p:spPr>
          <a:xfrm>
            <a:off x="1223698" y="1405304"/>
            <a:ext cx="8677385" cy="4651094"/>
          </a:xfrm>
          <a:custGeom>
            <a:avLst/>
            <a:gdLst>
              <a:gd name="connsiteX0" fmla="*/ 0 w 8677385"/>
              <a:gd name="connsiteY0" fmla="*/ 775198 h 4651094"/>
              <a:gd name="connsiteX1" fmla="*/ 775198 w 8677385"/>
              <a:gd name="connsiteY1" fmla="*/ 0 h 4651094"/>
              <a:gd name="connsiteX2" fmla="*/ 1155304 w 8677385"/>
              <a:gd name="connsiteY2" fmla="*/ 0 h 4651094"/>
              <a:gd name="connsiteX3" fmla="*/ 1606680 w 8677385"/>
              <a:gd name="connsiteY3" fmla="*/ 0 h 4651094"/>
              <a:gd name="connsiteX4" fmla="*/ 2129326 w 8677385"/>
              <a:gd name="connsiteY4" fmla="*/ 0 h 4651094"/>
              <a:gd name="connsiteX5" fmla="*/ 2723242 w 8677385"/>
              <a:gd name="connsiteY5" fmla="*/ 0 h 4651094"/>
              <a:gd name="connsiteX6" fmla="*/ 3317157 w 8677385"/>
              <a:gd name="connsiteY6" fmla="*/ 0 h 4651094"/>
              <a:gd name="connsiteX7" fmla="*/ 3982343 w 8677385"/>
              <a:gd name="connsiteY7" fmla="*/ 0 h 4651094"/>
              <a:gd name="connsiteX8" fmla="*/ 4576259 w 8677385"/>
              <a:gd name="connsiteY8" fmla="*/ 0 h 4651094"/>
              <a:gd name="connsiteX9" fmla="*/ 5098905 w 8677385"/>
              <a:gd name="connsiteY9" fmla="*/ 0 h 4651094"/>
              <a:gd name="connsiteX10" fmla="*/ 5764090 w 8677385"/>
              <a:gd name="connsiteY10" fmla="*/ 0 h 4651094"/>
              <a:gd name="connsiteX11" fmla="*/ 6286736 w 8677385"/>
              <a:gd name="connsiteY11" fmla="*/ 0 h 4651094"/>
              <a:gd name="connsiteX12" fmla="*/ 7023192 w 8677385"/>
              <a:gd name="connsiteY12" fmla="*/ 0 h 4651094"/>
              <a:gd name="connsiteX13" fmla="*/ 7902187 w 8677385"/>
              <a:gd name="connsiteY13" fmla="*/ 0 h 4651094"/>
              <a:gd name="connsiteX14" fmla="*/ 8677385 w 8677385"/>
              <a:gd name="connsiteY14" fmla="*/ 775198 h 4651094"/>
              <a:gd name="connsiteX15" fmla="*/ 8677385 w 8677385"/>
              <a:gd name="connsiteY15" fmla="*/ 1260974 h 4651094"/>
              <a:gd name="connsiteX16" fmla="*/ 8677385 w 8677385"/>
              <a:gd name="connsiteY16" fmla="*/ 1715743 h 4651094"/>
              <a:gd name="connsiteX17" fmla="*/ 8677385 w 8677385"/>
              <a:gd name="connsiteY17" fmla="*/ 2170512 h 4651094"/>
              <a:gd name="connsiteX18" fmla="*/ 8677385 w 8677385"/>
              <a:gd name="connsiteY18" fmla="*/ 2594274 h 4651094"/>
              <a:gd name="connsiteX19" fmla="*/ 8677385 w 8677385"/>
              <a:gd name="connsiteY19" fmla="*/ 3049043 h 4651094"/>
              <a:gd name="connsiteX20" fmla="*/ 8677385 w 8677385"/>
              <a:gd name="connsiteY20" fmla="*/ 3875896 h 4651094"/>
              <a:gd name="connsiteX21" fmla="*/ 7902187 w 8677385"/>
              <a:gd name="connsiteY21" fmla="*/ 4651094 h 4651094"/>
              <a:gd name="connsiteX22" fmla="*/ 7237001 w 8677385"/>
              <a:gd name="connsiteY22" fmla="*/ 4651094 h 4651094"/>
              <a:gd name="connsiteX23" fmla="*/ 6785625 w 8677385"/>
              <a:gd name="connsiteY23" fmla="*/ 4651094 h 4651094"/>
              <a:gd name="connsiteX24" fmla="*/ 6262980 w 8677385"/>
              <a:gd name="connsiteY24" fmla="*/ 4651094 h 4651094"/>
              <a:gd name="connsiteX25" fmla="*/ 5882873 w 8677385"/>
              <a:gd name="connsiteY25" fmla="*/ 4651094 h 4651094"/>
              <a:gd name="connsiteX26" fmla="*/ 5502767 w 8677385"/>
              <a:gd name="connsiteY26" fmla="*/ 4651094 h 4651094"/>
              <a:gd name="connsiteX27" fmla="*/ 4766312 w 8677385"/>
              <a:gd name="connsiteY27" fmla="*/ 4651094 h 4651094"/>
              <a:gd name="connsiteX28" fmla="*/ 4243666 w 8677385"/>
              <a:gd name="connsiteY28" fmla="*/ 4651094 h 4651094"/>
              <a:gd name="connsiteX29" fmla="*/ 3578480 w 8677385"/>
              <a:gd name="connsiteY29" fmla="*/ 4651094 h 4651094"/>
              <a:gd name="connsiteX30" fmla="*/ 2984565 w 8677385"/>
              <a:gd name="connsiteY30" fmla="*/ 4651094 h 4651094"/>
              <a:gd name="connsiteX31" fmla="*/ 2248109 w 8677385"/>
              <a:gd name="connsiteY31" fmla="*/ 4651094 h 4651094"/>
              <a:gd name="connsiteX32" fmla="*/ 1654193 w 8677385"/>
              <a:gd name="connsiteY32" fmla="*/ 4651094 h 4651094"/>
              <a:gd name="connsiteX33" fmla="*/ 775198 w 8677385"/>
              <a:gd name="connsiteY33" fmla="*/ 4651094 h 4651094"/>
              <a:gd name="connsiteX34" fmla="*/ 0 w 8677385"/>
              <a:gd name="connsiteY34" fmla="*/ 3875896 h 4651094"/>
              <a:gd name="connsiteX35" fmla="*/ 0 w 8677385"/>
              <a:gd name="connsiteY35" fmla="*/ 3452134 h 4651094"/>
              <a:gd name="connsiteX36" fmla="*/ 0 w 8677385"/>
              <a:gd name="connsiteY36" fmla="*/ 2873337 h 4651094"/>
              <a:gd name="connsiteX37" fmla="*/ 0 w 8677385"/>
              <a:gd name="connsiteY37" fmla="*/ 2325547 h 4651094"/>
              <a:gd name="connsiteX38" fmla="*/ 0 w 8677385"/>
              <a:gd name="connsiteY38" fmla="*/ 1808764 h 4651094"/>
              <a:gd name="connsiteX39" fmla="*/ 0 w 8677385"/>
              <a:gd name="connsiteY39" fmla="*/ 1322988 h 4651094"/>
              <a:gd name="connsiteX40" fmla="*/ 0 w 8677385"/>
              <a:gd name="connsiteY40" fmla="*/ 775198 h 465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677385" h="4651094" extrusionOk="0">
                <a:moveTo>
                  <a:pt x="0" y="775198"/>
                </a:moveTo>
                <a:cubicBezTo>
                  <a:pt x="-4833" y="359887"/>
                  <a:pt x="247462" y="-28792"/>
                  <a:pt x="775198" y="0"/>
                </a:cubicBezTo>
                <a:cubicBezTo>
                  <a:pt x="875654" y="-27203"/>
                  <a:pt x="983070" y="9231"/>
                  <a:pt x="1155304" y="0"/>
                </a:cubicBezTo>
                <a:cubicBezTo>
                  <a:pt x="1327538" y="-9231"/>
                  <a:pt x="1501019" y="2108"/>
                  <a:pt x="1606680" y="0"/>
                </a:cubicBezTo>
                <a:cubicBezTo>
                  <a:pt x="1712341" y="-2108"/>
                  <a:pt x="1870683" y="28436"/>
                  <a:pt x="2129326" y="0"/>
                </a:cubicBezTo>
                <a:cubicBezTo>
                  <a:pt x="2387969" y="-28436"/>
                  <a:pt x="2467940" y="17104"/>
                  <a:pt x="2723242" y="0"/>
                </a:cubicBezTo>
                <a:cubicBezTo>
                  <a:pt x="2978544" y="-17104"/>
                  <a:pt x="3185192" y="40578"/>
                  <a:pt x="3317157" y="0"/>
                </a:cubicBezTo>
                <a:cubicBezTo>
                  <a:pt x="3449123" y="-40578"/>
                  <a:pt x="3824309" y="63657"/>
                  <a:pt x="3982343" y="0"/>
                </a:cubicBezTo>
                <a:cubicBezTo>
                  <a:pt x="4140377" y="-63657"/>
                  <a:pt x="4316863" y="14027"/>
                  <a:pt x="4576259" y="0"/>
                </a:cubicBezTo>
                <a:cubicBezTo>
                  <a:pt x="4835655" y="-14027"/>
                  <a:pt x="4923547" y="14747"/>
                  <a:pt x="5098905" y="0"/>
                </a:cubicBezTo>
                <a:cubicBezTo>
                  <a:pt x="5274263" y="-14747"/>
                  <a:pt x="5599217" y="15843"/>
                  <a:pt x="5764090" y="0"/>
                </a:cubicBezTo>
                <a:cubicBezTo>
                  <a:pt x="5928963" y="-15843"/>
                  <a:pt x="6101275" y="20480"/>
                  <a:pt x="6286736" y="0"/>
                </a:cubicBezTo>
                <a:cubicBezTo>
                  <a:pt x="6472197" y="-20480"/>
                  <a:pt x="6713347" y="47123"/>
                  <a:pt x="7023192" y="0"/>
                </a:cubicBezTo>
                <a:cubicBezTo>
                  <a:pt x="7333037" y="-47123"/>
                  <a:pt x="7703988" y="53635"/>
                  <a:pt x="7902187" y="0"/>
                </a:cubicBezTo>
                <a:cubicBezTo>
                  <a:pt x="8299502" y="-84152"/>
                  <a:pt x="8718103" y="384230"/>
                  <a:pt x="8677385" y="775198"/>
                </a:cubicBezTo>
                <a:cubicBezTo>
                  <a:pt x="8722061" y="900198"/>
                  <a:pt x="8648595" y="1162978"/>
                  <a:pt x="8677385" y="1260974"/>
                </a:cubicBezTo>
                <a:cubicBezTo>
                  <a:pt x="8706175" y="1358970"/>
                  <a:pt x="8674786" y="1591868"/>
                  <a:pt x="8677385" y="1715743"/>
                </a:cubicBezTo>
                <a:cubicBezTo>
                  <a:pt x="8679984" y="1839618"/>
                  <a:pt x="8671693" y="1947800"/>
                  <a:pt x="8677385" y="2170512"/>
                </a:cubicBezTo>
                <a:cubicBezTo>
                  <a:pt x="8683077" y="2393224"/>
                  <a:pt x="8628075" y="2497714"/>
                  <a:pt x="8677385" y="2594274"/>
                </a:cubicBezTo>
                <a:cubicBezTo>
                  <a:pt x="8726695" y="2690834"/>
                  <a:pt x="8676653" y="2862233"/>
                  <a:pt x="8677385" y="3049043"/>
                </a:cubicBezTo>
                <a:cubicBezTo>
                  <a:pt x="8678117" y="3235853"/>
                  <a:pt x="8630902" y="3650613"/>
                  <a:pt x="8677385" y="3875896"/>
                </a:cubicBezTo>
                <a:cubicBezTo>
                  <a:pt x="8742489" y="4341394"/>
                  <a:pt x="8319792" y="4641844"/>
                  <a:pt x="7902187" y="4651094"/>
                </a:cubicBezTo>
                <a:cubicBezTo>
                  <a:pt x="7585879" y="4720829"/>
                  <a:pt x="7476802" y="4650207"/>
                  <a:pt x="7237001" y="4651094"/>
                </a:cubicBezTo>
                <a:cubicBezTo>
                  <a:pt x="6997200" y="4651981"/>
                  <a:pt x="6971091" y="4633862"/>
                  <a:pt x="6785625" y="4651094"/>
                </a:cubicBezTo>
                <a:cubicBezTo>
                  <a:pt x="6600159" y="4668326"/>
                  <a:pt x="6432834" y="4590305"/>
                  <a:pt x="6262980" y="4651094"/>
                </a:cubicBezTo>
                <a:cubicBezTo>
                  <a:pt x="6093126" y="4711883"/>
                  <a:pt x="6056473" y="4625742"/>
                  <a:pt x="5882873" y="4651094"/>
                </a:cubicBezTo>
                <a:cubicBezTo>
                  <a:pt x="5709273" y="4676446"/>
                  <a:pt x="5613625" y="4644353"/>
                  <a:pt x="5502767" y="4651094"/>
                </a:cubicBezTo>
                <a:cubicBezTo>
                  <a:pt x="5391909" y="4657835"/>
                  <a:pt x="5051852" y="4575125"/>
                  <a:pt x="4766312" y="4651094"/>
                </a:cubicBezTo>
                <a:cubicBezTo>
                  <a:pt x="4480773" y="4727063"/>
                  <a:pt x="4498897" y="4632720"/>
                  <a:pt x="4243666" y="4651094"/>
                </a:cubicBezTo>
                <a:cubicBezTo>
                  <a:pt x="3988435" y="4669468"/>
                  <a:pt x="3779623" y="4630059"/>
                  <a:pt x="3578480" y="4651094"/>
                </a:cubicBezTo>
                <a:cubicBezTo>
                  <a:pt x="3377337" y="4672129"/>
                  <a:pt x="3205466" y="4581507"/>
                  <a:pt x="2984565" y="4651094"/>
                </a:cubicBezTo>
                <a:cubicBezTo>
                  <a:pt x="2763664" y="4720681"/>
                  <a:pt x="2562554" y="4578636"/>
                  <a:pt x="2248109" y="4651094"/>
                </a:cubicBezTo>
                <a:cubicBezTo>
                  <a:pt x="1933664" y="4723552"/>
                  <a:pt x="1900512" y="4634326"/>
                  <a:pt x="1654193" y="4651094"/>
                </a:cubicBezTo>
                <a:cubicBezTo>
                  <a:pt x="1407874" y="4667862"/>
                  <a:pt x="1135214" y="4556643"/>
                  <a:pt x="775198" y="4651094"/>
                </a:cubicBezTo>
                <a:cubicBezTo>
                  <a:pt x="428120" y="4644689"/>
                  <a:pt x="-81266" y="4226991"/>
                  <a:pt x="0" y="3875896"/>
                </a:cubicBezTo>
                <a:cubicBezTo>
                  <a:pt x="-28540" y="3733712"/>
                  <a:pt x="27945" y="3629747"/>
                  <a:pt x="0" y="3452134"/>
                </a:cubicBezTo>
                <a:cubicBezTo>
                  <a:pt x="-27945" y="3274521"/>
                  <a:pt x="65482" y="3019499"/>
                  <a:pt x="0" y="2873337"/>
                </a:cubicBezTo>
                <a:cubicBezTo>
                  <a:pt x="-65482" y="2727175"/>
                  <a:pt x="48704" y="2535033"/>
                  <a:pt x="0" y="2325547"/>
                </a:cubicBezTo>
                <a:cubicBezTo>
                  <a:pt x="-48704" y="2116061"/>
                  <a:pt x="52502" y="2007928"/>
                  <a:pt x="0" y="1808764"/>
                </a:cubicBezTo>
                <a:cubicBezTo>
                  <a:pt x="-52502" y="1609600"/>
                  <a:pt x="11735" y="1453479"/>
                  <a:pt x="0" y="1322988"/>
                </a:cubicBezTo>
                <a:cubicBezTo>
                  <a:pt x="-11735" y="1192497"/>
                  <a:pt x="46509" y="1046197"/>
                  <a:pt x="0" y="775198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40120022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: خماسي 7">
            <a:extLst>
              <a:ext uri="{FF2B5EF4-FFF2-40B4-BE49-F238E27FC236}">
                <a16:creationId xmlns:a16="http://schemas.microsoft.com/office/drawing/2014/main" id="{15634084-51FC-4057-9551-419D9950347B}"/>
              </a:ext>
            </a:extLst>
          </p:cNvPr>
          <p:cNvSpPr/>
          <p:nvPr/>
        </p:nvSpPr>
        <p:spPr>
          <a:xfrm flipH="1">
            <a:off x="6926770" y="1619339"/>
            <a:ext cx="2362334" cy="588648"/>
          </a:xfrm>
          <a:prstGeom prst="homePlat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78BB4B1-0C46-4567-9601-02F4DCDCD541}"/>
              </a:ext>
            </a:extLst>
          </p:cNvPr>
          <p:cNvSpPr/>
          <p:nvPr/>
        </p:nvSpPr>
        <p:spPr>
          <a:xfrm>
            <a:off x="7127688" y="1690841"/>
            <a:ext cx="20633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ماهو ناتج 9×8 </a:t>
            </a:r>
          </a:p>
        </p:txBody>
      </p:sp>
      <p:sp>
        <p:nvSpPr>
          <p:cNvPr id="18" name="سهم: خماسي 17">
            <a:extLst>
              <a:ext uri="{FF2B5EF4-FFF2-40B4-BE49-F238E27FC236}">
                <a16:creationId xmlns:a16="http://schemas.microsoft.com/office/drawing/2014/main" id="{DDB3FD41-C09D-4AE1-9128-3EDD83AACFE5}"/>
              </a:ext>
            </a:extLst>
          </p:cNvPr>
          <p:cNvSpPr/>
          <p:nvPr/>
        </p:nvSpPr>
        <p:spPr>
          <a:xfrm flipH="1">
            <a:off x="6983371" y="2282989"/>
            <a:ext cx="2362334" cy="588648"/>
          </a:xfrm>
          <a:prstGeom prst="homePlat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2A2CB96-6188-4950-9FFC-6965B24E8864}"/>
              </a:ext>
            </a:extLst>
          </p:cNvPr>
          <p:cNvSpPr/>
          <p:nvPr/>
        </p:nvSpPr>
        <p:spPr>
          <a:xfrm>
            <a:off x="7200071" y="2343534"/>
            <a:ext cx="20890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ماهو ناتج 8×9 </a:t>
            </a:r>
          </a:p>
        </p:txBody>
      </p:sp>
      <p:sp>
        <p:nvSpPr>
          <p:cNvPr id="10" name="نجمة: 7 نقاط 9">
            <a:extLst>
              <a:ext uri="{FF2B5EF4-FFF2-40B4-BE49-F238E27FC236}">
                <a16:creationId xmlns:a16="http://schemas.microsoft.com/office/drawing/2014/main" id="{5D2F0A20-D5F3-405D-B0D3-48D263982929}"/>
              </a:ext>
            </a:extLst>
          </p:cNvPr>
          <p:cNvSpPr/>
          <p:nvPr/>
        </p:nvSpPr>
        <p:spPr>
          <a:xfrm>
            <a:off x="6004134" y="1381459"/>
            <a:ext cx="914400" cy="914400"/>
          </a:xfrm>
          <a:prstGeom prst="star7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نجمة: 7 نقاط 22">
            <a:extLst>
              <a:ext uri="{FF2B5EF4-FFF2-40B4-BE49-F238E27FC236}">
                <a16:creationId xmlns:a16="http://schemas.microsoft.com/office/drawing/2014/main" id="{B351C638-9E28-4F05-B81B-D0475E7D392A}"/>
              </a:ext>
            </a:extLst>
          </p:cNvPr>
          <p:cNvSpPr/>
          <p:nvPr/>
        </p:nvSpPr>
        <p:spPr>
          <a:xfrm>
            <a:off x="6004134" y="2216009"/>
            <a:ext cx="914400" cy="914400"/>
          </a:xfrm>
          <a:prstGeom prst="star7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D0FB027-411B-42C7-AB77-58617EA419C7}"/>
              </a:ext>
            </a:extLst>
          </p:cNvPr>
          <p:cNvSpPr/>
          <p:nvPr/>
        </p:nvSpPr>
        <p:spPr>
          <a:xfrm>
            <a:off x="6241463" y="1644502"/>
            <a:ext cx="5180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72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030EBEB8-3F86-49E9-B7A4-4922BA198D34}"/>
              </a:ext>
            </a:extLst>
          </p:cNvPr>
          <p:cNvSpPr/>
          <p:nvPr/>
        </p:nvSpPr>
        <p:spPr>
          <a:xfrm>
            <a:off x="6227517" y="2442385"/>
            <a:ext cx="5180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72</a:t>
            </a:r>
          </a:p>
        </p:txBody>
      </p:sp>
      <p:sp>
        <p:nvSpPr>
          <p:cNvPr id="25" name="سهم: خماسي 24">
            <a:extLst>
              <a:ext uri="{FF2B5EF4-FFF2-40B4-BE49-F238E27FC236}">
                <a16:creationId xmlns:a16="http://schemas.microsoft.com/office/drawing/2014/main" id="{2F8075F2-218F-450F-91DE-D6464CB70D10}"/>
              </a:ext>
            </a:extLst>
          </p:cNvPr>
          <p:cNvSpPr/>
          <p:nvPr/>
        </p:nvSpPr>
        <p:spPr>
          <a:xfrm flipH="1">
            <a:off x="5825797" y="3240250"/>
            <a:ext cx="3568602" cy="753023"/>
          </a:xfrm>
          <a:prstGeom prst="homePlat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153D0EFD-0159-4585-A5D5-62EF483FB321}"/>
              </a:ext>
            </a:extLst>
          </p:cNvPr>
          <p:cNvSpPr/>
          <p:nvPr/>
        </p:nvSpPr>
        <p:spPr>
          <a:xfrm>
            <a:off x="6267938" y="3219729"/>
            <a:ext cx="2890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يؤدي تغيير ترتيب</a:t>
            </a:r>
          </a:p>
          <a:p>
            <a:pPr algn="ctr"/>
            <a:r>
              <a:rPr lang="ar-SA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العوامل الى تغيير الناتج؟ 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0360292-CCDC-4E61-9480-3181D9B4F596}"/>
              </a:ext>
            </a:extLst>
          </p:cNvPr>
          <p:cNvSpPr/>
          <p:nvPr/>
        </p:nvSpPr>
        <p:spPr>
          <a:xfrm>
            <a:off x="5063956" y="3107824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لا</a:t>
            </a:r>
          </a:p>
        </p:txBody>
      </p:sp>
      <p:sp>
        <p:nvSpPr>
          <p:cNvPr id="28" name="سهم: خماسي 27">
            <a:extLst>
              <a:ext uri="{FF2B5EF4-FFF2-40B4-BE49-F238E27FC236}">
                <a16:creationId xmlns:a16="http://schemas.microsoft.com/office/drawing/2014/main" id="{3D4761FE-AFBE-4B65-BFDF-555DC8FD2310}"/>
              </a:ext>
            </a:extLst>
          </p:cNvPr>
          <p:cNvSpPr/>
          <p:nvPr/>
        </p:nvSpPr>
        <p:spPr>
          <a:xfrm flipH="1">
            <a:off x="5830717" y="4090744"/>
            <a:ext cx="3568602" cy="469847"/>
          </a:xfrm>
          <a:prstGeom prst="homePlat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0F1ACDD7-829C-417A-A4EF-DD44742545EA}"/>
              </a:ext>
            </a:extLst>
          </p:cNvPr>
          <p:cNvSpPr/>
          <p:nvPr/>
        </p:nvSpPr>
        <p:spPr>
          <a:xfrm>
            <a:off x="6400300" y="4070223"/>
            <a:ext cx="2635658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مجموع 3+2+5 ؟</a:t>
            </a:r>
          </a:p>
        </p:txBody>
      </p:sp>
      <p:sp>
        <p:nvSpPr>
          <p:cNvPr id="30" name="سهم: خماسي 29">
            <a:extLst>
              <a:ext uri="{FF2B5EF4-FFF2-40B4-BE49-F238E27FC236}">
                <a16:creationId xmlns:a16="http://schemas.microsoft.com/office/drawing/2014/main" id="{183958BE-B746-402B-A3FD-E79870F6FFF9}"/>
              </a:ext>
            </a:extLst>
          </p:cNvPr>
          <p:cNvSpPr/>
          <p:nvPr/>
        </p:nvSpPr>
        <p:spPr>
          <a:xfrm flipH="1">
            <a:off x="5831078" y="4646842"/>
            <a:ext cx="3568602" cy="469847"/>
          </a:xfrm>
          <a:prstGeom prst="homePlat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55CEB147-F817-4F16-A099-B0DFF8CB08A0}"/>
              </a:ext>
            </a:extLst>
          </p:cNvPr>
          <p:cNvSpPr/>
          <p:nvPr/>
        </p:nvSpPr>
        <p:spPr>
          <a:xfrm>
            <a:off x="6552700" y="4625746"/>
            <a:ext cx="2635658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مجموع 5+2+3 ؟</a:t>
            </a:r>
          </a:p>
        </p:txBody>
      </p:sp>
      <p:sp>
        <p:nvSpPr>
          <p:cNvPr id="32" name="سهم: خماسي 31">
            <a:extLst>
              <a:ext uri="{FF2B5EF4-FFF2-40B4-BE49-F238E27FC236}">
                <a16:creationId xmlns:a16="http://schemas.microsoft.com/office/drawing/2014/main" id="{FA1FBA7C-5177-421D-A373-48D647602A59}"/>
              </a:ext>
            </a:extLst>
          </p:cNvPr>
          <p:cNvSpPr/>
          <p:nvPr/>
        </p:nvSpPr>
        <p:spPr>
          <a:xfrm flipH="1">
            <a:off x="5880368" y="5127295"/>
            <a:ext cx="3568602" cy="753023"/>
          </a:xfrm>
          <a:prstGeom prst="homePlat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ED91B85A-A6BF-4360-A913-6ECA6D8E030E}"/>
              </a:ext>
            </a:extLst>
          </p:cNvPr>
          <p:cNvSpPr/>
          <p:nvPr/>
        </p:nvSpPr>
        <p:spPr>
          <a:xfrm>
            <a:off x="6322509" y="5106774"/>
            <a:ext cx="2890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يؤدي تغيير ترتيب</a:t>
            </a:r>
          </a:p>
          <a:p>
            <a:pPr algn="ctr"/>
            <a:r>
              <a:rPr lang="ar-SA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العوامل الى تغيير الناتج؟ 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53F3DAFE-A85D-41B4-AED8-13A2D218E65B}"/>
              </a:ext>
            </a:extLst>
          </p:cNvPr>
          <p:cNvSpPr/>
          <p:nvPr/>
        </p:nvSpPr>
        <p:spPr>
          <a:xfrm>
            <a:off x="5188529" y="5116689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لا</a:t>
            </a:r>
          </a:p>
        </p:txBody>
      </p:sp>
      <p:sp>
        <p:nvSpPr>
          <p:cNvPr id="35" name="مخطط انسيابي: قرار 34">
            <a:extLst>
              <a:ext uri="{FF2B5EF4-FFF2-40B4-BE49-F238E27FC236}">
                <a16:creationId xmlns:a16="http://schemas.microsoft.com/office/drawing/2014/main" id="{4DAB3825-FF3D-4B80-BEC7-D4388CE61353}"/>
              </a:ext>
            </a:extLst>
          </p:cNvPr>
          <p:cNvSpPr/>
          <p:nvPr/>
        </p:nvSpPr>
        <p:spPr>
          <a:xfrm>
            <a:off x="4850560" y="3985824"/>
            <a:ext cx="914400" cy="612648"/>
          </a:xfrm>
          <a:prstGeom prst="flowChartDecision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خطط انسيابي: قرار 35">
            <a:extLst>
              <a:ext uri="{FF2B5EF4-FFF2-40B4-BE49-F238E27FC236}">
                <a16:creationId xmlns:a16="http://schemas.microsoft.com/office/drawing/2014/main" id="{4A66005D-AAEA-43FF-92F1-9456E75A985E}"/>
              </a:ext>
            </a:extLst>
          </p:cNvPr>
          <p:cNvSpPr/>
          <p:nvPr/>
        </p:nvSpPr>
        <p:spPr>
          <a:xfrm>
            <a:off x="4865070" y="4601176"/>
            <a:ext cx="914400" cy="612648"/>
          </a:xfrm>
          <a:prstGeom prst="flowChartDecision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4C64A4B1-5B29-49C5-9820-79AE47C45B2B}"/>
              </a:ext>
            </a:extLst>
          </p:cNvPr>
          <p:cNvSpPr/>
          <p:nvPr/>
        </p:nvSpPr>
        <p:spPr>
          <a:xfrm>
            <a:off x="5073338" y="4068551"/>
            <a:ext cx="52731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10</a:t>
            </a: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E3512DF4-AD74-4E43-B6A6-9DD3C95D21C6}"/>
              </a:ext>
            </a:extLst>
          </p:cNvPr>
          <p:cNvSpPr/>
          <p:nvPr/>
        </p:nvSpPr>
        <p:spPr>
          <a:xfrm>
            <a:off x="5158742" y="4653567"/>
            <a:ext cx="3898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>
                <a:ln w="9525">
                  <a:solidFill>
                    <a:sysClr val="windowText" lastClr="0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280496" y="2988484"/>
            <a:ext cx="1052689" cy="1057750"/>
          </a:xfrm>
          <a:prstGeom prst="rect">
            <a:avLst/>
          </a:prstGeom>
        </p:spPr>
      </p:pic>
      <p:sp>
        <p:nvSpPr>
          <p:cNvPr id="43" name="مربع نص 1">
            <a:extLst>
              <a:ext uri="{FF2B5EF4-FFF2-40B4-BE49-F238E27FC236}">
                <a16:creationId xmlns:a16="http://schemas.microsoft.com/office/drawing/2014/main" id="{2E40D3A1-2C82-4AD6-AE12-F8305722FBBC}"/>
              </a:ext>
            </a:extLst>
          </p:cNvPr>
          <p:cNvSpPr txBox="1"/>
          <p:nvPr/>
        </p:nvSpPr>
        <p:spPr>
          <a:xfrm rot="16200000">
            <a:off x="-448534" y="4437535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8" grpId="0" animBg="1"/>
      <p:bldP spid="22" grpId="0"/>
      <p:bldP spid="10" grpId="0" animBg="1"/>
      <p:bldP spid="23" grpId="0" animBg="1"/>
      <p:bldP spid="11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/>
      <p:bldP spid="35" grpId="0" animBg="1"/>
      <p:bldP spid="36" grpId="0" animBg="1"/>
      <p:bldP spid="37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7603" y="673694"/>
            <a:ext cx="1996897" cy="1497673"/>
          </a:xfrm>
          <a:prstGeom prst="rect">
            <a:avLst/>
          </a:prstGeom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85EA0E05-3829-4DFC-8485-2B3C6A0384BA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FB7F8D-841D-4C84-945B-68220E155A21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AE0742-6589-45FF-AAF0-180DB02D2D5F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F9A2B7-9ABF-4DFE-87A8-15CCE686C0E3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446BD2A-C019-453B-A1CB-32BB5E66B9D6}"/>
              </a:ext>
            </a:extLst>
          </p:cNvPr>
          <p:cNvSpPr txBox="1"/>
          <p:nvPr/>
        </p:nvSpPr>
        <p:spPr>
          <a:xfrm>
            <a:off x="4769406" y="502146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2306225-4A39-4B89-8DF6-D2FFEA355070}"/>
              </a:ext>
            </a:extLst>
          </p:cNvPr>
          <p:cNvSpPr/>
          <p:nvPr/>
        </p:nvSpPr>
        <p:spPr>
          <a:xfrm>
            <a:off x="2685042" y="1882111"/>
            <a:ext cx="7404889" cy="3774852"/>
          </a:xfrm>
          <a:custGeom>
            <a:avLst/>
            <a:gdLst>
              <a:gd name="connsiteX0" fmla="*/ 0 w 7404889"/>
              <a:gd name="connsiteY0" fmla="*/ 629155 h 3774852"/>
              <a:gd name="connsiteX1" fmla="*/ 629155 w 7404889"/>
              <a:gd name="connsiteY1" fmla="*/ 0 h 3774852"/>
              <a:gd name="connsiteX2" fmla="*/ 1373574 w 7404889"/>
              <a:gd name="connsiteY2" fmla="*/ 0 h 3774852"/>
              <a:gd name="connsiteX3" fmla="*/ 2179459 w 7404889"/>
              <a:gd name="connsiteY3" fmla="*/ 0 h 3774852"/>
              <a:gd name="connsiteX4" fmla="*/ 2985344 w 7404889"/>
              <a:gd name="connsiteY4" fmla="*/ 0 h 3774852"/>
              <a:gd name="connsiteX5" fmla="*/ 3606831 w 7404889"/>
              <a:gd name="connsiteY5" fmla="*/ 0 h 3774852"/>
              <a:gd name="connsiteX6" fmla="*/ 4289784 w 7404889"/>
              <a:gd name="connsiteY6" fmla="*/ 0 h 3774852"/>
              <a:gd name="connsiteX7" fmla="*/ 4911272 w 7404889"/>
              <a:gd name="connsiteY7" fmla="*/ 0 h 3774852"/>
              <a:gd name="connsiteX8" fmla="*/ 5409828 w 7404889"/>
              <a:gd name="connsiteY8" fmla="*/ 0 h 3774852"/>
              <a:gd name="connsiteX9" fmla="*/ 6154247 w 7404889"/>
              <a:gd name="connsiteY9" fmla="*/ 0 h 3774852"/>
              <a:gd name="connsiteX10" fmla="*/ 6775734 w 7404889"/>
              <a:gd name="connsiteY10" fmla="*/ 0 h 3774852"/>
              <a:gd name="connsiteX11" fmla="*/ 7404889 w 7404889"/>
              <a:gd name="connsiteY11" fmla="*/ 629155 h 3774852"/>
              <a:gd name="connsiteX12" fmla="*/ 7404889 w 7404889"/>
              <a:gd name="connsiteY12" fmla="*/ 1182794 h 3774852"/>
              <a:gd name="connsiteX13" fmla="*/ 7404889 w 7404889"/>
              <a:gd name="connsiteY13" fmla="*/ 1761599 h 3774852"/>
              <a:gd name="connsiteX14" fmla="*/ 7404889 w 7404889"/>
              <a:gd name="connsiteY14" fmla="*/ 2415900 h 3774852"/>
              <a:gd name="connsiteX15" fmla="*/ 7404889 w 7404889"/>
              <a:gd name="connsiteY15" fmla="*/ 3145697 h 3774852"/>
              <a:gd name="connsiteX16" fmla="*/ 6775734 w 7404889"/>
              <a:gd name="connsiteY16" fmla="*/ 3774852 h 3774852"/>
              <a:gd name="connsiteX17" fmla="*/ 5969849 w 7404889"/>
              <a:gd name="connsiteY17" fmla="*/ 3774852 h 3774852"/>
              <a:gd name="connsiteX18" fmla="*/ 5163964 w 7404889"/>
              <a:gd name="connsiteY18" fmla="*/ 3774852 h 3774852"/>
              <a:gd name="connsiteX19" fmla="*/ 4481011 w 7404889"/>
              <a:gd name="connsiteY19" fmla="*/ 3774852 h 3774852"/>
              <a:gd name="connsiteX20" fmla="*/ 3920990 w 7404889"/>
              <a:gd name="connsiteY20" fmla="*/ 3774852 h 3774852"/>
              <a:gd name="connsiteX21" fmla="*/ 3422434 w 7404889"/>
              <a:gd name="connsiteY21" fmla="*/ 3774852 h 3774852"/>
              <a:gd name="connsiteX22" fmla="*/ 2800946 w 7404889"/>
              <a:gd name="connsiteY22" fmla="*/ 3774852 h 3774852"/>
              <a:gd name="connsiteX23" fmla="*/ 2117993 w 7404889"/>
              <a:gd name="connsiteY23" fmla="*/ 3774852 h 3774852"/>
              <a:gd name="connsiteX24" fmla="*/ 1496506 w 7404889"/>
              <a:gd name="connsiteY24" fmla="*/ 3774852 h 3774852"/>
              <a:gd name="connsiteX25" fmla="*/ 629155 w 7404889"/>
              <a:gd name="connsiteY25" fmla="*/ 3774852 h 3774852"/>
              <a:gd name="connsiteX26" fmla="*/ 0 w 7404889"/>
              <a:gd name="connsiteY26" fmla="*/ 3145697 h 3774852"/>
              <a:gd name="connsiteX27" fmla="*/ 0 w 7404889"/>
              <a:gd name="connsiteY27" fmla="*/ 2491396 h 3774852"/>
              <a:gd name="connsiteX28" fmla="*/ 0 w 7404889"/>
              <a:gd name="connsiteY28" fmla="*/ 1811930 h 3774852"/>
              <a:gd name="connsiteX29" fmla="*/ 0 w 7404889"/>
              <a:gd name="connsiteY29" fmla="*/ 1182794 h 3774852"/>
              <a:gd name="connsiteX30" fmla="*/ 0 w 7404889"/>
              <a:gd name="connsiteY30" fmla="*/ 629155 h 377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404889" h="3774852" fill="none" extrusionOk="0">
                <a:moveTo>
                  <a:pt x="0" y="629155"/>
                </a:moveTo>
                <a:cubicBezTo>
                  <a:pt x="30706" y="338542"/>
                  <a:pt x="281255" y="14067"/>
                  <a:pt x="629155" y="0"/>
                </a:cubicBezTo>
                <a:cubicBezTo>
                  <a:pt x="778381" y="-15385"/>
                  <a:pt x="1142071" y="15676"/>
                  <a:pt x="1373574" y="0"/>
                </a:cubicBezTo>
                <a:cubicBezTo>
                  <a:pt x="1605077" y="-15676"/>
                  <a:pt x="1907293" y="33698"/>
                  <a:pt x="2179459" y="0"/>
                </a:cubicBezTo>
                <a:cubicBezTo>
                  <a:pt x="2451626" y="-33698"/>
                  <a:pt x="2712181" y="26152"/>
                  <a:pt x="2985344" y="0"/>
                </a:cubicBezTo>
                <a:cubicBezTo>
                  <a:pt x="3258508" y="-26152"/>
                  <a:pt x="3412655" y="4648"/>
                  <a:pt x="3606831" y="0"/>
                </a:cubicBezTo>
                <a:cubicBezTo>
                  <a:pt x="3801007" y="-4648"/>
                  <a:pt x="4069465" y="-20342"/>
                  <a:pt x="4289784" y="0"/>
                </a:cubicBezTo>
                <a:cubicBezTo>
                  <a:pt x="4510103" y="20342"/>
                  <a:pt x="4736050" y="15801"/>
                  <a:pt x="4911272" y="0"/>
                </a:cubicBezTo>
                <a:cubicBezTo>
                  <a:pt x="5086494" y="-15801"/>
                  <a:pt x="5180008" y="21834"/>
                  <a:pt x="5409828" y="0"/>
                </a:cubicBezTo>
                <a:cubicBezTo>
                  <a:pt x="5639648" y="-21834"/>
                  <a:pt x="5783525" y="-6489"/>
                  <a:pt x="6154247" y="0"/>
                </a:cubicBezTo>
                <a:cubicBezTo>
                  <a:pt x="6524969" y="6489"/>
                  <a:pt x="6573501" y="7265"/>
                  <a:pt x="6775734" y="0"/>
                </a:cubicBezTo>
                <a:cubicBezTo>
                  <a:pt x="7075263" y="20494"/>
                  <a:pt x="7423041" y="205007"/>
                  <a:pt x="7404889" y="629155"/>
                </a:cubicBezTo>
                <a:cubicBezTo>
                  <a:pt x="7381062" y="805724"/>
                  <a:pt x="7429701" y="934265"/>
                  <a:pt x="7404889" y="1182794"/>
                </a:cubicBezTo>
                <a:cubicBezTo>
                  <a:pt x="7380077" y="1431323"/>
                  <a:pt x="7413734" y="1501572"/>
                  <a:pt x="7404889" y="1761599"/>
                </a:cubicBezTo>
                <a:cubicBezTo>
                  <a:pt x="7396044" y="2021626"/>
                  <a:pt x="7435600" y="2243398"/>
                  <a:pt x="7404889" y="2415900"/>
                </a:cubicBezTo>
                <a:cubicBezTo>
                  <a:pt x="7374178" y="2588402"/>
                  <a:pt x="7370600" y="2973718"/>
                  <a:pt x="7404889" y="3145697"/>
                </a:cubicBezTo>
                <a:cubicBezTo>
                  <a:pt x="7432565" y="3527266"/>
                  <a:pt x="7116797" y="3731753"/>
                  <a:pt x="6775734" y="3774852"/>
                </a:cubicBezTo>
                <a:cubicBezTo>
                  <a:pt x="6537351" y="3761646"/>
                  <a:pt x="6214230" y="3804094"/>
                  <a:pt x="5969849" y="3774852"/>
                </a:cubicBezTo>
                <a:cubicBezTo>
                  <a:pt x="5725469" y="3745610"/>
                  <a:pt x="5541193" y="3764085"/>
                  <a:pt x="5163964" y="3774852"/>
                </a:cubicBezTo>
                <a:cubicBezTo>
                  <a:pt x="4786735" y="3785619"/>
                  <a:pt x="4663851" y="3798906"/>
                  <a:pt x="4481011" y="3774852"/>
                </a:cubicBezTo>
                <a:cubicBezTo>
                  <a:pt x="4298171" y="3750798"/>
                  <a:pt x="4076143" y="3763849"/>
                  <a:pt x="3920990" y="3774852"/>
                </a:cubicBezTo>
                <a:cubicBezTo>
                  <a:pt x="3765837" y="3785855"/>
                  <a:pt x="3571477" y="3761722"/>
                  <a:pt x="3422434" y="3774852"/>
                </a:cubicBezTo>
                <a:cubicBezTo>
                  <a:pt x="3273391" y="3787982"/>
                  <a:pt x="3034274" y="3783005"/>
                  <a:pt x="2800946" y="3774852"/>
                </a:cubicBezTo>
                <a:cubicBezTo>
                  <a:pt x="2567618" y="3766699"/>
                  <a:pt x="2452753" y="3783661"/>
                  <a:pt x="2117993" y="3774852"/>
                </a:cubicBezTo>
                <a:cubicBezTo>
                  <a:pt x="1783233" y="3766043"/>
                  <a:pt x="1762212" y="3769417"/>
                  <a:pt x="1496506" y="3774852"/>
                </a:cubicBezTo>
                <a:cubicBezTo>
                  <a:pt x="1230800" y="3780287"/>
                  <a:pt x="809025" y="3760240"/>
                  <a:pt x="629155" y="3774852"/>
                </a:cubicBezTo>
                <a:cubicBezTo>
                  <a:pt x="279355" y="3845583"/>
                  <a:pt x="-53852" y="3558240"/>
                  <a:pt x="0" y="3145697"/>
                </a:cubicBezTo>
                <a:cubicBezTo>
                  <a:pt x="-26361" y="2982434"/>
                  <a:pt x="23903" y="2791423"/>
                  <a:pt x="0" y="2491396"/>
                </a:cubicBezTo>
                <a:cubicBezTo>
                  <a:pt x="-23903" y="2191369"/>
                  <a:pt x="-4778" y="2068249"/>
                  <a:pt x="0" y="1811930"/>
                </a:cubicBezTo>
                <a:cubicBezTo>
                  <a:pt x="4778" y="1555611"/>
                  <a:pt x="29920" y="1406372"/>
                  <a:pt x="0" y="1182794"/>
                </a:cubicBezTo>
                <a:cubicBezTo>
                  <a:pt x="-29920" y="959216"/>
                  <a:pt x="1628" y="768181"/>
                  <a:pt x="0" y="629155"/>
                </a:cubicBezTo>
                <a:close/>
              </a:path>
              <a:path w="7404889" h="3774852" stroke="0" extrusionOk="0">
                <a:moveTo>
                  <a:pt x="0" y="629155"/>
                </a:moveTo>
                <a:cubicBezTo>
                  <a:pt x="-7877" y="237957"/>
                  <a:pt x="264842" y="-32346"/>
                  <a:pt x="629155" y="0"/>
                </a:cubicBezTo>
                <a:cubicBezTo>
                  <a:pt x="973145" y="-28874"/>
                  <a:pt x="1199715" y="18790"/>
                  <a:pt x="1373574" y="0"/>
                </a:cubicBezTo>
                <a:cubicBezTo>
                  <a:pt x="1547433" y="-18790"/>
                  <a:pt x="1928927" y="4504"/>
                  <a:pt x="2117993" y="0"/>
                </a:cubicBezTo>
                <a:cubicBezTo>
                  <a:pt x="2307059" y="-4504"/>
                  <a:pt x="2492321" y="28812"/>
                  <a:pt x="2800946" y="0"/>
                </a:cubicBezTo>
                <a:cubicBezTo>
                  <a:pt x="3109571" y="-28812"/>
                  <a:pt x="3424950" y="-20652"/>
                  <a:pt x="3606831" y="0"/>
                </a:cubicBezTo>
                <a:cubicBezTo>
                  <a:pt x="3788713" y="20652"/>
                  <a:pt x="3977787" y="-10303"/>
                  <a:pt x="4105387" y="0"/>
                </a:cubicBezTo>
                <a:cubicBezTo>
                  <a:pt x="4232987" y="10303"/>
                  <a:pt x="4553110" y="-10804"/>
                  <a:pt x="4911272" y="0"/>
                </a:cubicBezTo>
                <a:cubicBezTo>
                  <a:pt x="5269435" y="10804"/>
                  <a:pt x="5279748" y="1095"/>
                  <a:pt x="5471293" y="0"/>
                </a:cubicBezTo>
                <a:cubicBezTo>
                  <a:pt x="5662838" y="-1095"/>
                  <a:pt x="5763755" y="7889"/>
                  <a:pt x="6031315" y="0"/>
                </a:cubicBezTo>
                <a:cubicBezTo>
                  <a:pt x="6298875" y="-7889"/>
                  <a:pt x="6471417" y="-16168"/>
                  <a:pt x="6775734" y="0"/>
                </a:cubicBezTo>
                <a:cubicBezTo>
                  <a:pt x="7135215" y="16666"/>
                  <a:pt x="7419961" y="263880"/>
                  <a:pt x="7404889" y="629155"/>
                </a:cubicBezTo>
                <a:cubicBezTo>
                  <a:pt x="7427046" y="865390"/>
                  <a:pt x="7422928" y="957971"/>
                  <a:pt x="7404889" y="1207960"/>
                </a:cubicBezTo>
                <a:cubicBezTo>
                  <a:pt x="7386850" y="1457949"/>
                  <a:pt x="7406575" y="1553453"/>
                  <a:pt x="7404889" y="1786764"/>
                </a:cubicBezTo>
                <a:cubicBezTo>
                  <a:pt x="7403203" y="2020075"/>
                  <a:pt x="7429675" y="2167076"/>
                  <a:pt x="7404889" y="2466231"/>
                </a:cubicBezTo>
                <a:cubicBezTo>
                  <a:pt x="7380103" y="2765386"/>
                  <a:pt x="7384954" y="2874277"/>
                  <a:pt x="7404889" y="3145697"/>
                </a:cubicBezTo>
                <a:cubicBezTo>
                  <a:pt x="7342444" y="3477674"/>
                  <a:pt x="7148119" y="3722631"/>
                  <a:pt x="6775734" y="3774852"/>
                </a:cubicBezTo>
                <a:cubicBezTo>
                  <a:pt x="6512532" y="3764271"/>
                  <a:pt x="6423224" y="3789494"/>
                  <a:pt x="6092781" y="3774852"/>
                </a:cubicBezTo>
                <a:cubicBezTo>
                  <a:pt x="5762338" y="3760210"/>
                  <a:pt x="5564870" y="3738221"/>
                  <a:pt x="5348362" y="3774852"/>
                </a:cubicBezTo>
                <a:cubicBezTo>
                  <a:pt x="5131854" y="3811483"/>
                  <a:pt x="4997145" y="3767223"/>
                  <a:pt x="4849806" y="3774852"/>
                </a:cubicBezTo>
                <a:cubicBezTo>
                  <a:pt x="4702467" y="3782481"/>
                  <a:pt x="4547067" y="3782356"/>
                  <a:pt x="4289784" y="3774852"/>
                </a:cubicBezTo>
                <a:cubicBezTo>
                  <a:pt x="4032501" y="3767348"/>
                  <a:pt x="3965935" y="3802758"/>
                  <a:pt x="3729763" y="3774852"/>
                </a:cubicBezTo>
                <a:cubicBezTo>
                  <a:pt x="3493591" y="3746946"/>
                  <a:pt x="3303254" y="3741874"/>
                  <a:pt x="2985344" y="3774852"/>
                </a:cubicBezTo>
                <a:cubicBezTo>
                  <a:pt x="2667434" y="3807830"/>
                  <a:pt x="2588878" y="3793171"/>
                  <a:pt x="2486788" y="3774852"/>
                </a:cubicBezTo>
                <a:cubicBezTo>
                  <a:pt x="2384698" y="3756533"/>
                  <a:pt x="2089582" y="3799762"/>
                  <a:pt x="1742369" y="3774852"/>
                </a:cubicBezTo>
                <a:cubicBezTo>
                  <a:pt x="1395156" y="3749942"/>
                  <a:pt x="1401128" y="3795655"/>
                  <a:pt x="1243813" y="3774852"/>
                </a:cubicBezTo>
                <a:cubicBezTo>
                  <a:pt x="1086498" y="3754049"/>
                  <a:pt x="869301" y="3787984"/>
                  <a:pt x="629155" y="3774852"/>
                </a:cubicBezTo>
                <a:cubicBezTo>
                  <a:pt x="360624" y="3783366"/>
                  <a:pt x="-22838" y="3533892"/>
                  <a:pt x="0" y="3145697"/>
                </a:cubicBezTo>
                <a:cubicBezTo>
                  <a:pt x="-11825" y="2838447"/>
                  <a:pt x="-18182" y="2822117"/>
                  <a:pt x="0" y="2516562"/>
                </a:cubicBezTo>
                <a:cubicBezTo>
                  <a:pt x="18182" y="2211008"/>
                  <a:pt x="-20728" y="2053965"/>
                  <a:pt x="0" y="1862261"/>
                </a:cubicBezTo>
                <a:cubicBezTo>
                  <a:pt x="20728" y="1670557"/>
                  <a:pt x="-5964" y="1373090"/>
                  <a:pt x="0" y="1182794"/>
                </a:cubicBezTo>
                <a:cubicBezTo>
                  <a:pt x="5964" y="992498"/>
                  <a:pt x="22792" y="879930"/>
                  <a:pt x="0" y="629155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287972528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D4C60F6-5003-446A-917F-30CC054918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4407" y="2138645"/>
            <a:ext cx="4174767" cy="323931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CDCB17E8-E6E0-4ADD-8A82-85A4A0EEDF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24" name="مربع نص 1">
            <a:extLst>
              <a:ext uri="{FF2B5EF4-FFF2-40B4-BE49-F238E27FC236}">
                <a16:creationId xmlns:a16="http://schemas.microsoft.com/office/drawing/2014/main" id="{30E71FBB-6B7F-4CD9-9A30-2A8D7EF83B25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8EA1702-EBF7-48C3-80AA-F209D1F021F0}"/>
              </a:ext>
            </a:extLst>
          </p:cNvPr>
          <p:cNvGrpSpPr/>
          <p:nvPr/>
        </p:nvGrpSpPr>
        <p:grpSpPr>
          <a:xfrm>
            <a:off x="7364696" y="1597723"/>
            <a:ext cx="4009603" cy="1333188"/>
            <a:chOff x="6892152" y="2892441"/>
            <a:chExt cx="3520780" cy="1333188"/>
          </a:xfrm>
        </p:grpSpPr>
        <p:pic>
          <p:nvPicPr>
            <p:cNvPr id="17" name="صورة 16" descr="مهارة سالقة&#10;">
              <a:extLst>
                <a:ext uri="{FF2B5EF4-FFF2-40B4-BE49-F238E27FC236}">
                  <a16:creationId xmlns:a16="http://schemas.microsoft.com/office/drawing/2014/main" id="{523F99EB-B7E1-4C02-9DDF-84E543F8E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1EAA9637-7B95-4E49-A797-B559C219499C}"/>
                </a:ext>
              </a:extLst>
            </p:cNvPr>
            <p:cNvSpPr txBox="1"/>
            <p:nvPr/>
          </p:nvSpPr>
          <p:spPr>
            <a:xfrm>
              <a:off x="7987717" y="3290882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>
                  <a:solidFill>
                    <a:schemeClr val="bg1"/>
                  </a:solidFill>
                </a:rPr>
                <a:t>التـقويم</a:t>
              </a:r>
              <a:r>
                <a:rPr lang="ar-SA">
                  <a:solidFill>
                    <a:schemeClr val="bg1"/>
                  </a:solidFill>
                </a:rPr>
                <a:t> </a:t>
              </a: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C895F276-77C6-46E4-B432-5D158037BB3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C1B9F6"/>
              </a:clrFrom>
              <a:clrTo>
                <a:srgbClr val="C1B9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0381" y="2917312"/>
            <a:ext cx="3180735" cy="2385551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00633B7E-5C57-45B5-AD12-F480F65D4436}"/>
              </a:ext>
            </a:extLst>
          </p:cNvPr>
          <p:cNvGrpSpPr/>
          <p:nvPr/>
        </p:nvGrpSpPr>
        <p:grpSpPr>
          <a:xfrm>
            <a:off x="2111448" y="1382821"/>
            <a:ext cx="2255165" cy="1250103"/>
            <a:chOff x="962079" y="2290596"/>
            <a:chExt cx="2255165" cy="1250103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3E8A330C-4F04-4507-AF1E-AA0B27042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C3030078-1C1F-4A20-8CFF-EEE52B83F45C}"/>
                </a:ext>
              </a:extLst>
            </p:cNvPr>
            <p:cNvSpPr txBox="1"/>
            <p:nvPr/>
          </p:nvSpPr>
          <p:spPr>
            <a:xfrm rot="20602374">
              <a:off x="1129849" y="2618496"/>
              <a:ext cx="168604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/>
                <a:t>ص 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307805" y="1645935"/>
            <a:ext cx="3522068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796311" y="3350960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4B8DFF44-0595-4704-831B-D01A2745FA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1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2981194" y="1203890"/>
            <a:ext cx="5906638" cy="5140524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A70CB3D-F911-4352-9C8E-EA07FFF56BCC}"/>
              </a:ext>
            </a:extLst>
          </p:cNvPr>
          <p:cNvSpPr txBox="1"/>
          <p:nvPr/>
        </p:nvSpPr>
        <p:spPr>
          <a:xfrm>
            <a:off x="4769406" y="502146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pic>
        <p:nvPicPr>
          <p:cNvPr id="3" name="صورة 2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6652A808-64B4-4F77-8CC0-8768700EE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6201" y="2571195"/>
            <a:ext cx="1152525" cy="101917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15F263D-A608-480C-B602-DA2A968EB84C}"/>
              </a:ext>
            </a:extLst>
          </p:cNvPr>
          <p:cNvSpPr/>
          <p:nvPr/>
        </p:nvSpPr>
        <p:spPr>
          <a:xfrm>
            <a:off x="2723535" y="2185406"/>
            <a:ext cx="6633363" cy="2819213"/>
          </a:xfrm>
          <a:custGeom>
            <a:avLst/>
            <a:gdLst>
              <a:gd name="connsiteX0" fmla="*/ 0 w 6633363"/>
              <a:gd name="connsiteY0" fmla="*/ 469878 h 2819213"/>
              <a:gd name="connsiteX1" fmla="*/ 469878 w 6633363"/>
              <a:gd name="connsiteY1" fmla="*/ 0 h 2819213"/>
              <a:gd name="connsiteX2" fmla="*/ 988629 w 6633363"/>
              <a:gd name="connsiteY2" fmla="*/ 0 h 2819213"/>
              <a:gd name="connsiteX3" fmla="*/ 1450444 w 6633363"/>
              <a:gd name="connsiteY3" fmla="*/ 0 h 2819213"/>
              <a:gd name="connsiteX4" fmla="*/ 2026131 w 6633363"/>
              <a:gd name="connsiteY4" fmla="*/ 0 h 2819213"/>
              <a:gd name="connsiteX5" fmla="*/ 2544881 w 6633363"/>
              <a:gd name="connsiteY5" fmla="*/ 0 h 2819213"/>
              <a:gd name="connsiteX6" fmla="*/ 3120568 w 6633363"/>
              <a:gd name="connsiteY6" fmla="*/ 0 h 2819213"/>
              <a:gd name="connsiteX7" fmla="*/ 3867064 w 6633363"/>
              <a:gd name="connsiteY7" fmla="*/ 0 h 2819213"/>
              <a:gd name="connsiteX8" fmla="*/ 4556623 w 6633363"/>
              <a:gd name="connsiteY8" fmla="*/ 0 h 2819213"/>
              <a:gd name="connsiteX9" fmla="*/ 5303118 w 6633363"/>
              <a:gd name="connsiteY9" fmla="*/ 0 h 2819213"/>
              <a:gd name="connsiteX10" fmla="*/ 6163485 w 6633363"/>
              <a:gd name="connsiteY10" fmla="*/ 0 h 2819213"/>
              <a:gd name="connsiteX11" fmla="*/ 6633363 w 6633363"/>
              <a:gd name="connsiteY11" fmla="*/ 469878 h 2819213"/>
              <a:gd name="connsiteX12" fmla="*/ 6633363 w 6633363"/>
              <a:gd name="connsiteY12" fmla="*/ 1077569 h 2819213"/>
              <a:gd name="connsiteX13" fmla="*/ 6633363 w 6633363"/>
              <a:gd name="connsiteY13" fmla="*/ 1647671 h 2819213"/>
              <a:gd name="connsiteX14" fmla="*/ 6633363 w 6633363"/>
              <a:gd name="connsiteY14" fmla="*/ 2349335 h 2819213"/>
              <a:gd name="connsiteX15" fmla="*/ 6163485 w 6633363"/>
              <a:gd name="connsiteY15" fmla="*/ 2819213 h 2819213"/>
              <a:gd name="connsiteX16" fmla="*/ 5644734 w 6633363"/>
              <a:gd name="connsiteY16" fmla="*/ 2819213 h 2819213"/>
              <a:gd name="connsiteX17" fmla="*/ 5012111 w 6633363"/>
              <a:gd name="connsiteY17" fmla="*/ 2819213 h 2819213"/>
              <a:gd name="connsiteX18" fmla="*/ 4322552 w 6633363"/>
              <a:gd name="connsiteY18" fmla="*/ 2819213 h 2819213"/>
              <a:gd name="connsiteX19" fmla="*/ 3632993 w 6633363"/>
              <a:gd name="connsiteY19" fmla="*/ 2819213 h 2819213"/>
              <a:gd name="connsiteX20" fmla="*/ 3114242 w 6633363"/>
              <a:gd name="connsiteY20" fmla="*/ 2819213 h 2819213"/>
              <a:gd name="connsiteX21" fmla="*/ 2424683 w 6633363"/>
              <a:gd name="connsiteY21" fmla="*/ 2819213 h 2819213"/>
              <a:gd name="connsiteX22" fmla="*/ 1848996 w 6633363"/>
              <a:gd name="connsiteY22" fmla="*/ 2819213 h 2819213"/>
              <a:gd name="connsiteX23" fmla="*/ 1102501 w 6633363"/>
              <a:gd name="connsiteY23" fmla="*/ 2819213 h 2819213"/>
              <a:gd name="connsiteX24" fmla="*/ 469878 w 6633363"/>
              <a:gd name="connsiteY24" fmla="*/ 2819213 h 2819213"/>
              <a:gd name="connsiteX25" fmla="*/ 0 w 6633363"/>
              <a:gd name="connsiteY25" fmla="*/ 2349335 h 2819213"/>
              <a:gd name="connsiteX26" fmla="*/ 0 w 6633363"/>
              <a:gd name="connsiteY26" fmla="*/ 1722849 h 2819213"/>
              <a:gd name="connsiteX27" fmla="*/ 0 w 6633363"/>
              <a:gd name="connsiteY27" fmla="*/ 1133953 h 2819213"/>
              <a:gd name="connsiteX28" fmla="*/ 0 w 6633363"/>
              <a:gd name="connsiteY28" fmla="*/ 469878 h 281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633363" h="2819213" extrusionOk="0">
                <a:moveTo>
                  <a:pt x="0" y="469878"/>
                </a:moveTo>
                <a:cubicBezTo>
                  <a:pt x="-15714" y="215796"/>
                  <a:pt x="236057" y="13399"/>
                  <a:pt x="469878" y="0"/>
                </a:cubicBezTo>
                <a:cubicBezTo>
                  <a:pt x="674492" y="20892"/>
                  <a:pt x="742738" y="12372"/>
                  <a:pt x="988629" y="0"/>
                </a:cubicBezTo>
                <a:cubicBezTo>
                  <a:pt x="1234520" y="-12372"/>
                  <a:pt x="1322305" y="18320"/>
                  <a:pt x="1450444" y="0"/>
                </a:cubicBezTo>
                <a:cubicBezTo>
                  <a:pt x="1578583" y="-18320"/>
                  <a:pt x="1843025" y="7345"/>
                  <a:pt x="2026131" y="0"/>
                </a:cubicBezTo>
                <a:cubicBezTo>
                  <a:pt x="2209237" y="-7345"/>
                  <a:pt x="2377585" y="15476"/>
                  <a:pt x="2544881" y="0"/>
                </a:cubicBezTo>
                <a:cubicBezTo>
                  <a:pt x="2712177" y="-15476"/>
                  <a:pt x="2881083" y="2195"/>
                  <a:pt x="3120568" y="0"/>
                </a:cubicBezTo>
                <a:cubicBezTo>
                  <a:pt x="3360053" y="-2195"/>
                  <a:pt x="3518609" y="26853"/>
                  <a:pt x="3867064" y="0"/>
                </a:cubicBezTo>
                <a:cubicBezTo>
                  <a:pt x="4215519" y="-26853"/>
                  <a:pt x="4273285" y="-31607"/>
                  <a:pt x="4556623" y="0"/>
                </a:cubicBezTo>
                <a:cubicBezTo>
                  <a:pt x="4839961" y="31607"/>
                  <a:pt x="5107528" y="-18603"/>
                  <a:pt x="5303118" y="0"/>
                </a:cubicBezTo>
                <a:cubicBezTo>
                  <a:pt x="5498709" y="18603"/>
                  <a:pt x="5862700" y="19488"/>
                  <a:pt x="6163485" y="0"/>
                </a:cubicBezTo>
                <a:cubicBezTo>
                  <a:pt x="6414791" y="13034"/>
                  <a:pt x="6642274" y="200747"/>
                  <a:pt x="6633363" y="469878"/>
                </a:cubicBezTo>
                <a:cubicBezTo>
                  <a:pt x="6624422" y="689526"/>
                  <a:pt x="6623263" y="928543"/>
                  <a:pt x="6633363" y="1077569"/>
                </a:cubicBezTo>
                <a:cubicBezTo>
                  <a:pt x="6643463" y="1226595"/>
                  <a:pt x="6615030" y="1405323"/>
                  <a:pt x="6633363" y="1647671"/>
                </a:cubicBezTo>
                <a:cubicBezTo>
                  <a:pt x="6651696" y="1890019"/>
                  <a:pt x="6643338" y="2082611"/>
                  <a:pt x="6633363" y="2349335"/>
                </a:cubicBezTo>
                <a:cubicBezTo>
                  <a:pt x="6659149" y="2605311"/>
                  <a:pt x="6371528" y="2807014"/>
                  <a:pt x="6163485" y="2819213"/>
                </a:cubicBezTo>
                <a:cubicBezTo>
                  <a:pt x="6021590" y="2828298"/>
                  <a:pt x="5755890" y="2842732"/>
                  <a:pt x="5644734" y="2819213"/>
                </a:cubicBezTo>
                <a:cubicBezTo>
                  <a:pt x="5533578" y="2795694"/>
                  <a:pt x="5266577" y="2817932"/>
                  <a:pt x="5012111" y="2819213"/>
                </a:cubicBezTo>
                <a:cubicBezTo>
                  <a:pt x="4757645" y="2820494"/>
                  <a:pt x="4612592" y="2796713"/>
                  <a:pt x="4322552" y="2819213"/>
                </a:cubicBezTo>
                <a:cubicBezTo>
                  <a:pt x="4032512" y="2841713"/>
                  <a:pt x="3780170" y="2852706"/>
                  <a:pt x="3632993" y="2819213"/>
                </a:cubicBezTo>
                <a:cubicBezTo>
                  <a:pt x="3485816" y="2785720"/>
                  <a:pt x="3244277" y="2814901"/>
                  <a:pt x="3114242" y="2819213"/>
                </a:cubicBezTo>
                <a:cubicBezTo>
                  <a:pt x="2984207" y="2823525"/>
                  <a:pt x="2740304" y="2850835"/>
                  <a:pt x="2424683" y="2819213"/>
                </a:cubicBezTo>
                <a:cubicBezTo>
                  <a:pt x="2109062" y="2787591"/>
                  <a:pt x="2126740" y="2814038"/>
                  <a:pt x="1848996" y="2819213"/>
                </a:cubicBezTo>
                <a:cubicBezTo>
                  <a:pt x="1571252" y="2824388"/>
                  <a:pt x="1290978" y="2841523"/>
                  <a:pt x="1102501" y="2819213"/>
                </a:cubicBezTo>
                <a:cubicBezTo>
                  <a:pt x="914024" y="2796903"/>
                  <a:pt x="708220" y="2789449"/>
                  <a:pt x="469878" y="2819213"/>
                </a:cubicBezTo>
                <a:cubicBezTo>
                  <a:pt x="207838" y="2768596"/>
                  <a:pt x="9462" y="2620559"/>
                  <a:pt x="0" y="2349335"/>
                </a:cubicBezTo>
                <a:cubicBezTo>
                  <a:pt x="-19456" y="2187977"/>
                  <a:pt x="-20691" y="1938693"/>
                  <a:pt x="0" y="1722849"/>
                </a:cubicBezTo>
                <a:cubicBezTo>
                  <a:pt x="20691" y="1507005"/>
                  <a:pt x="17101" y="1414962"/>
                  <a:pt x="0" y="1133953"/>
                </a:cubicBezTo>
                <a:cubicBezTo>
                  <a:pt x="-17101" y="852944"/>
                  <a:pt x="-14312" y="772815"/>
                  <a:pt x="0" y="469878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32855418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E1D1599C-0369-4B27-A3F8-0C2F5FCA56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18" name="مربع نص 1">
            <a:extLst>
              <a:ext uri="{FF2B5EF4-FFF2-40B4-BE49-F238E27FC236}">
                <a16:creationId xmlns:a16="http://schemas.microsoft.com/office/drawing/2014/main" id="{03D5FFC1-E8CB-4D10-ACCC-A8050A38F1BE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3456917-8862-4F95-B1DE-ED60DAEF7E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1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3158705" y="758890"/>
            <a:ext cx="6031902" cy="514052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E3EE77C-82BC-41C5-8793-A914B1DEEDB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9352" y="2838615"/>
            <a:ext cx="2942692" cy="295683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9BB8BE8-5E72-4CDD-9121-433B5C78B4B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261" y="2991015"/>
            <a:ext cx="2942692" cy="295683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1FE5D90-35B6-450E-B717-96FD988368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1167" y="2988485"/>
            <a:ext cx="1052689" cy="1057750"/>
          </a:xfrm>
          <a:prstGeom prst="rect">
            <a:avLst/>
          </a:prstGeom>
        </p:spPr>
      </p:pic>
      <p:sp>
        <p:nvSpPr>
          <p:cNvPr id="10" name="مربع نص 1">
            <a:extLst>
              <a:ext uri="{FF2B5EF4-FFF2-40B4-BE49-F238E27FC236}">
                <a16:creationId xmlns:a16="http://schemas.microsoft.com/office/drawing/2014/main" id="{C5E39A13-D9A2-4F21-9D15-4E0462991996}"/>
              </a:ext>
            </a:extLst>
          </p:cNvPr>
          <p:cNvSpPr txBox="1"/>
          <p:nvPr/>
        </p:nvSpPr>
        <p:spPr>
          <a:xfrm rot="16200000">
            <a:off x="-393251" y="4551850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99" y="1302515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541BDB-F481-4E6A-B37E-6EFAFF40CED6}"/>
              </a:ext>
            </a:extLst>
          </p:cNvPr>
          <p:cNvSpPr txBox="1"/>
          <p:nvPr/>
        </p:nvSpPr>
        <p:spPr>
          <a:xfrm>
            <a:off x="4771244" y="956749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الخصائص</a:t>
            </a: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3B91FFA3-8D2E-4FBE-B1AC-176061C6D2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4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3832849" y="849651"/>
            <a:ext cx="6031902" cy="5140524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BED69B11-CE3D-4E6C-9F2A-EE4AEA0DB2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80496" y="2988484"/>
            <a:ext cx="1052689" cy="1057750"/>
          </a:xfrm>
          <a:prstGeom prst="rect">
            <a:avLst/>
          </a:prstGeom>
        </p:spPr>
      </p:pic>
      <p:sp>
        <p:nvSpPr>
          <p:cNvPr id="51" name="مربع نص 1">
            <a:extLst>
              <a:ext uri="{FF2B5EF4-FFF2-40B4-BE49-F238E27FC236}">
                <a16:creationId xmlns:a16="http://schemas.microsoft.com/office/drawing/2014/main" id="{D3E4AA81-CAE6-48A2-A490-0B14B86FE36D}"/>
              </a:ext>
            </a:extLst>
          </p:cNvPr>
          <p:cNvSpPr txBox="1"/>
          <p:nvPr/>
        </p:nvSpPr>
        <p:spPr>
          <a:xfrm rot="16200000">
            <a:off x="-410844" y="4468500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375 -0.30625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859825" y="1121809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1710"/>
              </p:ext>
            </p:extLst>
          </p:nvPr>
        </p:nvGraphicFramePr>
        <p:xfrm>
          <a:off x="1487849" y="2112155"/>
          <a:ext cx="9243213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94777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C3AB125-4A53-4598-877E-5B037E6E46A0}"/>
              </a:ext>
            </a:extLst>
          </p:cNvPr>
          <p:cNvSpPr txBox="1"/>
          <p:nvPr/>
        </p:nvSpPr>
        <p:spPr>
          <a:xfrm>
            <a:off x="7802933" y="2819735"/>
            <a:ext cx="2830844" cy="10156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>
                <a:solidFill>
                  <a:srgbClr val="1E2326"/>
                </a:solidFill>
              </a:rPr>
              <a:t> </a:t>
            </a:r>
          </a:p>
          <a:p>
            <a:pPr algn="ctr"/>
            <a:r>
              <a:rPr lang="ar-SA" sz="2000" b="1">
                <a:solidFill>
                  <a:srgbClr val="FF0000"/>
                </a:solidFill>
                <a:sym typeface="رموز1" panose="05000000000000000000" pitchFamily="2" charset="2"/>
              </a:rPr>
              <a:t></a:t>
            </a:r>
            <a:r>
              <a:rPr lang="ar-SA" sz="2000" b="1">
                <a:solidFill>
                  <a:srgbClr val="FF0000"/>
                </a:solidFill>
              </a:rPr>
              <a:t>اوجد ناتج : 2 × ( 4 + 10) </a:t>
            </a:r>
            <a:endParaRPr lang="ar-SA" sz="2000">
              <a:solidFill>
                <a:srgbClr val="0070C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ar-SA" sz="200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B0E56B7-158E-48CC-828A-FC5EEC4A3ABD}"/>
              </a:ext>
            </a:extLst>
          </p:cNvPr>
          <p:cNvGrpSpPr/>
          <p:nvPr/>
        </p:nvGrpSpPr>
        <p:grpSpPr>
          <a:xfrm>
            <a:off x="4808033" y="1292272"/>
            <a:ext cx="2986810" cy="625721"/>
            <a:chOff x="7601080" y="3173703"/>
            <a:chExt cx="2986810" cy="625721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DE2A1077-B7A7-4761-9862-470B00ACF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6" b="30185"/>
            <a:stretch/>
          </p:blipFill>
          <p:spPr>
            <a:xfrm>
              <a:off x="7601080" y="3173703"/>
              <a:ext cx="2986810" cy="625721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2CF83276-A4BE-42FF-93FC-EA409F667E4F}"/>
                </a:ext>
              </a:extLst>
            </p:cNvPr>
            <p:cNvSpPr txBox="1"/>
            <p:nvPr/>
          </p:nvSpPr>
          <p:spPr>
            <a:xfrm>
              <a:off x="8219768" y="3323303"/>
              <a:ext cx="1730477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>
                  <a:cs typeface="AF_Taif Normal" pitchFamily="2" charset="-78"/>
                </a:rPr>
                <a:t>جدول التعلم 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4141805-5036-486C-8EC7-53355BB3C17F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الخصائص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CCD749E9-8658-4BA8-9A62-094D7074C3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29" name="مربع نص 1">
            <a:extLst>
              <a:ext uri="{FF2B5EF4-FFF2-40B4-BE49-F238E27FC236}">
                <a16:creationId xmlns:a16="http://schemas.microsoft.com/office/drawing/2014/main" id="{FB4600DC-0653-4D15-98E3-97E026BACB83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2129" y="833556"/>
            <a:ext cx="914400" cy="752285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43006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4419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80075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4141805-5036-486C-8EC7-53355BB3C17F}"/>
              </a:ext>
            </a:extLst>
          </p:cNvPr>
          <p:cNvSpPr txBox="1"/>
          <p:nvPr/>
        </p:nvSpPr>
        <p:spPr>
          <a:xfrm>
            <a:off x="4753531" y="690419"/>
            <a:ext cx="330986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/>
              <a:t>الخصائص</a:t>
            </a: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9F08BF47-F847-420A-A937-BA9800D4C9AC}"/>
              </a:ext>
            </a:extLst>
          </p:cNvPr>
          <p:cNvGrpSpPr/>
          <p:nvPr/>
        </p:nvGrpSpPr>
        <p:grpSpPr>
          <a:xfrm>
            <a:off x="778158" y="1212675"/>
            <a:ext cx="2255165" cy="1250103"/>
            <a:chOff x="868390" y="769202"/>
            <a:chExt cx="2255165" cy="1250103"/>
          </a:xfrm>
        </p:grpSpPr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F1FFBE94-3AC9-43B7-80E2-665610FBD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868390" y="769202"/>
              <a:ext cx="2255165" cy="1250103"/>
            </a:xfrm>
            <a:prstGeom prst="rect">
              <a:avLst/>
            </a:prstGeom>
          </p:spPr>
        </p:pic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68B755E2-3745-4CB4-8F00-BAC8809C5D89}"/>
                </a:ext>
              </a:extLst>
            </p:cNvPr>
            <p:cNvSpPr txBox="1"/>
            <p:nvPr/>
          </p:nvSpPr>
          <p:spPr>
            <a:xfrm rot="20602374">
              <a:off x="886903" y="1163421"/>
              <a:ext cx="164198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/>
                <a:t>ص 36 </a:t>
              </a:r>
              <a:r>
                <a:rPr lang="ar-SA"/>
                <a:t> </a:t>
              </a:r>
            </a:p>
          </p:txBody>
        </p:sp>
      </p:grpSp>
      <p:pic>
        <p:nvPicPr>
          <p:cNvPr id="26" name="Picture 4">
            <a:extLst>
              <a:ext uri="{FF2B5EF4-FFF2-40B4-BE49-F238E27FC236}">
                <a16:creationId xmlns:a16="http://schemas.microsoft.com/office/drawing/2014/main" id="{8BDD4BE3-53B6-4896-BF90-BF12D0E82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3199" y="2511147"/>
            <a:ext cx="4136999" cy="857256"/>
          </a:xfrm>
          <a:custGeom>
            <a:avLst/>
            <a:gdLst>
              <a:gd name="connsiteX0" fmla="*/ 0 w 4136999"/>
              <a:gd name="connsiteY0" fmla="*/ 0 h 857256"/>
              <a:gd name="connsiteX1" fmla="*/ 4136999 w 4136999"/>
              <a:gd name="connsiteY1" fmla="*/ 0 h 857256"/>
              <a:gd name="connsiteX2" fmla="*/ 4136999 w 4136999"/>
              <a:gd name="connsiteY2" fmla="*/ 857256 h 857256"/>
              <a:gd name="connsiteX3" fmla="*/ 0 w 4136999"/>
              <a:gd name="connsiteY3" fmla="*/ 857256 h 857256"/>
              <a:gd name="connsiteX4" fmla="*/ 0 w 4136999"/>
              <a:gd name="connsiteY4" fmla="*/ 0 h 85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6999" h="857256" extrusionOk="0">
                <a:moveTo>
                  <a:pt x="0" y="0"/>
                </a:moveTo>
                <a:cubicBezTo>
                  <a:pt x="1969739" y="-85673"/>
                  <a:pt x="3551853" y="-137422"/>
                  <a:pt x="4136999" y="0"/>
                </a:cubicBezTo>
                <a:cubicBezTo>
                  <a:pt x="4143581" y="366016"/>
                  <a:pt x="4177055" y="623986"/>
                  <a:pt x="4136999" y="857256"/>
                </a:cubicBezTo>
                <a:cubicBezTo>
                  <a:pt x="2909282" y="791117"/>
                  <a:pt x="1496551" y="862931"/>
                  <a:pt x="0" y="857256"/>
                </a:cubicBezTo>
                <a:cubicBezTo>
                  <a:pt x="9305" y="472837"/>
                  <a:pt x="53606" y="256151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40782782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C9385252-F8BA-46CB-AFB1-E750E4B9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16966" y="2114974"/>
            <a:ext cx="2538424" cy="1266830"/>
          </a:xfrm>
          <a:custGeom>
            <a:avLst/>
            <a:gdLst>
              <a:gd name="connsiteX0" fmla="*/ 0 w 2538424"/>
              <a:gd name="connsiteY0" fmla="*/ 0 h 1266830"/>
              <a:gd name="connsiteX1" fmla="*/ 2538424 w 2538424"/>
              <a:gd name="connsiteY1" fmla="*/ 0 h 1266830"/>
              <a:gd name="connsiteX2" fmla="*/ 2538424 w 2538424"/>
              <a:gd name="connsiteY2" fmla="*/ 1266830 h 1266830"/>
              <a:gd name="connsiteX3" fmla="*/ 0 w 2538424"/>
              <a:gd name="connsiteY3" fmla="*/ 1266830 h 1266830"/>
              <a:gd name="connsiteX4" fmla="*/ 0 w 2538424"/>
              <a:gd name="connsiteY4" fmla="*/ 0 h 126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8424" h="1266830" extrusionOk="0">
                <a:moveTo>
                  <a:pt x="0" y="0"/>
                </a:moveTo>
                <a:cubicBezTo>
                  <a:pt x="389351" y="-162746"/>
                  <a:pt x="1372773" y="-73956"/>
                  <a:pt x="2538424" y="0"/>
                </a:cubicBezTo>
                <a:cubicBezTo>
                  <a:pt x="2535807" y="212916"/>
                  <a:pt x="2488639" y="1053376"/>
                  <a:pt x="2538424" y="1266830"/>
                </a:cubicBezTo>
                <a:cubicBezTo>
                  <a:pt x="1965895" y="1317473"/>
                  <a:pt x="1182497" y="1141468"/>
                  <a:pt x="0" y="1266830"/>
                </a:cubicBezTo>
                <a:cubicBezTo>
                  <a:pt x="73958" y="897469"/>
                  <a:pt x="-89179" y="53775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7586901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38DCAF06-0CBC-4AB8-B0CF-93F9F0810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6560" y="3517360"/>
            <a:ext cx="6840255" cy="1050282"/>
          </a:xfrm>
          <a:custGeom>
            <a:avLst/>
            <a:gdLst>
              <a:gd name="connsiteX0" fmla="*/ 0 w 6840255"/>
              <a:gd name="connsiteY0" fmla="*/ 0 h 1050282"/>
              <a:gd name="connsiteX1" fmla="*/ 6840255 w 6840255"/>
              <a:gd name="connsiteY1" fmla="*/ 0 h 1050282"/>
              <a:gd name="connsiteX2" fmla="*/ 6840255 w 6840255"/>
              <a:gd name="connsiteY2" fmla="*/ 1050282 h 1050282"/>
              <a:gd name="connsiteX3" fmla="*/ 0 w 6840255"/>
              <a:gd name="connsiteY3" fmla="*/ 1050282 h 1050282"/>
              <a:gd name="connsiteX4" fmla="*/ 0 w 6840255"/>
              <a:gd name="connsiteY4" fmla="*/ 0 h 105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255" h="1050282" extrusionOk="0">
                <a:moveTo>
                  <a:pt x="0" y="0"/>
                </a:moveTo>
                <a:cubicBezTo>
                  <a:pt x="2409535" y="66199"/>
                  <a:pt x="3480206" y="-84489"/>
                  <a:pt x="6840255" y="0"/>
                </a:cubicBezTo>
                <a:cubicBezTo>
                  <a:pt x="6886533" y="220977"/>
                  <a:pt x="6906502" y="907365"/>
                  <a:pt x="6840255" y="1050282"/>
                </a:cubicBezTo>
                <a:cubicBezTo>
                  <a:pt x="4050694" y="1085219"/>
                  <a:pt x="785470" y="1202428"/>
                  <a:pt x="0" y="1050282"/>
                </a:cubicBezTo>
                <a:cubicBezTo>
                  <a:pt x="-29091" y="599035"/>
                  <a:pt x="-81560" y="250106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9524634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0ECC9AE0-6A59-43A6-BD3D-E96783AB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1389" y="4567642"/>
            <a:ext cx="7932719" cy="694696"/>
          </a:xfrm>
          <a:custGeom>
            <a:avLst/>
            <a:gdLst>
              <a:gd name="connsiteX0" fmla="*/ 0 w 7932719"/>
              <a:gd name="connsiteY0" fmla="*/ 0 h 694696"/>
              <a:gd name="connsiteX1" fmla="*/ 7932719 w 7932719"/>
              <a:gd name="connsiteY1" fmla="*/ 0 h 694696"/>
              <a:gd name="connsiteX2" fmla="*/ 7932719 w 7932719"/>
              <a:gd name="connsiteY2" fmla="*/ 694696 h 694696"/>
              <a:gd name="connsiteX3" fmla="*/ 0 w 7932719"/>
              <a:gd name="connsiteY3" fmla="*/ 694696 h 694696"/>
              <a:gd name="connsiteX4" fmla="*/ 0 w 7932719"/>
              <a:gd name="connsiteY4" fmla="*/ 0 h 69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2719" h="694696" extrusionOk="0">
                <a:moveTo>
                  <a:pt x="0" y="0"/>
                </a:moveTo>
                <a:cubicBezTo>
                  <a:pt x="3350738" y="-111974"/>
                  <a:pt x="5397609" y="56186"/>
                  <a:pt x="7932719" y="0"/>
                </a:cubicBezTo>
                <a:cubicBezTo>
                  <a:pt x="7880803" y="264825"/>
                  <a:pt x="7978769" y="471232"/>
                  <a:pt x="7932719" y="694696"/>
                </a:cubicBezTo>
                <a:cubicBezTo>
                  <a:pt x="4707076" y="598610"/>
                  <a:pt x="3662444" y="773978"/>
                  <a:pt x="0" y="694696"/>
                </a:cubicBezTo>
                <a:cubicBezTo>
                  <a:pt x="-22251" y="612627"/>
                  <a:pt x="-57549" y="122782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16602064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D417EAA0-895D-4BF5-8CD1-149FF0A2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8205" y="1525314"/>
            <a:ext cx="1645374" cy="688761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657AB94-FFA2-40B1-AA0C-5868F168C7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70343" y="2061130"/>
            <a:ext cx="1809382" cy="2270403"/>
          </a:xfrm>
          <a:custGeom>
            <a:avLst/>
            <a:gdLst>
              <a:gd name="connsiteX0" fmla="*/ 0 w 1809382"/>
              <a:gd name="connsiteY0" fmla="*/ 0 h 2270403"/>
              <a:gd name="connsiteX1" fmla="*/ 585034 w 1809382"/>
              <a:gd name="connsiteY1" fmla="*/ 0 h 2270403"/>
              <a:gd name="connsiteX2" fmla="*/ 1224348 w 1809382"/>
              <a:gd name="connsiteY2" fmla="*/ 0 h 2270403"/>
              <a:gd name="connsiteX3" fmla="*/ 1809382 w 1809382"/>
              <a:gd name="connsiteY3" fmla="*/ 0 h 2270403"/>
              <a:gd name="connsiteX4" fmla="*/ 1809382 w 1809382"/>
              <a:gd name="connsiteY4" fmla="*/ 613009 h 2270403"/>
              <a:gd name="connsiteX5" fmla="*/ 1809382 w 1809382"/>
              <a:gd name="connsiteY5" fmla="*/ 1157906 h 2270403"/>
              <a:gd name="connsiteX6" fmla="*/ 1809382 w 1809382"/>
              <a:gd name="connsiteY6" fmla="*/ 1680098 h 2270403"/>
              <a:gd name="connsiteX7" fmla="*/ 1809382 w 1809382"/>
              <a:gd name="connsiteY7" fmla="*/ 2270403 h 2270403"/>
              <a:gd name="connsiteX8" fmla="*/ 1170067 w 1809382"/>
              <a:gd name="connsiteY8" fmla="*/ 2270403 h 2270403"/>
              <a:gd name="connsiteX9" fmla="*/ 621221 w 1809382"/>
              <a:gd name="connsiteY9" fmla="*/ 2270403 h 2270403"/>
              <a:gd name="connsiteX10" fmla="*/ 0 w 1809382"/>
              <a:gd name="connsiteY10" fmla="*/ 2270403 h 2270403"/>
              <a:gd name="connsiteX11" fmla="*/ 0 w 1809382"/>
              <a:gd name="connsiteY11" fmla="*/ 1748210 h 2270403"/>
              <a:gd name="connsiteX12" fmla="*/ 0 w 1809382"/>
              <a:gd name="connsiteY12" fmla="*/ 1157906 h 2270403"/>
              <a:gd name="connsiteX13" fmla="*/ 0 w 1809382"/>
              <a:gd name="connsiteY13" fmla="*/ 613009 h 2270403"/>
              <a:gd name="connsiteX14" fmla="*/ 0 w 1809382"/>
              <a:gd name="connsiteY14" fmla="*/ 0 h 227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09382" h="2270403" fill="none" extrusionOk="0">
                <a:moveTo>
                  <a:pt x="0" y="0"/>
                </a:moveTo>
                <a:cubicBezTo>
                  <a:pt x="282458" y="14825"/>
                  <a:pt x="465368" y="9747"/>
                  <a:pt x="585034" y="0"/>
                </a:cubicBezTo>
                <a:cubicBezTo>
                  <a:pt x="704700" y="-9747"/>
                  <a:pt x="980577" y="3086"/>
                  <a:pt x="1224348" y="0"/>
                </a:cubicBezTo>
                <a:cubicBezTo>
                  <a:pt x="1468119" y="-3086"/>
                  <a:pt x="1538878" y="19775"/>
                  <a:pt x="1809382" y="0"/>
                </a:cubicBezTo>
                <a:cubicBezTo>
                  <a:pt x="1835009" y="237267"/>
                  <a:pt x="1792073" y="377728"/>
                  <a:pt x="1809382" y="613009"/>
                </a:cubicBezTo>
                <a:cubicBezTo>
                  <a:pt x="1826691" y="848290"/>
                  <a:pt x="1791843" y="1006335"/>
                  <a:pt x="1809382" y="1157906"/>
                </a:cubicBezTo>
                <a:cubicBezTo>
                  <a:pt x="1826921" y="1309477"/>
                  <a:pt x="1828644" y="1495977"/>
                  <a:pt x="1809382" y="1680098"/>
                </a:cubicBezTo>
                <a:cubicBezTo>
                  <a:pt x="1790120" y="1864219"/>
                  <a:pt x="1821438" y="2049558"/>
                  <a:pt x="1809382" y="2270403"/>
                </a:cubicBezTo>
                <a:cubicBezTo>
                  <a:pt x="1494647" y="2295560"/>
                  <a:pt x="1463707" y="2265716"/>
                  <a:pt x="1170067" y="2270403"/>
                </a:cubicBezTo>
                <a:cubicBezTo>
                  <a:pt x="876428" y="2275090"/>
                  <a:pt x="818667" y="2261442"/>
                  <a:pt x="621221" y="2270403"/>
                </a:cubicBezTo>
                <a:cubicBezTo>
                  <a:pt x="423775" y="2279364"/>
                  <a:pt x="163718" y="2256315"/>
                  <a:pt x="0" y="2270403"/>
                </a:cubicBezTo>
                <a:cubicBezTo>
                  <a:pt x="14248" y="2094007"/>
                  <a:pt x="11284" y="1945415"/>
                  <a:pt x="0" y="1748210"/>
                </a:cubicBezTo>
                <a:cubicBezTo>
                  <a:pt x="-11284" y="1551005"/>
                  <a:pt x="-27350" y="1410795"/>
                  <a:pt x="0" y="1157906"/>
                </a:cubicBezTo>
                <a:cubicBezTo>
                  <a:pt x="27350" y="905017"/>
                  <a:pt x="-26077" y="809693"/>
                  <a:pt x="0" y="613009"/>
                </a:cubicBezTo>
                <a:cubicBezTo>
                  <a:pt x="26077" y="416325"/>
                  <a:pt x="-26674" y="289006"/>
                  <a:pt x="0" y="0"/>
                </a:cubicBezTo>
                <a:close/>
              </a:path>
              <a:path w="1809382" h="2270403" stroke="0" extrusionOk="0">
                <a:moveTo>
                  <a:pt x="0" y="0"/>
                </a:moveTo>
                <a:cubicBezTo>
                  <a:pt x="191672" y="-27002"/>
                  <a:pt x="462523" y="-14084"/>
                  <a:pt x="621221" y="0"/>
                </a:cubicBezTo>
                <a:cubicBezTo>
                  <a:pt x="779919" y="14084"/>
                  <a:pt x="910326" y="-21819"/>
                  <a:pt x="1170067" y="0"/>
                </a:cubicBezTo>
                <a:cubicBezTo>
                  <a:pt x="1429808" y="21819"/>
                  <a:pt x="1573837" y="8690"/>
                  <a:pt x="1809382" y="0"/>
                </a:cubicBezTo>
                <a:cubicBezTo>
                  <a:pt x="1831250" y="190140"/>
                  <a:pt x="1829969" y="361820"/>
                  <a:pt x="1809382" y="544897"/>
                </a:cubicBezTo>
                <a:cubicBezTo>
                  <a:pt x="1788795" y="727974"/>
                  <a:pt x="1817028" y="1027980"/>
                  <a:pt x="1809382" y="1157906"/>
                </a:cubicBezTo>
                <a:cubicBezTo>
                  <a:pt x="1801736" y="1287832"/>
                  <a:pt x="1829353" y="1449264"/>
                  <a:pt x="1809382" y="1680098"/>
                </a:cubicBezTo>
                <a:cubicBezTo>
                  <a:pt x="1789411" y="1910932"/>
                  <a:pt x="1804903" y="2069347"/>
                  <a:pt x="1809382" y="2270403"/>
                </a:cubicBezTo>
                <a:cubicBezTo>
                  <a:pt x="1545907" y="2281443"/>
                  <a:pt x="1418673" y="2246030"/>
                  <a:pt x="1188161" y="2270403"/>
                </a:cubicBezTo>
                <a:cubicBezTo>
                  <a:pt x="957649" y="2294776"/>
                  <a:pt x="737047" y="2269503"/>
                  <a:pt x="603127" y="2270403"/>
                </a:cubicBezTo>
                <a:cubicBezTo>
                  <a:pt x="469207" y="2271303"/>
                  <a:pt x="290219" y="2293712"/>
                  <a:pt x="0" y="2270403"/>
                </a:cubicBezTo>
                <a:cubicBezTo>
                  <a:pt x="-16418" y="2057697"/>
                  <a:pt x="4686" y="1894311"/>
                  <a:pt x="0" y="1657394"/>
                </a:cubicBezTo>
                <a:cubicBezTo>
                  <a:pt x="-4686" y="1420477"/>
                  <a:pt x="16469" y="1272036"/>
                  <a:pt x="0" y="1089793"/>
                </a:cubicBezTo>
                <a:cubicBezTo>
                  <a:pt x="-16469" y="907550"/>
                  <a:pt x="-3719" y="426928"/>
                  <a:pt x="0" y="0"/>
                </a:cubicBezTo>
                <a:close/>
              </a:path>
            </a:pathLst>
          </a:custGeom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438113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4C78674F-ECB7-4DAF-A1CC-2999F497F5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25" name="مربع نص 1">
            <a:extLst>
              <a:ext uri="{FF2B5EF4-FFF2-40B4-BE49-F238E27FC236}">
                <a16:creationId xmlns:a16="http://schemas.microsoft.com/office/drawing/2014/main" id="{1CF048FE-986E-46FE-BD32-E83F2D5D7383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CB32FB88-C99D-4DBA-AAEB-157A3891F6FF}"/>
              </a:ext>
            </a:extLst>
          </p:cNvPr>
          <p:cNvSpPr txBox="1"/>
          <p:nvPr/>
        </p:nvSpPr>
        <p:spPr>
          <a:xfrm>
            <a:off x="4752586" y="688534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72D53D74-3E9C-4519-BE8D-B5CEAFF6444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3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3293461" y="1074691"/>
            <a:ext cx="6031902" cy="5140524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0B3FEAD1-04EC-4B96-A1FA-009842971A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49" name="مربع نص 1">
            <a:extLst>
              <a:ext uri="{FF2B5EF4-FFF2-40B4-BE49-F238E27FC236}">
                <a16:creationId xmlns:a16="http://schemas.microsoft.com/office/drawing/2014/main" id="{E58C6EEE-B44D-4153-AC25-30D25E690984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545 -0.2752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sp>
        <p:nvSpPr>
          <p:cNvPr id="26" name="مستطيل مستدير الزوايا 25">
            <a:extLst>
              <a:ext uri="{FF2B5EF4-FFF2-40B4-BE49-F238E27FC236}">
                <a16:creationId xmlns:a16="http://schemas.microsoft.com/office/drawing/2014/main" id="{A65E41D2-B2D0-4D00-B58E-8F521A5369C6}"/>
              </a:ext>
            </a:extLst>
          </p:cNvPr>
          <p:cNvSpPr/>
          <p:nvPr/>
        </p:nvSpPr>
        <p:spPr>
          <a:xfrm>
            <a:off x="1394754" y="1853390"/>
            <a:ext cx="3857652" cy="11430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805" y="1486348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1C4D4E8-80E7-4F38-BA76-0622AD883918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69FF8079-F330-4773-82FA-BBB5E163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14737" y="1154871"/>
            <a:ext cx="2205040" cy="428628"/>
          </a:xfrm>
          <a:custGeom>
            <a:avLst/>
            <a:gdLst>
              <a:gd name="connsiteX0" fmla="*/ 0 w 2205040"/>
              <a:gd name="connsiteY0" fmla="*/ 0 h 428628"/>
              <a:gd name="connsiteX1" fmla="*/ 2205040 w 2205040"/>
              <a:gd name="connsiteY1" fmla="*/ 0 h 428628"/>
              <a:gd name="connsiteX2" fmla="*/ 2205040 w 2205040"/>
              <a:gd name="connsiteY2" fmla="*/ 428628 h 428628"/>
              <a:gd name="connsiteX3" fmla="*/ 0 w 2205040"/>
              <a:gd name="connsiteY3" fmla="*/ 428628 h 428628"/>
              <a:gd name="connsiteX4" fmla="*/ 0 w 2205040"/>
              <a:gd name="connsiteY4" fmla="*/ 0 h 42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040" h="428628" extrusionOk="0">
                <a:moveTo>
                  <a:pt x="0" y="0"/>
                </a:moveTo>
                <a:cubicBezTo>
                  <a:pt x="230087" y="-5264"/>
                  <a:pt x="1157487" y="84467"/>
                  <a:pt x="2205040" y="0"/>
                </a:cubicBezTo>
                <a:cubicBezTo>
                  <a:pt x="2222701" y="134647"/>
                  <a:pt x="2216437" y="263059"/>
                  <a:pt x="2205040" y="428628"/>
                </a:cubicBezTo>
                <a:cubicBezTo>
                  <a:pt x="1509018" y="534948"/>
                  <a:pt x="498440" y="420979"/>
                  <a:pt x="0" y="428628"/>
                </a:cubicBezTo>
                <a:cubicBezTo>
                  <a:pt x="-34870" y="358653"/>
                  <a:pt x="-30512" y="18299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</p:pic>
      <p:sp>
        <p:nvSpPr>
          <p:cNvPr id="19" name="مستطيل مستدير الزوايا 21">
            <a:extLst>
              <a:ext uri="{FF2B5EF4-FFF2-40B4-BE49-F238E27FC236}">
                <a16:creationId xmlns:a16="http://schemas.microsoft.com/office/drawing/2014/main" id="{B0A61550-55B1-49F9-90C2-1CED7AE56C36}"/>
              </a:ext>
            </a:extLst>
          </p:cNvPr>
          <p:cNvSpPr/>
          <p:nvPr/>
        </p:nvSpPr>
        <p:spPr>
          <a:xfrm>
            <a:off x="5531014" y="1915206"/>
            <a:ext cx="3734264" cy="9883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8BBDF52-10F7-47D4-BB3A-A8FA07858DD4}"/>
              </a:ext>
            </a:extLst>
          </p:cNvPr>
          <p:cNvSpPr txBox="1"/>
          <p:nvPr/>
        </p:nvSpPr>
        <p:spPr>
          <a:xfrm>
            <a:off x="6457438" y="2058082"/>
            <a:ext cx="25003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4 ( 12 ) + 4 ( 8 )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11DCB3D-968E-430F-8C26-3285FCB0F9B5}"/>
              </a:ext>
            </a:extLst>
          </p:cNvPr>
          <p:cNvSpPr txBox="1"/>
          <p:nvPr/>
        </p:nvSpPr>
        <p:spPr>
          <a:xfrm>
            <a:off x="6245394" y="2525111"/>
            <a:ext cx="29432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=     48    +    32    =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0C76021-366D-4048-A811-14D664B85CAB}"/>
              </a:ext>
            </a:extLst>
          </p:cNvPr>
          <p:cNvSpPr txBox="1"/>
          <p:nvPr/>
        </p:nvSpPr>
        <p:spPr>
          <a:xfrm>
            <a:off x="5745326" y="2529574"/>
            <a:ext cx="6572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9E25B50-D564-41CD-A78D-11F203801B14}"/>
              </a:ext>
            </a:extLst>
          </p:cNvPr>
          <p:cNvSpPr txBox="1"/>
          <p:nvPr/>
        </p:nvSpPr>
        <p:spPr>
          <a:xfrm>
            <a:off x="2244866" y="2058082"/>
            <a:ext cx="25003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4 ( 12 + 8 )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379B955-D09A-4BA4-B269-E5F08A396726}"/>
              </a:ext>
            </a:extLst>
          </p:cNvPr>
          <p:cNvSpPr txBox="1"/>
          <p:nvPr/>
        </p:nvSpPr>
        <p:spPr>
          <a:xfrm>
            <a:off x="2673494" y="2525111"/>
            <a:ext cx="23003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= 4   ×   20     =</a:t>
            </a: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1700E4BE-24CA-4523-8BC0-D4B9CF68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41473" y="3187562"/>
            <a:ext cx="6491297" cy="785818"/>
          </a:xfrm>
          <a:custGeom>
            <a:avLst/>
            <a:gdLst>
              <a:gd name="connsiteX0" fmla="*/ 0 w 6491297"/>
              <a:gd name="connsiteY0" fmla="*/ 0 h 785818"/>
              <a:gd name="connsiteX1" fmla="*/ 778956 w 6491297"/>
              <a:gd name="connsiteY1" fmla="*/ 0 h 785818"/>
              <a:gd name="connsiteX2" fmla="*/ 1233346 w 6491297"/>
              <a:gd name="connsiteY2" fmla="*/ 0 h 785818"/>
              <a:gd name="connsiteX3" fmla="*/ 1752650 w 6491297"/>
              <a:gd name="connsiteY3" fmla="*/ 0 h 785818"/>
              <a:gd name="connsiteX4" fmla="*/ 2336867 w 6491297"/>
              <a:gd name="connsiteY4" fmla="*/ 0 h 785818"/>
              <a:gd name="connsiteX5" fmla="*/ 3115823 w 6491297"/>
              <a:gd name="connsiteY5" fmla="*/ 0 h 785818"/>
              <a:gd name="connsiteX6" fmla="*/ 3894778 w 6491297"/>
              <a:gd name="connsiteY6" fmla="*/ 0 h 785818"/>
              <a:gd name="connsiteX7" fmla="*/ 4478995 w 6491297"/>
              <a:gd name="connsiteY7" fmla="*/ 0 h 785818"/>
              <a:gd name="connsiteX8" fmla="*/ 5257951 w 6491297"/>
              <a:gd name="connsiteY8" fmla="*/ 0 h 785818"/>
              <a:gd name="connsiteX9" fmla="*/ 5777254 w 6491297"/>
              <a:gd name="connsiteY9" fmla="*/ 0 h 785818"/>
              <a:gd name="connsiteX10" fmla="*/ 6491297 w 6491297"/>
              <a:gd name="connsiteY10" fmla="*/ 0 h 785818"/>
              <a:gd name="connsiteX11" fmla="*/ 6491297 w 6491297"/>
              <a:gd name="connsiteY11" fmla="*/ 377193 h 785818"/>
              <a:gd name="connsiteX12" fmla="*/ 6491297 w 6491297"/>
              <a:gd name="connsiteY12" fmla="*/ 785818 h 785818"/>
              <a:gd name="connsiteX13" fmla="*/ 5971993 w 6491297"/>
              <a:gd name="connsiteY13" fmla="*/ 785818 h 785818"/>
              <a:gd name="connsiteX14" fmla="*/ 5387777 w 6491297"/>
              <a:gd name="connsiteY14" fmla="*/ 785818 h 785818"/>
              <a:gd name="connsiteX15" fmla="*/ 4803560 w 6491297"/>
              <a:gd name="connsiteY15" fmla="*/ 785818 h 785818"/>
              <a:gd name="connsiteX16" fmla="*/ 4154430 w 6491297"/>
              <a:gd name="connsiteY16" fmla="*/ 785818 h 785818"/>
              <a:gd name="connsiteX17" fmla="*/ 3635126 w 6491297"/>
              <a:gd name="connsiteY17" fmla="*/ 785818 h 785818"/>
              <a:gd name="connsiteX18" fmla="*/ 3050910 w 6491297"/>
              <a:gd name="connsiteY18" fmla="*/ 785818 h 785818"/>
              <a:gd name="connsiteX19" fmla="*/ 2466693 w 6491297"/>
              <a:gd name="connsiteY19" fmla="*/ 785818 h 785818"/>
              <a:gd name="connsiteX20" fmla="*/ 1752650 w 6491297"/>
              <a:gd name="connsiteY20" fmla="*/ 785818 h 785818"/>
              <a:gd name="connsiteX21" fmla="*/ 973695 w 6491297"/>
              <a:gd name="connsiteY21" fmla="*/ 785818 h 785818"/>
              <a:gd name="connsiteX22" fmla="*/ 0 w 6491297"/>
              <a:gd name="connsiteY22" fmla="*/ 785818 h 785818"/>
              <a:gd name="connsiteX23" fmla="*/ 0 w 6491297"/>
              <a:gd name="connsiteY23" fmla="*/ 392909 h 785818"/>
              <a:gd name="connsiteX24" fmla="*/ 0 w 6491297"/>
              <a:gd name="connsiteY24" fmla="*/ 0 h 78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91297" h="785818" extrusionOk="0">
                <a:moveTo>
                  <a:pt x="0" y="0"/>
                </a:moveTo>
                <a:cubicBezTo>
                  <a:pt x="346383" y="20849"/>
                  <a:pt x="618118" y="-29718"/>
                  <a:pt x="778956" y="0"/>
                </a:cubicBezTo>
                <a:cubicBezTo>
                  <a:pt x="939794" y="29718"/>
                  <a:pt x="1023704" y="-3320"/>
                  <a:pt x="1233346" y="0"/>
                </a:cubicBezTo>
                <a:cubicBezTo>
                  <a:pt x="1442988" y="3320"/>
                  <a:pt x="1618070" y="760"/>
                  <a:pt x="1752650" y="0"/>
                </a:cubicBezTo>
                <a:cubicBezTo>
                  <a:pt x="1887230" y="-760"/>
                  <a:pt x="2149811" y="-18074"/>
                  <a:pt x="2336867" y="0"/>
                </a:cubicBezTo>
                <a:cubicBezTo>
                  <a:pt x="2523923" y="18074"/>
                  <a:pt x="2757728" y="-31201"/>
                  <a:pt x="3115823" y="0"/>
                </a:cubicBezTo>
                <a:cubicBezTo>
                  <a:pt x="3473918" y="31201"/>
                  <a:pt x="3630761" y="-12096"/>
                  <a:pt x="3894778" y="0"/>
                </a:cubicBezTo>
                <a:cubicBezTo>
                  <a:pt x="4158795" y="12096"/>
                  <a:pt x="4251211" y="-24808"/>
                  <a:pt x="4478995" y="0"/>
                </a:cubicBezTo>
                <a:cubicBezTo>
                  <a:pt x="4706779" y="24808"/>
                  <a:pt x="5006353" y="-20389"/>
                  <a:pt x="5257951" y="0"/>
                </a:cubicBezTo>
                <a:cubicBezTo>
                  <a:pt x="5509549" y="20389"/>
                  <a:pt x="5644966" y="-603"/>
                  <a:pt x="5777254" y="0"/>
                </a:cubicBezTo>
                <a:cubicBezTo>
                  <a:pt x="5909542" y="603"/>
                  <a:pt x="6140973" y="-16036"/>
                  <a:pt x="6491297" y="0"/>
                </a:cubicBezTo>
                <a:cubicBezTo>
                  <a:pt x="6507005" y="81399"/>
                  <a:pt x="6483215" y="254605"/>
                  <a:pt x="6491297" y="377193"/>
                </a:cubicBezTo>
                <a:cubicBezTo>
                  <a:pt x="6499379" y="499781"/>
                  <a:pt x="6493922" y="675984"/>
                  <a:pt x="6491297" y="785818"/>
                </a:cubicBezTo>
                <a:cubicBezTo>
                  <a:pt x="6341896" y="807303"/>
                  <a:pt x="6100166" y="760299"/>
                  <a:pt x="5971993" y="785818"/>
                </a:cubicBezTo>
                <a:cubicBezTo>
                  <a:pt x="5843820" y="811337"/>
                  <a:pt x="5538097" y="795284"/>
                  <a:pt x="5387777" y="785818"/>
                </a:cubicBezTo>
                <a:cubicBezTo>
                  <a:pt x="5237457" y="776352"/>
                  <a:pt x="5041591" y="768570"/>
                  <a:pt x="4803560" y="785818"/>
                </a:cubicBezTo>
                <a:cubicBezTo>
                  <a:pt x="4565529" y="803066"/>
                  <a:pt x="4375775" y="779004"/>
                  <a:pt x="4154430" y="785818"/>
                </a:cubicBezTo>
                <a:cubicBezTo>
                  <a:pt x="3933085" y="792633"/>
                  <a:pt x="3881509" y="798825"/>
                  <a:pt x="3635126" y="785818"/>
                </a:cubicBezTo>
                <a:cubicBezTo>
                  <a:pt x="3388743" y="772811"/>
                  <a:pt x="3298626" y="770916"/>
                  <a:pt x="3050910" y="785818"/>
                </a:cubicBezTo>
                <a:cubicBezTo>
                  <a:pt x="2803194" y="800720"/>
                  <a:pt x="2616148" y="764508"/>
                  <a:pt x="2466693" y="785818"/>
                </a:cubicBezTo>
                <a:cubicBezTo>
                  <a:pt x="2317238" y="807128"/>
                  <a:pt x="2043904" y="801438"/>
                  <a:pt x="1752650" y="785818"/>
                </a:cubicBezTo>
                <a:cubicBezTo>
                  <a:pt x="1461396" y="770198"/>
                  <a:pt x="1220597" y="784505"/>
                  <a:pt x="973695" y="785818"/>
                </a:cubicBezTo>
                <a:cubicBezTo>
                  <a:pt x="726794" y="787131"/>
                  <a:pt x="384559" y="769990"/>
                  <a:pt x="0" y="785818"/>
                </a:cubicBezTo>
                <a:cubicBezTo>
                  <a:pt x="-12696" y="609970"/>
                  <a:pt x="4799" y="486045"/>
                  <a:pt x="0" y="392909"/>
                </a:cubicBezTo>
                <a:cubicBezTo>
                  <a:pt x="-4799" y="299773"/>
                  <a:pt x="16778" y="88831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8014587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3E53D61-064D-4CB7-A2EE-800C47EA28EE}"/>
              </a:ext>
            </a:extLst>
          </p:cNvPr>
          <p:cNvSpPr txBox="1"/>
          <p:nvPr/>
        </p:nvSpPr>
        <p:spPr>
          <a:xfrm>
            <a:off x="1997154" y="2531312"/>
            <a:ext cx="6572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80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7546ADB0-AB7F-4612-8B4F-B6B75D29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88952" y="4067203"/>
            <a:ext cx="6305975" cy="1663924"/>
          </a:xfrm>
          <a:custGeom>
            <a:avLst/>
            <a:gdLst>
              <a:gd name="connsiteX0" fmla="*/ 0 w 6305975"/>
              <a:gd name="connsiteY0" fmla="*/ 0 h 1663924"/>
              <a:gd name="connsiteX1" fmla="*/ 441418 w 6305975"/>
              <a:gd name="connsiteY1" fmla="*/ 0 h 1663924"/>
              <a:gd name="connsiteX2" fmla="*/ 1008956 w 6305975"/>
              <a:gd name="connsiteY2" fmla="*/ 0 h 1663924"/>
              <a:gd name="connsiteX3" fmla="*/ 1765673 w 6305975"/>
              <a:gd name="connsiteY3" fmla="*/ 0 h 1663924"/>
              <a:gd name="connsiteX4" fmla="*/ 2333211 w 6305975"/>
              <a:gd name="connsiteY4" fmla="*/ 0 h 1663924"/>
              <a:gd name="connsiteX5" fmla="*/ 3026868 w 6305975"/>
              <a:gd name="connsiteY5" fmla="*/ 0 h 1663924"/>
              <a:gd name="connsiteX6" fmla="*/ 3531346 w 6305975"/>
              <a:gd name="connsiteY6" fmla="*/ 0 h 1663924"/>
              <a:gd name="connsiteX7" fmla="*/ 4098884 w 6305975"/>
              <a:gd name="connsiteY7" fmla="*/ 0 h 1663924"/>
              <a:gd name="connsiteX8" fmla="*/ 4792541 w 6305975"/>
              <a:gd name="connsiteY8" fmla="*/ 0 h 1663924"/>
              <a:gd name="connsiteX9" fmla="*/ 5233959 w 6305975"/>
              <a:gd name="connsiteY9" fmla="*/ 0 h 1663924"/>
              <a:gd name="connsiteX10" fmla="*/ 6305975 w 6305975"/>
              <a:gd name="connsiteY10" fmla="*/ 0 h 1663924"/>
              <a:gd name="connsiteX11" fmla="*/ 6305975 w 6305975"/>
              <a:gd name="connsiteY11" fmla="*/ 521363 h 1663924"/>
              <a:gd name="connsiteX12" fmla="*/ 6305975 w 6305975"/>
              <a:gd name="connsiteY12" fmla="*/ 1042726 h 1663924"/>
              <a:gd name="connsiteX13" fmla="*/ 6305975 w 6305975"/>
              <a:gd name="connsiteY13" fmla="*/ 1663924 h 1663924"/>
              <a:gd name="connsiteX14" fmla="*/ 5738437 w 6305975"/>
              <a:gd name="connsiteY14" fmla="*/ 1663924 h 1663924"/>
              <a:gd name="connsiteX15" fmla="*/ 5233959 w 6305975"/>
              <a:gd name="connsiteY15" fmla="*/ 1663924 h 1663924"/>
              <a:gd name="connsiteX16" fmla="*/ 4666422 w 6305975"/>
              <a:gd name="connsiteY16" fmla="*/ 1663924 h 1663924"/>
              <a:gd name="connsiteX17" fmla="*/ 3909705 w 6305975"/>
              <a:gd name="connsiteY17" fmla="*/ 1663924 h 1663924"/>
              <a:gd name="connsiteX18" fmla="*/ 3468286 w 6305975"/>
              <a:gd name="connsiteY18" fmla="*/ 1663924 h 1663924"/>
              <a:gd name="connsiteX19" fmla="*/ 3026868 w 6305975"/>
              <a:gd name="connsiteY19" fmla="*/ 1663924 h 1663924"/>
              <a:gd name="connsiteX20" fmla="*/ 2333211 w 6305975"/>
              <a:gd name="connsiteY20" fmla="*/ 1663924 h 1663924"/>
              <a:gd name="connsiteX21" fmla="*/ 1765673 w 6305975"/>
              <a:gd name="connsiteY21" fmla="*/ 1663924 h 1663924"/>
              <a:gd name="connsiteX22" fmla="*/ 1008956 w 6305975"/>
              <a:gd name="connsiteY22" fmla="*/ 1663924 h 1663924"/>
              <a:gd name="connsiteX23" fmla="*/ 0 w 6305975"/>
              <a:gd name="connsiteY23" fmla="*/ 1663924 h 1663924"/>
              <a:gd name="connsiteX24" fmla="*/ 0 w 6305975"/>
              <a:gd name="connsiteY24" fmla="*/ 1125922 h 1663924"/>
              <a:gd name="connsiteX25" fmla="*/ 0 w 6305975"/>
              <a:gd name="connsiteY25" fmla="*/ 538002 h 1663924"/>
              <a:gd name="connsiteX26" fmla="*/ 0 w 6305975"/>
              <a:gd name="connsiteY26" fmla="*/ 0 h 166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5975" h="1663924" extrusionOk="0">
                <a:moveTo>
                  <a:pt x="0" y="0"/>
                </a:moveTo>
                <a:cubicBezTo>
                  <a:pt x="124553" y="16967"/>
                  <a:pt x="344488" y="-1475"/>
                  <a:pt x="441418" y="0"/>
                </a:cubicBezTo>
                <a:cubicBezTo>
                  <a:pt x="538348" y="1475"/>
                  <a:pt x="859809" y="24339"/>
                  <a:pt x="1008956" y="0"/>
                </a:cubicBezTo>
                <a:cubicBezTo>
                  <a:pt x="1158103" y="-24339"/>
                  <a:pt x="1476018" y="-8743"/>
                  <a:pt x="1765673" y="0"/>
                </a:cubicBezTo>
                <a:cubicBezTo>
                  <a:pt x="2055328" y="8743"/>
                  <a:pt x="2116787" y="-26756"/>
                  <a:pt x="2333211" y="0"/>
                </a:cubicBezTo>
                <a:cubicBezTo>
                  <a:pt x="2549635" y="26756"/>
                  <a:pt x="2736461" y="-18213"/>
                  <a:pt x="3026868" y="0"/>
                </a:cubicBezTo>
                <a:cubicBezTo>
                  <a:pt x="3317275" y="18213"/>
                  <a:pt x="3416727" y="14091"/>
                  <a:pt x="3531346" y="0"/>
                </a:cubicBezTo>
                <a:cubicBezTo>
                  <a:pt x="3645965" y="-14091"/>
                  <a:pt x="3871995" y="10381"/>
                  <a:pt x="4098884" y="0"/>
                </a:cubicBezTo>
                <a:cubicBezTo>
                  <a:pt x="4325773" y="-10381"/>
                  <a:pt x="4556498" y="-15593"/>
                  <a:pt x="4792541" y="0"/>
                </a:cubicBezTo>
                <a:cubicBezTo>
                  <a:pt x="5028584" y="15593"/>
                  <a:pt x="5137074" y="10168"/>
                  <a:pt x="5233959" y="0"/>
                </a:cubicBezTo>
                <a:cubicBezTo>
                  <a:pt x="5330844" y="-10168"/>
                  <a:pt x="5829199" y="29341"/>
                  <a:pt x="6305975" y="0"/>
                </a:cubicBezTo>
                <a:cubicBezTo>
                  <a:pt x="6294658" y="166030"/>
                  <a:pt x="6328369" y="359547"/>
                  <a:pt x="6305975" y="521363"/>
                </a:cubicBezTo>
                <a:cubicBezTo>
                  <a:pt x="6283581" y="683179"/>
                  <a:pt x="6284384" y="911604"/>
                  <a:pt x="6305975" y="1042726"/>
                </a:cubicBezTo>
                <a:cubicBezTo>
                  <a:pt x="6327566" y="1173848"/>
                  <a:pt x="6303795" y="1538189"/>
                  <a:pt x="6305975" y="1663924"/>
                </a:cubicBezTo>
                <a:cubicBezTo>
                  <a:pt x="6160865" y="1659542"/>
                  <a:pt x="5952167" y="1639336"/>
                  <a:pt x="5738437" y="1663924"/>
                </a:cubicBezTo>
                <a:cubicBezTo>
                  <a:pt x="5524707" y="1688512"/>
                  <a:pt x="5392020" y="1684513"/>
                  <a:pt x="5233959" y="1663924"/>
                </a:cubicBezTo>
                <a:cubicBezTo>
                  <a:pt x="5075898" y="1643335"/>
                  <a:pt x="4895438" y="1676802"/>
                  <a:pt x="4666422" y="1663924"/>
                </a:cubicBezTo>
                <a:cubicBezTo>
                  <a:pt x="4437406" y="1651046"/>
                  <a:pt x="4086740" y="1666443"/>
                  <a:pt x="3909705" y="1663924"/>
                </a:cubicBezTo>
                <a:cubicBezTo>
                  <a:pt x="3732670" y="1661405"/>
                  <a:pt x="3681066" y="1663608"/>
                  <a:pt x="3468286" y="1663924"/>
                </a:cubicBezTo>
                <a:cubicBezTo>
                  <a:pt x="3255506" y="1664240"/>
                  <a:pt x="3133641" y="1683885"/>
                  <a:pt x="3026868" y="1663924"/>
                </a:cubicBezTo>
                <a:cubicBezTo>
                  <a:pt x="2920095" y="1643963"/>
                  <a:pt x="2573572" y="1665682"/>
                  <a:pt x="2333211" y="1663924"/>
                </a:cubicBezTo>
                <a:cubicBezTo>
                  <a:pt x="2092850" y="1662166"/>
                  <a:pt x="1985873" y="1671355"/>
                  <a:pt x="1765673" y="1663924"/>
                </a:cubicBezTo>
                <a:cubicBezTo>
                  <a:pt x="1545473" y="1656493"/>
                  <a:pt x="1255797" y="1657827"/>
                  <a:pt x="1008956" y="1663924"/>
                </a:cubicBezTo>
                <a:cubicBezTo>
                  <a:pt x="762115" y="1670021"/>
                  <a:pt x="421925" y="1621486"/>
                  <a:pt x="0" y="1663924"/>
                </a:cubicBezTo>
                <a:cubicBezTo>
                  <a:pt x="-20897" y="1397176"/>
                  <a:pt x="22380" y="1289501"/>
                  <a:pt x="0" y="1125922"/>
                </a:cubicBezTo>
                <a:cubicBezTo>
                  <a:pt x="-22380" y="962343"/>
                  <a:pt x="17562" y="821174"/>
                  <a:pt x="0" y="538002"/>
                </a:cubicBezTo>
                <a:cubicBezTo>
                  <a:pt x="-17562" y="254830"/>
                  <a:pt x="-8989" y="239753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969925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40C5180D-925D-4CF9-A8EF-BD9D83470D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25" name="مربع نص 1">
            <a:extLst>
              <a:ext uri="{FF2B5EF4-FFF2-40B4-BE49-F238E27FC236}">
                <a16:creationId xmlns:a16="http://schemas.microsoft.com/office/drawing/2014/main" id="{328AA9D8-7E16-40D1-8E9A-C387BC962DC9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9" grpId="0" animBg="1"/>
      <p:bldP spid="20" grpId="0"/>
      <p:bldP spid="21" grpId="0"/>
      <p:bldP spid="22" grpId="0"/>
      <p:bldP spid="27" grpId="0"/>
      <p:bldP spid="28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522"/>
            <a:ext cx="12192000" cy="7126521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805" y="1486348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1C4D4E8-80E7-4F38-BA76-0622AD883918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الخصائص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12EE1AB0-680B-446F-B303-6EFAE9D0B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16763"/>
              </p:ext>
            </p:extLst>
          </p:nvPr>
        </p:nvGraphicFramePr>
        <p:xfrm>
          <a:off x="1337186" y="1753736"/>
          <a:ext cx="8969468" cy="904479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8969468">
                  <a:extLst>
                    <a:ext uri="{9D8B030D-6E8A-4147-A177-3AD203B41FA5}">
                      <a16:colId xmlns:a16="http://schemas.microsoft.com/office/drawing/2014/main" val="463103879"/>
                    </a:ext>
                  </a:extLst>
                </a:gridCol>
              </a:tblGrid>
              <a:tr h="90447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>
                          <a:solidFill>
                            <a:srgbClr val="FF0000"/>
                          </a:solidFill>
                        </a:rPr>
                        <a:t>استعمل خاصية التوزيع لإعادة كتابة العبارات التالية ثم احسب قيمتيهما: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203113285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40C76116-CDB0-4F12-980E-548C2B953A03}"/>
              </a:ext>
            </a:extLst>
          </p:cNvPr>
          <p:cNvSpPr txBox="1"/>
          <p:nvPr/>
        </p:nvSpPr>
        <p:spPr>
          <a:xfrm>
            <a:off x="7771615" y="1110899"/>
            <a:ext cx="2046149" cy="430887"/>
          </a:xfrm>
          <a:custGeom>
            <a:avLst/>
            <a:gdLst>
              <a:gd name="connsiteX0" fmla="*/ 0 w 2046149"/>
              <a:gd name="connsiteY0" fmla="*/ 0 h 430887"/>
              <a:gd name="connsiteX1" fmla="*/ 552460 w 2046149"/>
              <a:gd name="connsiteY1" fmla="*/ 0 h 430887"/>
              <a:gd name="connsiteX2" fmla="*/ 1104920 w 2046149"/>
              <a:gd name="connsiteY2" fmla="*/ 0 h 430887"/>
              <a:gd name="connsiteX3" fmla="*/ 1575535 w 2046149"/>
              <a:gd name="connsiteY3" fmla="*/ 0 h 430887"/>
              <a:gd name="connsiteX4" fmla="*/ 2046149 w 2046149"/>
              <a:gd name="connsiteY4" fmla="*/ 0 h 430887"/>
              <a:gd name="connsiteX5" fmla="*/ 2046149 w 2046149"/>
              <a:gd name="connsiteY5" fmla="*/ 430887 h 430887"/>
              <a:gd name="connsiteX6" fmla="*/ 1514150 w 2046149"/>
              <a:gd name="connsiteY6" fmla="*/ 430887 h 430887"/>
              <a:gd name="connsiteX7" fmla="*/ 1002613 w 2046149"/>
              <a:gd name="connsiteY7" fmla="*/ 430887 h 430887"/>
              <a:gd name="connsiteX8" fmla="*/ 450153 w 2046149"/>
              <a:gd name="connsiteY8" fmla="*/ 430887 h 430887"/>
              <a:gd name="connsiteX9" fmla="*/ 0 w 2046149"/>
              <a:gd name="connsiteY9" fmla="*/ 430887 h 430887"/>
              <a:gd name="connsiteX10" fmla="*/ 0 w 2046149"/>
              <a:gd name="connsiteY10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6149" h="430887" extrusionOk="0">
                <a:moveTo>
                  <a:pt x="0" y="0"/>
                </a:moveTo>
                <a:cubicBezTo>
                  <a:pt x="206590" y="-52746"/>
                  <a:pt x="339394" y="8303"/>
                  <a:pt x="552460" y="0"/>
                </a:cubicBezTo>
                <a:cubicBezTo>
                  <a:pt x="765526" y="-8303"/>
                  <a:pt x="929557" y="10223"/>
                  <a:pt x="1104920" y="0"/>
                </a:cubicBezTo>
                <a:cubicBezTo>
                  <a:pt x="1280283" y="-10223"/>
                  <a:pt x="1460045" y="55366"/>
                  <a:pt x="1575535" y="0"/>
                </a:cubicBezTo>
                <a:cubicBezTo>
                  <a:pt x="1691025" y="-55366"/>
                  <a:pt x="1884665" y="29713"/>
                  <a:pt x="2046149" y="0"/>
                </a:cubicBezTo>
                <a:cubicBezTo>
                  <a:pt x="2074871" y="127204"/>
                  <a:pt x="2035516" y="303743"/>
                  <a:pt x="2046149" y="430887"/>
                </a:cubicBezTo>
                <a:cubicBezTo>
                  <a:pt x="1906805" y="478645"/>
                  <a:pt x="1726495" y="410763"/>
                  <a:pt x="1514150" y="430887"/>
                </a:cubicBezTo>
                <a:cubicBezTo>
                  <a:pt x="1301805" y="451011"/>
                  <a:pt x="1187668" y="402406"/>
                  <a:pt x="1002613" y="430887"/>
                </a:cubicBezTo>
                <a:cubicBezTo>
                  <a:pt x="817558" y="459368"/>
                  <a:pt x="681625" y="414925"/>
                  <a:pt x="450153" y="430887"/>
                </a:cubicBezTo>
                <a:cubicBezTo>
                  <a:pt x="218681" y="446849"/>
                  <a:pt x="127082" y="382749"/>
                  <a:pt x="0" y="430887"/>
                </a:cubicBezTo>
                <a:cubicBezTo>
                  <a:pt x="-12847" y="231891"/>
                  <a:pt x="38365" y="213058"/>
                  <a:pt x="0" y="0"/>
                </a:cubicBezTo>
                <a:close/>
              </a:path>
            </a:pathLst>
          </a:custGeom>
          <a:noFill/>
          <a:ln w="28575">
            <a:solidFill>
              <a:srgbClr val="662D91"/>
            </a:solidFill>
            <a:extLst>
              <a:ext uri="{C807C97D-BFC1-408E-A445-0C87EB9F89A2}">
                <ask:lineSketchStyleProps xmlns:ask="http://schemas.microsoft.com/office/drawing/2018/sketchyshapes" sd="10101375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200" b="1"/>
              <a:t>مثالان : ص 36</a:t>
            </a:r>
          </a:p>
        </p:txBody>
      </p:sp>
      <p:sp>
        <p:nvSpPr>
          <p:cNvPr id="3" name="مستطيل: زاوية مطوية 2">
            <a:extLst>
              <a:ext uri="{FF2B5EF4-FFF2-40B4-BE49-F238E27FC236}">
                <a16:creationId xmlns:a16="http://schemas.microsoft.com/office/drawing/2014/main" id="{2467AB3D-DF6C-4D5F-AF76-583691AADE4E}"/>
              </a:ext>
            </a:extLst>
          </p:cNvPr>
          <p:cNvSpPr/>
          <p:nvPr/>
        </p:nvSpPr>
        <p:spPr>
          <a:xfrm>
            <a:off x="7153844" y="2812735"/>
            <a:ext cx="2942692" cy="2772771"/>
          </a:xfrm>
          <a:custGeom>
            <a:avLst/>
            <a:gdLst>
              <a:gd name="connsiteX0" fmla="*/ 0 w 2942692"/>
              <a:gd name="connsiteY0" fmla="*/ 0 h 2772771"/>
              <a:gd name="connsiteX1" fmla="*/ 2942692 w 2942692"/>
              <a:gd name="connsiteY1" fmla="*/ 0 h 2772771"/>
              <a:gd name="connsiteX2" fmla="*/ 2942692 w 2942692"/>
              <a:gd name="connsiteY2" fmla="*/ 2310633 h 2772771"/>
              <a:gd name="connsiteX3" fmla="*/ 2480554 w 2942692"/>
              <a:gd name="connsiteY3" fmla="*/ 2772771 h 2772771"/>
              <a:gd name="connsiteX4" fmla="*/ 0 w 2942692"/>
              <a:gd name="connsiteY4" fmla="*/ 2772771 h 2772771"/>
              <a:gd name="connsiteX5" fmla="*/ 0 w 2942692"/>
              <a:gd name="connsiteY5" fmla="*/ 0 h 2772771"/>
              <a:gd name="connsiteX0" fmla="*/ 2480554 w 2942692"/>
              <a:gd name="connsiteY0" fmla="*/ 2772771 h 2772771"/>
              <a:gd name="connsiteX1" fmla="*/ 2572982 w 2942692"/>
              <a:gd name="connsiteY1" fmla="*/ 2403061 h 2772771"/>
              <a:gd name="connsiteX2" fmla="*/ 2942692 w 2942692"/>
              <a:gd name="connsiteY2" fmla="*/ 2310633 h 2772771"/>
              <a:gd name="connsiteX3" fmla="*/ 2480554 w 2942692"/>
              <a:gd name="connsiteY3" fmla="*/ 2772771 h 2772771"/>
              <a:gd name="connsiteX0" fmla="*/ 2480554 w 2942692"/>
              <a:gd name="connsiteY0" fmla="*/ 2772771 h 2772771"/>
              <a:gd name="connsiteX1" fmla="*/ 2572982 w 2942692"/>
              <a:gd name="connsiteY1" fmla="*/ 2403061 h 2772771"/>
              <a:gd name="connsiteX2" fmla="*/ 2942692 w 2942692"/>
              <a:gd name="connsiteY2" fmla="*/ 2310633 h 2772771"/>
              <a:gd name="connsiteX3" fmla="*/ 2480554 w 2942692"/>
              <a:gd name="connsiteY3" fmla="*/ 2772771 h 2772771"/>
              <a:gd name="connsiteX4" fmla="*/ 0 w 2942692"/>
              <a:gd name="connsiteY4" fmla="*/ 2772771 h 2772771"/>
              <a:gd name="connsiteX5" fmla="*/ 0 w 2942692"/>
              <a:gd name="connsiteY5" fmla="*/ 0 h 2772771"/>
              <a:gd name="connsiteX6" fmla="*/ 2942692 w 2942692"/>
              <a:gd name="connsiteY6" fmla="*/ 0 h 2772771"/>
              <a:gd name="connsiteX7" fmla="*/ 2942692 w 2942692"/>
              <a:gd name="connsiteY7" fmla="*/ 2310633 h 277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2692" h="2772771" stroke="0" extrusionOk="0">
                <a:moveTo>
                  <a:pt x="0" y="0"/>
                </a:moveTo>
                <a:cubicBezTo>
                  <a:pt x="1438095" y="-155391"/>
                  <a:pt x="2089740" y="39760"/>
                  <a:pt x="2942692" y="0"/>
                </a:cubicBezTo>
                <a:cubicBezTo>
                  <a:pt x="2867116" y="660169"/>
                  <a:pt x="2932775" y="1467449"/>
                  <a:pt x="2942692" y="2310633"/>
                </a:cubicBezTo>
                <a:cubicBezTo>
                  <a:pt x="2851800" y="2320598"/>
                  <a:pt x="2605036" y="2607125"/>
                  <a:pt x="2480554" y="2772771"/>
                </a:cubicBezTo>
                <a:cubicBezTo>
                  <a:pt x="2082866" y="2834985"/>
                  <a:pt x="981632" y="2808875"/>
                  <a:pt x="0" y="2772771"/>
                </a:cubicBezTo>
                <a:cubicBezTo>
                  <a:pt x="146263" y="2177118"/>
                  <a:pt x="-114835" y="1034745"/>
                  <a:pt x="0" y="0"/>
                </a:cubicBezTo>
                <a:close/>
              </a:path>
              <a:path w="2942692" h="2772771" fill="darkenLess" stroke="0" extrusionOk="0">
                <a:moveTo>
                  <a:pt x="2480554" y="2772771"/>
                </a:moveTo>
                <a:cubicBezTo>
                  <a:pt x="2536000" y="2672378"/>
                  <a:pt x="2563151" y="2538978"/>
                  <a:pt x="2572982" y="2403061"/>
                </a:cubicBezTo>
                <a:cubicBezTo>
                  <a:pt x="2639576" y="2403891"/>
                  <a:pt x="2889030" y="2332202"/>
                  <a:pt x="2942692" y="2310633"/>
                </a:cubicBezTo>
                <a:cubicBezTo>
                  <a:pt x="2723082" y="2459106"/>
                  <a:pt x="2572815" y="2659408"/>
                  <a:pt x="2480554" y="2772771"/>
                </a:cubicBezTo>
                <a:close/>
              </a:path>
              <a:path w="2942692" h="2772771" fill="none" extrusionOk="0">
                <a:moveTo>
                  <a:pt x="2480554" y="2772771"/>
                </a:moveTo>
                <a:cubicBezTo>
                  <a:pt x="2502956" y="2629692"/>
                  <a:pt x="2524408" y="2527527"/>
                  <a:pt x="2572982" y="2403061"/>
                </a:cubicBezTo>
                <a:cubicBezTo>
                  <a:pt x="2704131" y="2360466"/>
                  <a:pt x="2873869" y="2306343"/>
                  <a:pt x="2942692" y="2310633"/>
                </a:cubicBezTo>
                <a:cubicBezTo>
                  <a:pt x="2688757" y="2503704"/>
                  <a:pt x="2640360" y="2664904"/>
                  <a:pt x="2480554" y="2772771"/>
                </a:cubicBezTo>
                <a:cubicBezTo>
                  <a:pt x="1600297" y="2805985"/>
                  <a:pt x="1143798" y="2794510"/>
                  <a:pt x="0" y="2772771"/>
                </a:cubicBezTo>
                <a:cubicBezTo>
                  <a:pt x="-66881" y="2003647"/>
                  <a:pt x="127622" y="1075183"/>
                  <a:pt x="0" y="0"/>
                </a:cubicBezTo>
                <a:cubicBezTo>
                  <a:pt x="1271099" y="88229"/>
                  <a:pt x="2376737" y="19194"/>
                  <a:pt x="2942692" y="0"/>
                </a:cubicBezTo>
                <a:cubicBezTo>
                  <a:pt x="2849607" y="1033793"/>
                  <a:pt x="2881980" y="1704409"/>
                  <a:pt x="2942692" y="2310633"/>
                </a:cubicBezTo>
              </a:path>
              <a:path w="2942692" h="2772771" fill="none" stroke="0" extrusionOk="0">
                <a:moveTo>
                  <a:pt x="2480554" y="2772771"/>
                </a:moveTo>
                <a:cubicBezTo>
                  <a:pt x="2554660" y="2614609"/>
                  <a:pt x="2557131" y="2548552"/>
                  <a:pt x="2572982" y="2403061"/>
                </a:cubicBezTo>
                <a:cubicBezTo>
                  <a:pt x="2679208" y="2358209"/>
                  <a:pt x="2856279" y="2316255"/>
                  <a:pt x="2942692" y="2310633"/>
                </a:cubicBezTo>
                <a:cubicBezTo>
                  <a:pt x="2851628" y="2370861"/>
                  <a:pt x="2637646" y="2565621"/>
                  <a:pt x="2480554" y="2772771"/>
                </a:cubicBezTo>
                <a:cubicBezTo>
                  <a:pt x="1498600" y="2811127"/>
                  <a:pt x="567774" y="2705352"/>
                  <a:pt x="0" y="2772771"/>
                </a:cubicBezTo>
                <a:cubicBezTo>
                  <a:pt x="-92148" y="1781164"/>
                  <a:pt x="94148" y="398041"/>
                  <a:pt x="0" y="0"/>
                </a:cubicBezTo>
                <a:cubicBezTo>
                  <a:pt x="911940" y="-35107"/>
                  <a:pt x="2281697" y="23663"/>
                  <a:pt x="2942692" y="0"/>
                </a:cubicBezTo>
                <a:cubicBezTo>
                  <a:pt x="2937579" y="843837"/>
                  <a:pt x="2938472" y="1819411"/>
                  <a:pt x="2942692" y="2310633"/>
                </a:cubicBezTo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181918364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: زاوية مطوية 50">
            <a:extLst>
              <a:ext uri="{FF2B5EF4-FFF2-40B4-BE49-F238E27FC236}">
                <a16:creationId xmlns:a16="http://schemas.microsoft.com/office/drawing/2014/main" id="{A6A87D38-AAD1-445F-88AF-6EA87858BAB3}"/>
              </a:ext>
            </a:extLst>
          </p:cNvPr>
          <p:cNvSpPr/>
          <p:nvPr/>
        </p:nvSpPr>
        <p:spPr>
          <a:xfrm>
            <a:off x="2095464" y="2776760"/>
            <a:ext cx="3211096" cy="2908825"/>
          </a:xfrm>
          <a:custGeom>
            <a:avLst/>
            <a:gdLst>
              <a:gd name="connsiteX0" fmla="*/ 0 w 3211096"/>
              <a:gd name="connsiteY0" fmla="*/ 0 h 2908825"/>
              <a:gd name="connsiteX1" fmla="*/ 3211096 w 3211096"/>
              <a:gd name="connsiteY1" fmla="*/ 0 h 2908825"/>
              <a:gd name="connsiteX2" fmla="*/ 3211096 w 3211096"/>
              <a:gd name="connsiteY2" fmla="*/ 2424011 h 2908825"/>
              <a:gd name="connsiteX3" fmla="*/ 2726282 w 3211096"/>
              <a:gd name="connsiteY3" fmla="*/ 2908825 h 2908825"/>
              <a:gd name="connsiteX4" fmla="*/ 0 w 3211096"/>
              <a:gd name="connsiteY4" fmla="*/ 2908825 h 2908825"/>
              <a:gd name="connsiteX5" fmla="*/ 0 w 3211096"/>
              <a:gd name="connsiteY5" fmla="*/ 0 h 2908825"/>
              <a:gd name="connsiteX0" fmla="*/ 2726282 w 3211096"/>
              <a:gd name="connsiteY0" fmla="*/ 2908825 h 2908825"/>
              <a:gd name="connsiteX1" fmla="*/ 2823245 w 3211096"/>
              <a:gd name="connsiteY1" fmla="*/ 2520974 h 2908825"/>
              <a:gd name="connsiteX2" fmla="*/ 3211096 w 3211096"/>
              <a:gd name="connsiteY2" fmla="*/ 2424011 h 2908825"/>
              <a:gd name="connsiteX3" fmla="*/ 2726282 w 3211096"/>
              <a:gd name="connsiteY3" fmla="*/ 2908825 h 2908825"/>
              <a:gd name="connsiteX0" fmla="*/ 2726282 w 3211096"/>
              <a:gd name="connsiteY0" fmla="*/ 2908825 h 2908825"/>
              <a:gd name="connsiteX1" fmla="*/ 2823245 w 3211096"/>
              <a:gd name="connsiteY1" fmla="*/ 2520974 h 2908825"/>
              <a:gd name="connsiteX2" fmla="*/ 3211096 w 3211096"/>
              <a:gd name="connsiteY2" fmla="*/ 2424011 h 2908825"/>
              <a:gd name="connsiteX3" fmla="*/ 2726282 w 3211096"/>
              <a:gd name="connsiteY3" fmla="*/ 2908825 h 2908825"/>
              <a:gd name="connsiteX4" fmla="*/ 0 w 3211096"/>
              <a:gd name="connsiteY4" fmla="*/ 2908825 h 2908825"/>
              <a:gd name="connsiteX5" fmla="*/ 0 w 3211096"/>
              <a:gd name="connsiteY5" fmla="*/ 0 h 2908825"/>
              <a:gd name="connsiteX6" fmla="*/ 3211096 w 3211096"/>
              <a:gd name="connsiteY6" fmla="*/ 0 h 2908825"/>
              <a:gd name="connsiteX7" fmla="*/ 3211096 w 3211096"/>
              <a:gd name="connsiteY7" fmla="*/ 2424011 h 290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1096" h="2908825" stroke="0" extrusionOk="0">
                <a:moveTo>
                  <a:pt x="0" y="0"/>
                </a:moveTo>
                <a:cubicBezTo>
                  <a:pt x="509485" y="-155391"/>
                  <a:pt x="2621060" y="39760"/>
                  <a:pt x="3211096" y="0"/>
                </a:cubicBezTo>
                <a:cubicBezTo>
                  <a:pt x="3135520" y="1121767"/>
                  <a:pt x="3201179" y="1511783"/>
                  <a:pt x="3211096" y="2424011"/>
                </a:cubicBezTo>
                <a:cubicBezTo>
                  <a:pt x="3064128" y="2537729"/>
                  <a:pt x="2817100" y="2762790"/>
                  <a:pt x="2726282" y="2908825"/>
                </a:cubicBezTo>
                <a:cubicBezTo>
                  <a:pt x="1623287" y="2971039"/>
                  <a:pt x="361881" y="2944929"/>
                  <a:pt x="0" y="2908825"/>
                </a:cubicBezTo>
                <a:cubicBezTo>
                  <a:pt x="146263" y="1575858"/>
                  <a:pt x="-114835" y="749243"/>
                  <a:pt x="0" y="0"/>
                </a:cubicBezTo>
                <a:close/>
              </a:path>
              <a:path w="3211096" h="2908825" fill="darkenLess" stroke="0" extrusionOk="0">
                <a:moveTo>
                  <a:pt x="2726282" y="2908825"/>
                </a:moveTo>
                <a:cubicBezTo>
                  <a:pt x="2745223" y="2849582"/>
                  <a:pt x="2823675" y="2593172"/>
                  <a:pt x="2823245" y="2520974"/>
                </a:cubicBezTo>
                <a:cubicBezTo>
                  <a:pt x="2990213" y="2469328"/>
                  <a:pt x="3046261" y="2482275"/>
                  <a:pt x="3211096" y="2424011"/>
                </a:cubicBezTo>
                <a:cubicBezTo>
                  <a:pt x="3057989" y="2516139"/>
                  <a:pt x="2907997" y="2775668"/>
                  <a:pt x="2726282" y="2908825"/>
                </a:cubicBezTo>
                <a:close/>
              </a:path>
              <a:path w="3211096" h="2908825" fill="none" extrusionOk="0">
                <a:moveTo>
                  <a:pt x="2726282" y="2908825"/>
                </a:moveTo>
                <a:cubicBezTo>
                  <a:pt x="2744104" y="2727582"/>
                  <a:pt x="2746688" y="2685969"/>
                  <a:pt x="2823245" y="2520974"/>
                </a:cubicBezTo>
                <a:cubicBezTo>
                  <a:pt x="2945562" y="2487426"/>
                  <a:pt x="3048095" y="2444749"/>
                  <a:pt x="3211096" y="2424011"/>
                </a:cubicBezTo>
                <a:cubicBezTo>
                  <a:pt x="3090232" y="2557552"/>
                  <a:pt x="2834549" y="2831732"/>
                  <a:pt x="2726282" y="2908825"/>
                </a:cubicBezTo>
                <a:cubicBezTo>
                  <a:pt x="1560983" y="2942039"/>
                  <a:pt x="341733" y="2930564"/>
                  <a:pt x="0" y="2908825"/>
                </a:cubicBezTo>
                <a:cubicBezTo>
                  <a:pt x="-66881" y="1692292"/>
                  <a:pt x="127622" y="862625"/>
                  <a:pt x="0" y="0"/>
                </a:cubicBezTo>
                <a:cubicBezTo>
                  <a:pt x="457650" y="88229"/>
                  <a:pt x="1802539" y="19194"/>
                  <a:pt x="3211096" y="0"/>
                </a:cubicBezTo>
                <a:cubicBezTo>
                  <a:pt x="3118011" y="640057"/>
                  <a:pt x="3150384" y="1946079"/>
                  <a:pt x="3211096" y="2424011"/>
                </a:cubicBezTo>
              </a:path>
              <a:path w="3211096" h="2908825" fill="none" stroke="0" extrusionOk="0">
                <a:moveTo>
                  <a:pt x="2726282" y="2908825"/>
                </a:moveTo>
                <a:cubicBezTo>
                  <a:pt x="2752307" y="2747313"/>
                  <a:pt x="2773447" y="2689923"/>
                  <a:pt x="2823245" y="2520974"/>
                </a:cubicBezTo>
                <a:cubicBezTo>
                  <a:pt x="2884455" y="2517097"/>
                  <a:pt x="3094970" y="2419536"/>
                  <a:pt x="3211096" y="2424011"/>
                </a:cubicBezTo>
                <a:cubicBezTo>
                  <a:pt x="3065023" y="2489478"/>
                  <a:pt x="2864350" y="2823422"/>
                  <a:pt x="2726282" y="2908825"/>
                </a:cubicBezTo>
                <a:cubicBezTo>
                  <a:pt x="1497702" y="2947181"/>
                  <a:pt x="820041" y="2841406"/>
                  <a:pt x="0" y="2908825"/>
                </a:cubicBezTo>
                <a:cubicBezTo>
                  <a:pt x="-92148" y="1763601"/>
                  <a:pt x="94148" y="347460"/>
                  <a:pt x="0" y="0"/>
                </a:cubicBezTo>
                <a:cubicBezTo>
                  <a:pt x="726827" y="-35107"/>
                  <a:pt x="1620574" y="23663"/>
                  <a:pt x="3211096" y="0"/>
                </a:cubicBezTo>
                <a:cubicBezTo>
                  <a:pt x="3205983" y="517397"/>
                  <a:pt x="3206876" y="1759877"/>
                  <a:pt x="3211096" y="2424011"/>
                </a:cubicBezTo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181918364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E847D01C-771D-438E-A3D7-6973FFAD6E8F}"/>
              </a:ext>
            </a:extLst>
          </p:cNvPr>
          <p:cNvSpPr txBox="1"/>
          <p:nvPr/>
        </p:nvSpPr>
        <p:spPr>
          <a:xfrm>
            <a:off x="7718982" y="2788066"/>
            <a:ext cx="20002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2">
                    <a:lumMod val="50000"/>
                  </a:schemeClr>
                </a:solidFill>
              </a:rPr>
              <a:t>5 ( 3 + 2 )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BDD40521-8F61-40E5-AF07-6F4B32199729}"/>
              </a:ext>
            </a:extLst>
          </p:cNvPr>
          <p:cNvSpPr txBox="1"/>
          <p:nvPr/>
        </p:nvSpPr>
        <p:spPr>
          <a:xfrm>
            <a:off x="8042383" y="3514917"/>
            <a:ext cx="15716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5 ( 3 + 2 )</a:t>
            </a:r>
          </a:p>
        </p:txBody>
      </p:sp>
      <p:sp>
        <p:nvSpPr>
          <p:cNvPr id="54" name="قوس 53">
            <a:extLst>
              <a:ext uri="{FF2B5EF4-FFF2-40B4-BE49-F238E27FC236}">
                <a16:creationId xmlns:a16="http://schemas.microsoft.com/office/drawing/2014/main" id="{C20E1C71-90A7-40A7-B9AC-24F60EB3465E}"/>
              </a:ext>
            </a:extLst>
          </p:cNvPr>
          <p:cNvSpPr/>
          <p:nvPr/>
        </p:nvSpPr>
        <p:spPr>
          <a:xfrm rot="16372369">
            <a:off x="8918674" y="3382864"/>
            <a:ext cx="558403" cy="463312"/>
          </a:xfrm>
          <a:prstGeom prst="arc">
            <a:avLst>
              <a:gd name="adj1" fmla="val 17585549"/>
              <a:gd name="adj2" fmla="val 3693198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55" name="خماسي 63">
            <a:extLst>
              <a:ext uri="{FF2B5EF4-FFF2-40B4-BE49-F238E27FC236}">
                <a16:creationId xmlns:a16="http://schemas.microsoft.com/office/drawing/2014/main" id="{7C6C72B2-03C4-498A-A881-A4EFFF1437DD}"/>
              </a:ext>
            </a:extLst>
          </p:cNvPr>
          <p:cNvSpPr/>
          <p:nvPr/>
        </p:nvSpPr>
        <p:spPr>
          <a:xfrm rot="5400000">
            <a:off x="8931595" y="3916910"/>
            <a:ext cx="646377" cy="757476"/>
          </a:xfrm>
          <a:prstGeom prst="homePlate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10B5690D-3C33-4D29-BDB7-59F00E9F5731}"/>
              </a:ext>
            </a:extLst>
          </p:cNvPr>
          <p:cNvSpPr txBox="1"/>
          <p:nvPr/>
        </p:nvSpPr>
        <p:spPr>
          <a:xfrm>
            <a:off x="8747690" y="3958169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5 × 3</a:t>
            </a:r>
          </a:p>
        </p:txBody>
      </p:sp>
      <p:sp>
        <p:nvSpPr>
          <p:cNvPr id="57" name="خماسي 64">
            <a:extLst>
              <a:ext uri="{FF2B5EF4-FFF2-40B4-BE49-F238E27FC236}">
                <a16:creationId xmlns:a16="http://schemas.microsoft.com/office/drawing/2014/main" id="{A4BD4CBE-7C89-4F0F-A9A8-DD20CF10F115}"/>
              </a:ext>
            </a:extLst>
          </p:cNvPr>
          <p:cNvSpPr/>
          <p:nvPr/>
        </p:nvSpPr>
        <p:spPr>
          <a:xfrm rot="5400000">
            <a:off x="7868885" y="3908046"/>
            <a:ext cx="628654" cy="757476"/>
          </a:xfrm>
          <a:prstGeom prst="homePlate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B943CDC7-6FB1-42F5-B835-DA326F601734}"/>
              </a:ext>
            </a:extLst>
          </p:cNvPr>
          <p:cNvSpPr txBox="1"/>
          <p:nvPr/>
        </p:nvSpPr>
        <p:spPr>
          <a:xfrm>
            <a:off x="7676120" y="3958169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5 × 2</a:t>
            </a:r>
          </a:p>
        </p:txBody>
      </p:sp>
      <p:sp>
        <p:nvSpPr>
          <p:cNvPr id="59" name="خماسي 65">
            <a:extLst>
              <a:ext uri="{FF2B5EF4-FFF2-40B4-BE49-F238E27FC236}">
                <a16:creationId xmlns:a16="http://schemas.microsoft.com/office/drawing/2014/main" id="{9165B838-405B-47D2-B77A-7B99234471C3}"/>
              </a:ext>
            </a:extLst>
          </p:cNvPr>
          <p:cNvSpPr/>
          <p:nvPr/>
        </p:nvSpPr>
        <p:spPr>
          <a:xfrm rot="5400000">
            <a:off x="8408322" y="4151061"/>
            <a:ext cx="507124" cy="1600370"/>
          </a:xfrm>
          <a:prstGeom prst="homePlate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820C028E-6C68-42F7-91B7-654F5BF502BB}"/>
              </a:ext>
            </a:extLst>
          </p:cNvPr>
          <p:cNvSpPr txBox="1"/>
          <p:nvPr/>
        </p:nvSpPr>
        <p:spPr>
          <a:xfrm>
            <a:off x="8947716" y="4664646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15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911C8381-3EB8-4F74-B486-98E14FFEB2D2}"/>
              </a:ext>
            </a:extLst>
          </p:cNvPr>
          <p:cNvSpPr txBox="1"/>
          <p:nvPr/>
        </p:nvSpPr>
        <p:spPr>
          <a:xfrm>
            <a:off x="8533376" y="4664646"/>
            <a:ext cx="3571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+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2BEC8BDB-6071-4977-B31E-79E566DAA5B5}"/>
              </a:ext>
            </a:extLst>
          </p:cNvPr>
          <p:cNvSpPr txBox="1"/>
          <p:nvPr/>
        </p:nvSpPr>
        <p:spPr>
          <a:xfrm>
            <a:off x="7861858" y="4664646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10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98791029-D02B-40F6-AC5C-9E90698759D9}"/>
              </a:ext>
            </a:extLst>
          </p:cNvPr>
          <p:cNvSpPr txBox="1"/>
          <p:nvPr/>
        </p:nvSpPr>
        <p:spPr>
          <a:xfrm>
            <a:off x="8419076" y="5142896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25</a:t>
            </a:r>
          </a:p>
        </p:txBody>
      </p:sp>
      <p:sp>
        <p:nvSpPr>
          <p:cNvPr id="64" name="قوس 63">
            <a:extLst>
              <a:ext uri="{FF2B5EF4-FFF2-40B4-BE49-F238E27FC236}">
                <a16:creationId xmlns:a16="http://schemas.microsoft.com/office/drawing/2014/main" id="{1D5505C1-DAA1-4F04-9D28-101B30B49062}"/>
              </a:ext>
            </a:extLst>
          </p:cNvPr>
          <p:cNvSpPr/>
          <p:nvPr/>
        </p:nvSpPr>
        <p:spPr>
          <a:xfrm rot="16463009">
            <a:off x="8370167" y="3278302"/>
            <a:ext cx="1160676" cy="1072231"/>
          </a:xfrm>
          <a:prstGeom prst="arc">
            <a:avLst>
              <a:gd name="adj1" fmla="val 17585549"/>
              <a:gd name="adj2" fmla="val 3693198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D1D72AF2-4268-4F15-A70D-E1535563DEC2}"/>
              </a:ext>
            </a:extLst>
          </p:cNvPr>
          <p:cNvSpPr txBox="1"/>
          <p:nvPr/>
        </p:nvSpPr>
        <p:spPr>
          <a:xfrm>
            <a:off x="2527946" y="3022343"/>
            <a:ext cx="21574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2">
                    <a:lumMod val="50000"/>
                  </a:schemeClr>
                </a:solidFill>
              </a:rPr>
              <a:t>3 ( 7 ) + 3 ( 4 )</a:t>
            </a:r>
          </a:p>
        </p:txBody>
      </p:sp>
      <p:sp>
        <p:nvSpPr>
          <p:cNvPr id="66" name="خماسي 42">
            <a:extLst>
              <a:ext uri="{FF2B5EF4-FFF2-40B4-BE49-F238E27FC236}">
                <a16:creationId xmlns:a16="http://schemas.microsoft.com/office/drawing/2014/main" id="{2ADD2C43-CDF1-4925-B72E-54A51FADB880}"/>
              </a:ext>
            </a:extLst>
          </p:cNvPr>
          <p:cNvSpPr/>
          <p:nvPr/>
        </p:nvSpPr>
        <p:spPr>
          <a:xfrm rot="5400000">
            <a:off x="3821899" y="3642627"/>
            <a:ext cx="785818" cy="857256"/>
          </a:xfrm>
          <a:prstGeom prst="homePlate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خماسي 45">
            <a:extLst>
              <a:ext uri="{FF2B5EF4-FFF2-40B4-BE49-F238E27FC236}">
                <a16:creationId xmlns:a16="http://schemas.microsoft.com/office/drawing/2014/main" id="{957A22AD-A3CD-4660-9881-CFAF0BCCFFC7}"/>
              </a:ext>
            </a:extLst>
          </p:cNvPr>
          <p:cNvSpPr/>
          <p:nvPr/>
        </p:nvSpPr>
        <p:spPr>
          <a:xfrm rot="5400000">
            <a:off x="2664603" y="3642627"/>
            <a:ext cx="785818" cy="857256"/>
          </a:xfrm>
          <a:prstGeom prst="homePlate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8" name="خماسي 47">
            <a:extLst>
              <a:ext uri="{FF2B5EF4-FFF2-40B4-BE49-F238E27FC236}">
                <a16:creationId xmlns:a16="http://schemas.microsoft.com/office/drawing/2014/main" id="{A22C7558-5EB9-4CBE-ADA9-891927BC83E4}"/>
              </a:ext>
            </a:extLst>
          </p:cNvPr>
          <p:cNvSpPr/>
          <p:nvPr/>
        </p:nvSpPr>
        <p:spPr>
          <a:xfrm rot="5400000">
            <a:off x="3381390" y="4029524"/>
            <a:ext cx="547173" cy="1714512"/>
          </a:xfrm>
          <a:prstGeom prst="homePlate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0C3936A7-8ED0-447A-9431-5FE5575D1B61}"/>
              </a:ext>
            </a:extLst>
          </p:cNvPr>
          <p:cNvSpPr txBox="1"/>
          <p:nvPr/>
        </p:nvSpPr>
        <p:spPr>
          <a:xfrm>
            <a:off x="3944262" y="4599817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21</a:t>
            </a: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1F740563-BCAE-4F0E-BCD0-A51F2E6B20D8}"/>
              </a:ext>
            </a:extLst>
          </p:cNvPr>
          <p:cNvSpPr txBox="1"/>
          <p:nvPr/>
        </p:nvSpPr>
        <p:spPr>
          <a:xfrm>
            <a:off x="3487058" y="4599817"/>
            <a:ext cx="3571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+</a:t>
            </a: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2740F955-9504-4D11-A8ED-0AA8BF465E52}"/>
              </a:ext>
            </a:extLst>
          </p:cNvPr>
          <p:cNvSpPr txBox="1"/>
          <p:nvPr/>
        </p:nvSpPr>
        <p:spPr>
          <a:xfrm>
            <a:off x="2758392" y="4599817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12</a:t>
            </a: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8C65D417-54EC-4C4C-B2B3-57DE79FF6CEF}"/>
              </a:ext>
            </a:extLst>
          </p:cNvPr>
          <p:cNvSpPr txBox="1"/>
          <p:nvPr/>
        </p:nvSpPr>
        <p:spPr>
          <a:xfrm>
            <a:off x="3387052" y="5217428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33</a:t>
            </a:r>
          </a:p>
        </p:txBody>
      </p:sp>
      <p:sp>
        <p:nvSpPr>
          <p:cNvPr id="73" name="مربع نص 72">
            <a:extLst>
              <a:ext uri="{FF2B5EF4-FFF2-40B4-BE49-F238E27FC236}">
                <a16:creationId xmlns:a16="http://schemas.microsoft.com/office/drawing/2014/main" id="{3BF486B4-10B9-4BFD-B4A8-CE27DAE054A5}"/>
              </a:ext>
            </a:extLst>
          </p:cNvPr>
          <p:cNvSpPr txBox="1"/>
          <p:nvPr/>
        </p:nvSpPr>
        <p:spPr>
          <a:xfrm>
            <a:off x="2414570" y="3678343"/>
            <a:ext cx="22860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3 ( 7 ) + 3 ( 4 )</a:t>
            </a:r>
          </a:p>
        </p:txBody>
      </p: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FB353F9F-B0CB-4A4A-8A0D-02E3EF3BAA09}"/>
              </a:ext>
            </a:extLst>
          </p:cNvPr>
          <p:cNvSpPr txBox="1"/>
          <p:nvPr/>
        </p:nvSpPr>
        <p:spPr>
          <a:xfrm>
            <a:off x="8589425" y="3943551"/>
            <a:ext cx="3571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+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6F87E28-0647-441C-A0F7-383E83BBBF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3882" y="1163082"/>
            <a:ext cx="2810267" cy="447737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067653D5-951D-4803-92C5-B3673F1ED8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42" name="مربع نص 1">
            <a:extLst>
              <a:ext uri="{FF2B5EF4-FFF2-40B4-BE49-F238E27FC236}">
                <a16:creationId xmlns:a16="http://schemas.microsoft.com/office/drawing/2014/main" id="{079E414B-0416-4492-A678-BE9E3F317437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80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  <p:bldP spid="52" grpId="0"/>
      <p:bldP spid="53" grpId="0"/>
      <p:bldP spid="54" grpId="0" animBg="1"/>
      <p:bldP spid="55" grpId="0" animBg="1"/>
      <p:bldP spid="56" grpId="0"/>
      <p:bldP spid="57" grpId="0" animBg="1"/>
      <p:bldP spid="58" grpId="0"/>
      <p:bldP spid="59" grpId="0" animBg="1"/>
      <p:bldP spid="60" grpId="0"/>
      <p:bldP spid="61" grpId="0"/>
      <p:bldP spid="62" grpId="0"/>
      <p:bldP spid="63" grpId="0"/>
      <p:bldP spid="64" grpId="0" animBg="1"/>
      <p:bldP spid="65" grpId="0"/>
      <p:bldP spid="66" grpId="0" animBg="1"/>
      <p:bldP spid="67" grpId="0" animBg="1"/>
      <p:bldP spid="68" grpId="0" animBg="1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890018" y="883246"/>
            <a:ext cx="2255165" cy="1250103"/>
            <a:chOff x="962079" y="2290596"/>
            <a:chExt cx="2255165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1130716" y="2655396"/>
              <a:ext cx="1641987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000" b="1">
                  <a:solidFill>
                    <a:schemeClr val="bg2">
                      <a:lumMod val="10000"/>
                    </a:schemeClr>
                  </a:solidFill>
                </a:rPr>
                <a:t>    صــــــــــ 36 </a:t>
              </a:r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E9C60B9-41C3-48F6-9AD9-9F0048F76A9F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الخصائص</a:t>
            </a:r>
          </a:p>
        </p:txBody>
      </p:sp>
      <p:pic>
        <p:nvPicPr>
          <p:cNvPr id="96" name="صورة 95">
            <a:extLst>
              <a:ext uri="{FF2B5EF4-FFF2-40B4-BE49-F238E27FC236}">
                <a16:creationId xmlns:a16="http://schemas.microsoft.com/office/drawing/2014/main" id="{39D32193-FF37-4C3D-9CBE-5295EB65D4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2847" y="1943547"/>
            <a:ext cx="4419468" cy="3629395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5CF1E55D-AE0E-41BE-9705-6B67D5B871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3380" y="2004507"/>
            <a:ext cx="4572620" cy="3629395"/>
          </a:xfrm>
          <a:prstGeom prst="rect">
            <a:avLst/>
          </a:prstGeom>
        </p:spPr>
      </p:pic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09B0E70-E139-4725-9D68-52A5B479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53636" y="1333074"/>
            <a:ext cx="928694" cy="42862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DFD6806-4434-46AC-B8EE-305C6D26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43957" y="1329609"/>
            <a:ext cx="5419729" cy="428628"/>
          </a:xfrm>
          <a:custGeom>
            <a:avLst/>
            <a:gdLst>
              <a:gd name="connsiteX0" fmla="*/ 0 w 5419729"/>
              <a:gd name="connsiteY0" fmla="*/ 0 h 428628"/>
              <a:gd name="connsiteX1" fmla="*/ 785861 w 5419729"/>
              <a:gd name="connsiteY1" fmla="*/ 0 h 428628"/>
              <a:gd name="connsiteX2" fmla="*/ 1354932 w 5419729"/>
              <a:gd name="connsiteY2" fmla="*/ 0 h 428628"/>
              <a:gd name="connsiteX3" fmla="*/ 1869807 w 5419729"/>
              <a:gd name="connsiteY3" fmla="*/ 0 h 428628"/>
              <a:gd name="connsiteX4" fmla="*/ 2384681 w 5419729"/>
              <a:gd name="connsiteY4" fmla="*/ 0 h 428628"/>
              <a:gd name="connsiteX5" fmla="*/ 2953752 w 5419729"/>
              <a:gd name="connsiteY5" fmla="*/ 0 h 428628"/>
              <a:gd name="connsiteX6" fmla="*/ 3522824 w 5419729"/>
              <a:gd name="connsiteY6" fmla="*/ 0 h 428628"/>
              <a:gd name="connsiteX7" fmla="*/ 4308685 w 5419729"/>
              <a:gd name="connsiteY7" fmla="*/ 0 h 428628"/>
              <a:gd name="connsiteX8" fmla="*/ 5419729 w 5419729"/>
              <a:gd name="connsiteY8" fmla="*/ 0 h 428628"/>
              <a:gd name="connsiteX9" fmla="*/ 5419729 w 5419729"/>
              <a:gd name="connsiteY9" fmla="*/ 428628 h 428628"/>
              <a:gd name="connsiteX10" fmla="*/ 4904855 w 5419729"/>
              <a:gd name="connsiteY10" fmla="*/ 428628 h 428628"/>
              <a:gd name="connsiteX11" fmla="*/ 4118994 w 5419729"/>
              <a:gd name="connsiteY11" fmla="*/ 428628 h 428628"/>
              <a:gd name="connsiteX12" fmla="*/ 3549922 w 5419729"/>
              <a:gd name="connsiteY12" fmla="*/ 428628 h 428628"/>
              <a:gd name="connsiteX13" fmla="*/ 3035048 w 5419729"/>
              <a:gd name="connsiteY13" fmla="*/ 428628 h 428628"/>
              <a:gd name="connsiteX14" fmla="*/ 2249188 w 5419729"/>
              <a:gd name="connsiteY14" fmla="*/ 428628 h 428628"/>
              <a:gd name="connsiteX15" fmla="*/ 1517524 w 5419729"/>
              <a:gd name="connsiteY15" fmla="*/ 428628 h 428628"/>
              <a:gd name="connsiteX16" fmla="*/ 840058 w 5419729"/>
              <a:gd name="connsiteY16" fmla="*/ 428628 h 428628"/>
              <a:gd name="connsiteX17" fmla="*/ 0 w 5419729"/>
              <a:gd name="connsiteY17" fmla="*/ 428628 h 428628"/>
              <a:gd name="connsiteX18" fmla="*/ 0 w 5419729"/>
              <a:gd name="connsiteY18" fmla="*/ 0 h 42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9729" h="428628" extrusionOk="0">
                <a:moveTo>
                  <a:pt x="0" y="0"/>
                </a:moveTo>
                <a:cubicBezTo>
                  <a:pt x="376241" y="18494"/>
                  <a:pt x="584737" y="-4376"/>
                  <a:pt x="785861" y="0"/>
                </a:cubicBezTo>
                <a:cubicBezTo>
                  <a:pt x="986985" y="4376"/>
                  <a:pt x="1083530" y="-26252"/>
                  <a:pt x="1354932" y="0"/>
                </a:cubicBezTo>
                <a:cubicBezTo>
                  <a:pt x="1626334" y="26252"/>
                  <a:pt x="1664503" y="-5199"/>
                  <a:pt x="1869807" y="0"/>
                </a:cubicBezTo>
                <a:cubicBezTo>
                  <a:pt x="2075112" y="5199"/>
                  <a:pt x="2201040" y="-6550"/>
                  <a:pt x="2384681" y="0"/>
                </a:cubicBezTo>
                <a:cubicBezTo>
                  <a:pt x="2568322" y="6550"/>
                  <a:pt x="2805173" y="-16318"/>
                  <a:pt x="2953752" y="0"/>
                </a:cubicBezTo>
                <a:cubicBezTo>
                  <a:pt x="3102331" y="16318"/>
                  <a:pt x="3403107" y="13540"/>
                  <a:pt x="3522824" y="0"/>
                </a:cubicBezTo>
                <a:cubicBezTo>
                  <a:pt x="3642541" y="-13540"/>
                  <a:pt x="3941733" y="-3989"/>
                  <a:pt x="4308685" y="0"/>
                </a:cubicBezTo>
                <a:cubicBezTo>
                  <a:pt x="4675637" y="3989"/>
                  <a:pt x="5161679" y="-17533"/>
                  <a:pt x="5419729" y="0"/>
                </a:cubicBezTo>
                <a:cubicBezTo>
                  <a:pt x="5406838" y="111356"/>
                  <a:pt x="5409589" y="244472"/>
                  <a:pt x="5419729" y="428628"/>
                </a:cubicBezTo>
                <a:cubicBezTo>
                  <a:pt x="5215250" y="405809"/>
                  <a:pt x="5044679" y="454367"/>
                  <a:pt x="4904855" y="428628"/>
                </a:cubicBezTo>
                <a:cubicBezTo>
                  <a:pt x="4765031" y="402889"/>
                  <a:pt x="4318278" y="426356"/>
                  <a:pt x="4118994" y="428628"/>
                </a:cubicBezTo>
                <a:cubicBezTo>
                  <a:pt x="3919710" y="430900"/>
                  <a:pt x="3787374" y="435598"/>
                  <a:pt x="3549922" y="428628"/>
                </a:cubicBezTo>
                <a:cubicBezTo>
                  <a:pt x="3312470" y="421658"/>
                  <a:pt x="3216540" y="431874"/>
                  <a:pt x="3035048" y="428628"/>
                </a:cubicBezTo>
                <a:cubicBezTo>
                  <a:pt x="2853556" y="425382"/>
                  <a:pt x="2640280" y="450522"/>
                  <a:pt x="2249188" y="428628"/>
                </a:cubicBezTo>
                <a:cubicBezTo>
                  <a:pt x="1858096" y="406734"/>
                  <a:pt x="1878245" y="462797"/>
                  <a:pt x="1517524" y="428628"/>
                </a:cubicBezTo>
                <a:cubicBezTo>
                  <a:pt x="1156803" y="394459"/>
                  <a:pt x="995074" y="457346"/>
                  <a:pt x="840058" y="428628"/>
                </a:cubicBezTo>
                <a:cubicBezTo>
                  <a:pt x="685042" y="399910"/>
                  <a:pt x="307234" y="463316"/>
                  <a:pt x="0" y="428628"/>
                </a:cubicBezTo>
                <a:cubicBezTo>
                  <a:pt x="13576" y="316295"/>
                  <a:pt x="16477" y="186135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7239895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C070B23-7134-47F3-AE26-05086E3D3224}"/>
              </a:ext>
            </a:extLst>
          </p:cNvPr>
          <p:cNvSpPr txBox="1"/>
          <p:nvPr/>
        </p:nvSpPr>
        <p:spPr>
          <a:xfrm>
            <a:off x="7445485" y="2654095"/>
            <a:ext cx="20002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662D91"/>
                </a:solidFill>
              </a:rPr>
              <a:t>6 ( 1 + 4 )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203E800-8C0A-4B57-B2B1-3F84F8363830}"/>
              </a:ext>
            </a:extLst>
          </p:cNvPr>
          <p:cNvSpPr txBox="1"/>
          <p:nvPr/>
        </p:nvSpPr>
        <p:spPr>
          <a:xfrm>
            <a:off x="2468955" y="2865026"/>
            <a:ext cx="21574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662D91"/>
                </a:solidFill>
              </a:rPr>
              <a:t>6 ( 9 ) + 6 ( 3 )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3A99CD15-0EFC-40DA-8679-31B80DCEDB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-280495" y="2988485"/>
            <a:ext cx="1052689" cy="1057750"/>
          </a:xfrm>
          <a:prstGeom prst="rect">
            <a:avLst/>
          </a:prstGeom>
        </p:spPr>
      </p:pic>
      <p:sp>
        <p:nvSpPr>
          <p:cNvPr id="28" name="مربع نص 1">
            <a:extLst>
              <a:ext uri="{FF2B5EF4-FFF2-40B4-BE49-F238E27FC236}">
                <a16:creationId xmlns:a16="http://schemas.microsoft.com/office/drawing/2014/main" id="{FDB5A047-18F2-41EC-9895-E41872352857}"/>
              </a:ext>
            </a:extLst>
          </p:cNvPr>
          <p:cNvSpPr txBox="1"/>
          <p:nvPr/>
        </p:nvSpPr>
        <p:spPr>
          <a:xfrm rot="16200000">
            <a:off x="-352239" y="4551849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خلفية رفعة شرائح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خلفية رفعة شرائح" id="{6BAE499E-0893-4369-A28E-33B587B5DBBF}" vid="{ADBF987B-01B2-4527-81A1-CF524A28F309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رفعة شرائح</Template>
  <TotalTime>2138</TotalTime>
  <Words>697</Words>
  <Application>Microsoft Office PowerPoint</Application>
  <PresentationFormat>شاشة عريضة</PresentationFormat>
  <Paragraphs>237</Paragraphs>
  <Slides>22</Slides>
  <Notes>22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7" baseType="lpstr">
      <vt:lpstr>Calibri Light</vt:lpstr>
      <vt:lpstr>Arial</vt:lpstr>
      <vt:lpstr>Calibri</vt:lpstr>
      <vt:lpstr>Segoe UI Semibold</vt:lpstr>
      <vt:lpstr>خلفية رفعة شرائح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62</cp:revision>
  <dcterms:created xsi:type="dcterms:W3CDTF">2021-05-11T19:30:39Z</dcterms:created>
  <dcterms:modified xsi:type="dcterms:W3CDTF">2021-10-17T15:13:45Z</dcterms:modified>
</cp:coreProperties>
</file>