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B6v0PYFuQBw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ar.oryxlearning.com/grade/3rd-grade/maths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drive.google.com/drive/folders/1M0-x5ImGbQBD_kWVY-906Eyvnq1WExxR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B6v0PYFuQBw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B6v0PYFuQBw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B6v0PYFuQBw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B6v0PYFuQBw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384696" y="3396267"/>
            <a:ext cx="1721564" cy="7968773"/>
            <a:chOff x="0" y="0"/>
            <a:chExt cx="1721562" cy="7968771"/>
          </a:xfrm>
        </p:grpSpPr>
        <p:grpSp>
          <p:nvGrpSpPr>
            <p:cNvPr id="15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5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9" name="IMG_4024.jpeg" descr="IMG_4024.jpe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0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5" name="IMG_0291.jpeg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4" name="IMG_0291.jpeg" descr="IMG_0291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3" name="IMG_0291.jpeg" descr="IMG_0291.jpeg"/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67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68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69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70" name="(٩-٣)      الأعداد حتى ٥٠"/>
          <p:cNvSpPr txBox="1"/>
          <p:nvPr/>
        </p:nvSpPr>
        <p:spPr>
          <a:xfrm>
            <a:off x="5726405" y="7262062"/>
            <a:ext cx="12931190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(٩-٣)      الأعداد حتى ٥٠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70" grpId="3"/>
      <p:bldP build="whole" bldLvl="1" animBg="1" rev="0" advAuto="0" spid="16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327.png" descr="IMG_03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6479" y="-1711871"/>
            <a:ext cx="16362888" cy="526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328.png" descr="IMG_0328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8030"/>
          <a:stretch>
            <a:fillRect/>
          </a:stretch>
        </p:blipFill>
        <p:spPr>
          <a:xfrm>
            <a:off x="3650640" y="3943141"/>
            <a:ext cx="19795647" cy="617342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٣"/>
          <p:cNvSpPr txBox="1"/>
          <p:nvPr/>
        </p:nvSpPr>
        <p:spPr>
          <a:xfrm>
            <a:off x="16447983" y="4845761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175" name="١"/>
          <p:cNvSpPr txBox="1"/>
          <p:nvPr/>
        </p:nvSpPr>
        <p:spPr>
          <a:xfrm>
            <a:off x="16447983" y="5987398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176" name="١٣"/>
          <p:cNvSpPr txBox="1"/>
          <p:nvPr/>
        </p:nvSpPr>
        <p:spPr>
          <a:xfrm>
            <a:off x="14981327" y="8524423"/>
            <a:ext cx="1992157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١٣</a:t>
            </a:r>
          </a:p>
        </p:txBody>
      </p:sp>
      <p:sp>
        <p:nvSpPr>
          <p:cNvPr id="177" name="٤"/>
          <p:cNvSpPr txBox="1"/>
          <p:nvPr/>
        </p:nvSpPr>
        <p:spPr>
          <a:xfrm>
            <a:off x="5804825" y="4677456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178" name="٢"/>
          <p:cNvSpPr txBox="1"/>
          <p:nvPr/>
        </p:nvSpPr>
        <p:spPr>
          <a:xfrm>
            <a:off x="5804825" y="5987398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179" name="٢٤"/>
          <p:cNvSpPr txBox="1"/>
          <p:nvPr/>
        </p:nvSpPr>
        <p:spPr>
          <a:xfrm>
            <a:off x="5219648" y="8259944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٢٤</a:t>
            </a:r>
          </a:p>
        </p:txBody>
      </p:sp>
      <p:grpSp>
        <p:nvGrpSpPr>
          <p:cNvPr id="194" name="تجميع"/>
          <p:cNvGrpSpPr/>
          <p:nvPr/>
        </p:nvGrpSpPr>
        <p:grpSpPr>
          <a:xfrm>
            <a:off x="312566" y="3312953"/>
            <a:ext cx="1721563" cy="7968773"/>
            <a:chOff x="0" y="0"/>
            <a:chExt cx="1721562" cy="7968771"/>
          </a:xfrm>
        </p:grpSpPr>
        <p:grpSp>
          <p:nvGrpSpPr>
            <p:cNvPr id="182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80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81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83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84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5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6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7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90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88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9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93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92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1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5"/>
      <p:bldP build="whole" bldLvl="1" animBg="1" rev="0" advAuto="0" spid="176" grpId="3"/>
      <p:bldP build="whole" bldLvl="1" animBg="1" rev="0" advAuto="0" spid="179" grpId="6"/>
      <p:bldP build="whole" bldLvl="1" animBg="1" rev="0" advAuto="0" spid="175" grpId="2"/>
      <p:bldP build="whole" bldLvl="1" animBg="1" rev="0" advAuto="0" spid="177" grpId="4"/>
      <p:bldP build="whole" bldLvl="1" animBg="1" rev="0" advAuto="0" spid="1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0327.png" descr="IMG_03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6479" y="-1711871"/>
            <a:ext cx="16362888" cy="526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328.png" descr="IMG_0328.png"/>
          <p:cNvPicPr>
            <a:picLocks noChangeAspect="1"/>
          </p:cNvPicPr>
          <p:nvPr/>
        </p:nvPicPr>
        <p:blipFill>
          <a:blip r:embed="rId3">
            <a:extLst/>
          </a:blip>
          <a:srcRect l="0" t="52024" r="0" b="1370"/>
          <a:stretch>
            <a:fillRect/>
          </a:stretch>
        </p:blipFill>
        <p:spPr>
          <a:xfrm>
            <a:off x="3235078" y="4231663"/>
            <a:ext cx="20579136" cy="575538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٢"/>
          <p:cNvSpPr txBox="1"/>
          <p:nvPr/>
        </p:nvSpPr>
        <p:spPr>
          <a:xfrm>
            <a:off x="15846894" y="4725543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199" name="٤"/>
          <p:cNvSpPr txBox="1"/>
          <p:nvPr/>
        </p:nvSpPr>
        <p:spPr>
          <a:xfrm>
            <a:off x="15846894" y="6035485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200" name="٤٢"/>
          <p:cNvSpPr txBox="1"/>
          <p:nvPr/>
        </p:nvSpPr>
        <p:spPr>
          <a:xfrm>
            <a:off x="14747923" y="8677203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٤٢</a:t>
            </a:r>
          </a:p>
        </p:txBody>
      </p:sp>
      <p:sp>
        <p:nvSpPr>
          <p:cNvPr id="201" name="٧"/>
          <p:cNvSpPr txBox="1"/>
          <p:nvPr/>
        </p:nvSpPr>
        <p:spPr>
          <a:xfrm>
            <a:off x="5484127" y="4725543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</a:t>
            </a:r>
          </a:p>
        </p:txBody>
      </p:sp>
      <p:sp>
        <p:nvSpPr>
          <p:cNvPr id="202" name="٣"/>
          <p:cNvSpPr txBox="1"/>
          <p:nvPr/>
        </p:nvSpPr>
        <p:spPr>
          <a:xfrm>
            <a:off x="5484127" y="6035485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203" name="٣٧"/>
          <p:cNvSpPr txBox="1"/>
          <p:nvPr/>
        </p:nvSpPr>
        <p:spPr>
          <a:xfrm>
            <a:off x="4722474" y="8677203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٣٧</a:t>
            </a:r>
          </a:p>
        </p:txBody>
      </p:sp>
      <p:grpSp>
        <p:nvGrpSpPr>
          <p:cNvPr id="218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06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04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05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07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08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9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0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1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14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1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3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17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16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5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4"/>
      <p:bldP build="whole" bldLvl="1" animBg="1" rev="0" advAuto="0" spid="202" grpId="5"/>
      <p:bldP build="whole" bldLvl="1" animBg="1" rev="0" advAuto="0" spid="199" grpId="2"/>
      <p:bldP build="whole" bldLvl="1" animBg="1" rev="0" advAuto="0" spid="198" grpId="1"/>
      <p:bldP build="whole" bldLvl="1" animBg="1" rev="0" advAuto="0" spid="200" grpId="3"/>
      <p:bldP build="whole" bldLvl="1" animBg="1" rev="0" advAuto="0" spid="20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G_0331.png" descr="IMG_03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7742" y="327399"/>
            <a:ext cx="4076995" cy="133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0327.png" descr="IMG_0327.png"/>
          <p:cNvPicPr>
            <a:picLocks noChangeAspect="1"/>
          </p:cNvPicPr>
          <p:nvPr/>
        </p:nvPicPr>
        <p:blipFill>
          <a:blip r:embed="rId3">
            <a:extLst/>
          </a:blip>
          <a:srcRect l="0" t="63656" r="0" b="0"/>
          <a:stretch>
            <a:fillRect/>
          </a:stretch>
        </p:blipFill>
        <p:spPr>
          <a:xfrm>
            <a:off x="5604738" y="1927178"/>
            <a:ext cx="16284982" cy="1905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0329.png" descr="IMG_0329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2413"/>
          <a:stretch>
            <a:fillRect/>
          </a:stretch>
        </p:blipFill>
        <p:spPr>
          <a:xfrm>
            <a:off x="3131205" y="4099361"/>
            <a:ext cx="19958573" cy="551731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٣"/>
          <p:cNvSpPr txBox="1"/>
          <p:nvPr/>
        </p:nvSpPr>
        <p:spPr>
          <a:xfrm>
            <a:off x="14909196" y="4701499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224" name="٢"/>
          <p:cNvSpPr txBox="1"/>
          <p:nvPr/>
        </p:nvSpPr>
        <p:spPr>
          <a:xfrm>
            <a:off x="14909196" y="6011441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225" name="٢٣"/>
          <p:cNvSpPr txBox="1"/>
          <p:nvPr/>
        </p:nvSpPr>
        <p:spPr>
          <a:xfrm>
            <a:off x="14404282" y="7875248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٢٣</a:t>
            </a:r>
          </a:p>
        </p:txBody>
      </p:sp>
      <p:sp>
        <p:nvSpPr>
          <p:cNvPr id="226" name="٥"/>
          <p:cNvSpPr txBox="1"/>
          <p:nvPr/>
        </p:nvSpPr>
        <p:spPr>
          <a:xfrm>
            <a:off x="5604738" y="4701499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27" name="٤"/>
          <p:cNvSpPr txBox="1"/>
          <p:nvPr/>
        </p:nvSpPr>
        <p:spPr>
          <a:xfrm>
            <a:off x="5604738" y="5783459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228" name="٤٥"/>
          <p:cNvSpPr txBox="1"/>
          <p:nvPr/>
        </p:nvSpPr>
        <p:spPr>
          <a:xfrm>
            <a:off x="4642603" y="7875248"/>
            <a:ext cx="152330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٤٥</a:t>
            </a:r>
          </a:p>
        </p:txBody>
      </p:sp>
      <p:grpSp>
        <p:nvGrpSpPr>
          <p:cNvPr id="243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31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29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30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32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33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4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5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6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39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37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8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42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41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0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  <p:bldP build="whole" bldLvl="1" animBg="1" rev="0" advAuto="0" spid="225" grpId="3"/>
      <p:bldP build="whole" bldLvl="1" animBg="1" rev="0" advAuto="0" spid="227" grpId="5"/>
      <p:bldP build="whole" bldLvl="1" animBg="1" rev="0" advAuto="0" spid="228" grpId="6"/>
      <p:bldP build="whole" bldLvl="1" animBg="1" rev="0" advAuto="0" spid="226" grpId="4"/>
      <p:bldP build="whole" bldLvl="1" animBg="1" rev="0" advAuto="0" spid="22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0331.png" descr="IMG_03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7742" y="327399"/>
            <a:ext cx="4076995" cy="133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0327.png" descr="IMG_0327.png"/>
          <p:cNvPicPr>
            <a:picLocks noChangeAspect="1"/>
          </p:cNvPicPr>
          <p:nvPr/>
        </p:nvPicPr>
        <p:blipFill>
          <a:blip r:embed="rId3">
            <a:extLst/>
          </a:blip>
          <a:srcRect l="0" t="63656" r="0" b="0"/>
          <a:stretch>
            <a:fillRect/>
          </a:stretch>
        </p:blipFill>
        <p:spPr>
          <a:xfrm>
            <a:off x="5604738" y="1927178"/>
            <a:ext cx="17292145" cy="2023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0329.png" descr="IMG_0329.png"/>
          <p:cNvPicPr>
            <a:picLocks noChangeAspect="1"/>
          </p:cNvPicPr>
          <p:nvPr/>
        </p:nvPicPr>
        <p:blipFill>
          <a:blip r:embed="rId4">
            <a:extLst/>
          </a:blip>
          <a:srcRect l="0" t="48963" r="1927" b="933"/>
          <a:stretch>
            <a:fillRect/>
          </a:stretch>
        </p:blipFill>
        <p:spPr>
          <a:xfrm>
            <a:off x="3948685" y="4871391"/>
            <a:ext cx="19573877" cy="580915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٨"/>
          <p:cNvSpPr txBox="1"/>
          <p:nvPr/>
        </p:nvSpPr>
        <p:spPr>
          <a:xfrm>
            <a:off x="15798807" y="5326631"/>
            <a:ext cx="152330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249" name="٣"/>
          <p:cNvSpPr txBox="1"/>
          <p:nvPr/>
        </p:nvSpPr>
        <p:spPr>
          <a:xfrm>
            <a:off x="16004435" y="6636573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250" name="٣٨"/>
          <p:cNvSpPr txBox="1"/>
          <p:nvPr/>
        </p:nvSpPr>
        <p:spPr>
          <a:xfrm>
            <a:off x="15242781" y="9370509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٣٨</a:t>
            </a:r>
          </a:p>
        </p:txBody>
      </p:sp>
      <p:sp>
        <p:nvSpPr>
          <p:cNvPr id="251" name="٥"/>
          <p:cNvSpPr txBox="1"/>
          <p:nvPr/>
        </p:nvSpPr>
        <p:spPr>
          <a:xfrm>
            <a:off x="6366392" y="6858000"/>
            <a:ext cx="152330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52" name="٠"/>
          <p:cNvSpPr txBox="1"/>
          <p:nvPr/>
        </p:nvSpPr>
        <p:spPr>
          <a:xfrm>
            <a:off x="6590130" y="5326631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٠</a:t>
            </a:r>
          </a:p>
        </p:txBody>
      </p:sp>
      <p:sp>
        <p:nvSpPr>
          <p:cNvPr id="253" name="٥٠"/>
          <p:cNvSpPr txBox="1"/>
          <p:nvPr/>
        </p:nvSpPr>
        <p:spPr>
          <a:xfrm>
            <a:off x="6590130" y="9370509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٥٠</a:t>
            </a:r>
          </a:p>
        </p:txBody>
      </p:sp>
      <p:grpSp>
        <p:nvGrpSpPr>
          <p:cNvPr id="268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56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54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55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57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58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9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0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1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64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6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63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67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66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5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6"/>
      <p:bldP build="whole" bldLvl="1" animBg="1" rev="0" advAuto="0" spid="251" grpId="5"/>
      <p:bldP build="whole" bldLvl="1" animBg="1" rev="0" advAuto="0" spid="250" grpId="3"/>
      <p:bldP build="whole" bldLvl="1" animBg="1" rev="0" advAuto="0" spid="249" grpId="2"/>
      <p:bldP build="whole" bldLvl="1" animBg="1" rev="0" advAuto="0" spid="248" grpId="1"/>
      <p:bldP build="whole" bldLvl="1" animBg="1" rev="0" advAuto="0" spid="252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