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0290.png" descr="IMG_029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image" Target="../media/image3.jpeg"/><Relationship Id="rId11" Type="http://schemas.openxmlformats.org/officeDocument/2006/relationships/hyperlink" Target="https://ar.oryxlearning.com/grade/3rd-grade/maths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drive.google.com/file/d/1kMyZfHMCMIE2o8YAnT_ERnG_r60uIEJr/view?usp=drivesdk" TargetMode="External"/><Relationship Id="rId14" Type="http://schemas.openxmlformats.org/officeDocument/2006/relationships/image" Target="../media/image5.jpeg"/><Relationship Id="rId15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26.png"/><Relationship Id="rId15" Type="http://schemas.openxmlformats.org/officeDocument/2006/relationships/image" Target="../media/image27.png"/><Relationship Id="rId16" Type="http://schemas.openxmlformats.org/officeDocument/2006/relationships/image" Target="../media/image28.png"/><Relationship Id="rId17" Type="http://schemas.openxmlformats.org/officeDocument/2006/relationships/image" Target="../media/image29.png"/><Relationship Id="rId18" Type="http://schemas.openxmlformats.org/officeDocument/2006/relationships/image" Target="../media/image3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تجميع"/>
          <p:cNvGrpSpPr/>
          <p:nvPr/>
        </p:nvGrpSpPr>
        <p:grpSpPr>
          <a:xfrm>
            <a:off x="360653" y="3077966"/>
            <a:ext cx="2025951" cy="9620181"/>
            <a:chOff x="0" y="0"/>
            <a:chExt cx="2025950" cy="9620180"/>
          </a:xfrm>
        </p:grpSpPr>
        <p:grpSp>
          <p:nvGrpSpPr>
            <p:cNvPr id="161" name="تجميع"/>
            <p:cNvGrpSpPr/>
            <p:nvPr/>
          </p:nvGrpSpPr>
          <p:grpSpPr>
            <a:xfrm>
              <a:off x="98443" y="-1"/>
              <a:ext cx="1894805" cy="9620182"/>
              <a:chOff x="0" y="0"/>
              <a:chExt cx="1894804" cy="9620179"/>
            </a:xfrm>
          </p:grpSpPr>
          <p:sp>
            <p:nvSpPr>
              <p:cNvPr id="159" name="مستطيل مستدير الزوايا"/>
              <p:cNvSpPr/>
              <p:nvPr/>
            </p:nvSpPr>
            <p:spPr>
              <a:xfrm>
                <a:off x="0" y="0"/>
                <a:ext cx="1894805" cy="1407701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60" name="مستطيل"/>
              <p:cNvSpPr/>
              <p:nvPr/>
            </p:nvSpPr>
            <p:spPr>
              <a:xfrm>
                <a:off x="93705" y="780517"/>
                <a:ext cx="1716563" cy="8839663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62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82910" y="3625196"/>
              <a:ext cx="1364145" cy="1123993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63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395610" y="4862317"/>
              <a:ext cx="1333775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4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9530" y="6011667"/>
              <a:ext cx="1181922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5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436291" y="7190399"/>
              <a:ext cx="1202169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6" name="IMG_4024.jpeg" descr="IMG_4024.jpeg"/>
            <p:cNvPicPr>
              <a:picLocks noChangeAspect="0"/>
            </p:cNvPicPr>
            <p:nvPr/>
          </p:nvPicPr>
          <p:blipFill>
            <a:blip r:embed="rId10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562329" y="1193092"/>
              <a:ext cx="1019746" cy="101974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69" name="تجميع"/>
            <p:cNvGrpSpPr/>
            <p:nvPr/>
          </p:nvGrpSpPr>
          <p:grpSpPr>
            <a:xfrm>
              <a:off x="0" y="8240338"/>
              <a:ext cx="2025951" cy="1248738"/>
              <a:chOff x="0" y="0"/>
              <a:chExt cx="2025950" cy="1248736"/>
            </a:xfrm>
          </p:grpSpPr>
          <p:pic>
            <p:nvPicPr>
              <p:cNvPr id="167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414398" y="124744"/>
                <a:ext cx="1181556" cy="112399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8" name="نشاط"/>
              <p:cNvSpPr txBox="1"/>
              <p:nvPr/>
            </p:nvSpPr>
            <p:spPr>
              <a:xfrm>
                <a:off x="0" y="0"/>
                <a:ext cx="2025951" cy="8011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72" name="IMG_0291.jpeg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364090" y="2291594"/>
              <a:ext cx="1352902" cy="1492346"/>
              <a:chOff x="0" y="0"/>
              <a:chExt cx="1352900" cy="1492345"/>
            </a:xfrm>
          </p:grpSpPr>
          <p:pic>
            <p:nvPicPr>
              <p:cNvPr id="171" name="IMG_0291.jpeg" descr="IMG_0291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1098901" cy="116214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70" name="IMG_0291.jpeg" descr="IMG_0291.jpe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-1" y="-1"/>
                <a:ext cx="1352902" cy="1492347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74" name="أدوات"/>
          <p:cNvSpPr txBox="1"/>
          <p:nvPr/>
        </p:nvSpPr>
        <p:spPr>
          <a:xfrm>
            <a:off x="8768088" y="0"/>
            <a:ext cx="2416505" cy="141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أدوات </a:t>
            </a:r>
          </a:p>
        </p:txBody>
      </p:sp>
      <p:sp>
        <p:nvSpPr>
          <p:cNvPr id="175" name="الفصل العاشر"/>
          <p:cNvSpPr txBox="1"/>
          <p:nvPr/>
        </p:nvSpPr>
        <p:spPr>
          <a:xfrm>
            <a:off x="8087108" y="2373917"/>
            <a:ext cx="6755284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العاشر</a:t>
            </a:r>
            <a:r>
              <a:t> </a:t>
            </a:r>
          </a:p>
        </p:txBody>
      </p:sp>
      <p:sp>
        <p:nvSpPr>
          <p:cNvPr id="176" name="القياس"/>
          <p:cNvSpPr txBox="1"/>
          <p:nvPr/>
        </p:nvSpPr>
        <p:spPr>
          <a:xfrm>
            <a:off x="9875732" y="4418617"/>
            <a:ext cx="3178036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القياس</a:t>
            </a:r>
          </a:p>
        </p:txBody>
      </p:sp>
      <p:sp>
        <p:nvSpPr>
          <p:cNvPr id="177" name="(١٠-٥) مقارنة السعات وترتيبها"/>
          <p:cNvSpPr txBox="1"/>
          <p:nvPr/>
        </p:nvSpPr>
        <p:spPr>
          <a:xfrm>
            <a:off x="5593932" y="6846656"/>
            <a:ext cx="12350764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(١٠-٥) مقارنة السعات وترتيبها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1"/>
      <p:bldP build="whole" bldLvl="1" animBg="1" rev="0" advAuto="0" spid="17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0781.png" descr="IMG_0781.png"/>
          <p:cNvPicPr>
            <a:picLocks noChangeAspect="1"/>
          </p:cNvPicPr>
          <p:nvPr/>
        </p:nvPicPr>
        <p:blipFill>
          <a:blip r:embed="rId2">
            <a:extLst/>
          </a:blip>
          <a:srcRect l="6174" t="963" r="0" b="79523"/>
          <a:stretch>
            <a:fillRect/>
          </a:stretch>
        </p:blipFill>
        <p:spPr>
          <a:xfrm>
            <a:off x="3285486" y="1607937"/>
            <a:ext cx="19918810" cy="28935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0781.png" descr="IMG_0781.png"/>
          <p:cNvPicPr>
            <a:picLocks noChangeAspect="1"/>
          </p:cNvPicPr>
          <p:nvPr/>
        </p:nvPicPr>
        <p:blipFill>
          <a:blip r:embed="rId2">
            <a:extLst/>
          </a:blip>
          <a:srcRect l="6174" t="21578" r="0" b="43696"/>
          <a:stretch>
            <a:fillRect/>
          </a:stretch>
        </p:blipFill>
        <p:spPr>
          <a:xfrm>
            <a:off x="2674298" y="5774257"/>
            <a:ext cx="20530046" cy="5307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بيضاوي بيضاوي" descr="بيضاوي بيضاوي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82901" y="2630848"/>
            <a:ext cx="2560206" cy="1734656"/>
          </a:xfrm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  <p:pic>
        <p:nvPicPr>
          <p:cNvPr id="182" name="بيضاوي بيضاوي" descr="بيضاوي بيضاوي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99355" y="2630848"/>
            <a:ext cx="2560206" cy="1734656"/>
          </a:xfrm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  <p:pic>
        <p:nvPicPr>
          <p:cNvPr id="183" name="بيضاوي بيضاوي" descr="بيضاوي بيضاوي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451333" y="7292112"/>
            <a:ext cx="3466222" cy="3506120"/>
          </a:xfrm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  <p:pic>
        <p:nvPicPr>
          <p:cNvPr id="184" name="بيضاوي بيضاوي" descr="بيضاوي بيضاوي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58028" y="6706006"/>
            <a:ext cx="4182922" cy="4388362"/>
          </a:xfrm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2"/>
      <p:bldP build="whole" bldLvl="1" animBg="1" rev="0" advAuto="0" spid="183" grpId="3"/>
      <p:bldP build="whole" bldLvl="1" animBg="1" rev="0" advAuto="0" spid="181" grpId="1"/>
      <p:bldP build="whole" bldLvl="1" animBg="1" rev="0" advAuto="0" spid="184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G_0781.png" descr="IMG_0781.png"/>
          <p:cNvPicPr>
            <a:picLocks noChangeAspect="1"/>
          </p:cNvPicPr>
          <p:nvPr/>
        </p:nvPicPr>
        <p:blipFill>
          <a:blip r:embed="rId2">
            <a:extLst/>
          </a:blip>
          <a:srcRect l="0" t="56620" r="0" b="2717"/>
          <a:stretch>
            <a:fillRect/>
          </a:stretch>
        </p:blipFill>
        <p:spPr>
          <a:xfrm>
            <a:off x="2203375" y="2229317"/>
            <a:ext cx="20980913" cy="595908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١"/>
          <p:cNvSpPr txBox="1"/>
          <p:nvPr/>
        </p:nvSpPr>
        <p:spPr>
          <a:xfrm>
            <a:off x="19809753" y="6057095"/>
            <a:ext cx="1068120" cy="349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500">
                <a:solidFill>
                  <a:srgbClr val="E224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188" name="٢"/>
          <p:cNvSpPr txBox="1"/>
          <p:nvPr/>
        </p:nvSpPr>
        <p:spPr>
          <a:xfrm>
            <a:off x="3911805" y="6442145"/>
            <a:ext cx="1932728" cy="349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500">
                <a:solidFill>
                  <a:srgbClr val="E224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189" name="٣"/>
          <p:cNvSpPr txBox="1"/>
          <p:nvPr/>
        </p:nvSpPr>
        <p:spPr>
          <a:xfrm>
            <a:off x="10735478" y="6442145"/>
            <a:ext cx="4570480" cy="349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500">
                <a:solidFill>
                  <a:srgbClr val="E224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2"/>
      <p:bldP build="whole" bldLvl="1" animBg="1" rev="0" advAuto="0" spid="189" grpId="3"/>
      <p:bldP build="whole" bldLvl="1" animBg="1" rev="0" advAuto="0" spid="18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G_0782.png" descr="IMG_0782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51408"/>
          <a:stretch>
            <a:fillRect/>
          </a:stretch>
        </p:blipFill>
        <p:spPr>
          <a:xfrm>
            <a:off x="3863067" y="435084"/>
            <a:ext cx="19350361" cy="48097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G_0782.png" descr="IMG_0782.png"/>
          <p:cNvPicPr>
            <a:picLocks noChangeAspect="1"/>
          </p:cNvPicPr>
          <p:nvPr/>
        </p:nvPicPr>
        <p:blipFill>
          <a:blip r:embed="rId2">
            <a:extLst/>
          </a:blip>
          <a:srcRect l="0" t="48513" r="0" b="0"/>
          <a:stretch>
            <a:fillRect/>
          </a:stretch>
        </p:blipFill>
        <p:spPr>
          <a:xfrm>
            <a:off x="4488864" y="6098053"/>
            <a:ext cx="19037130" cy="5013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بيضاوي بيضاوي" descr="بيضاوي بيضاوي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29290" y="2827248"/>
            <a:ext cx="2560206" cy="2099768"/>
          </a:xfrm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  <p:pic>
        <p:nvPicPr>
          <p:cNvPr id="194" name="بيضاوي بيضاوي" descr="بيضاوي بيضاوي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28179" y="2278117"/>
            <a:ext cx="3217802" cy="2370124"/>
          </a:xfrm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  <p:pic>
        <p:nvPicPr>
          <p:cNvPr id="195" name="بيضاوي بيضاوي" descr="بيضاوي بيضاوي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035503" y="7190692"/>
            <a:ext cx="3358041" cy="3933783"/>
          </a:xfrm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  <p:pic>
        <p:nvPicPr>
          <p:cNvPr id="196" name="بيضاوي بيضاوي" descr="بيضاوي بيضاوي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54412" y="6638022"/>
            <a:ext cx="3831332" cy="4231282"/>
          </a:xfrm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4" grpId="2"/>
      <p:bldP build="whole" bldLvl="1" animBg="1" rev="0" advAuto="0" spid="195" grpId="3"/>
      <p:bldP build="whole" bldLvl="1" animBg="1" rev="0" advAuto="0" spid="196" grpId="4"/>
      <p:bldP build="whole" bldLvl="1" animBg="1" rev="0" advAuto="0" spid="19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G_0784.png" descr="IMG_0784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55568"/>
          <a:stretch>
            <a:fillRect/>
          </a:stretch>
        </p:blipFill>
        <p:spPr>
          <a:xfrm>
            <a:off x="4042583" y="722234"/>
            <a:ext cx="18417584" cy="5489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G_0784.png" descr="IMG_0784.png"/>
          <p:cNvPicPr>
            <a:picLocks noChangeAspect="1"/>
          </p:cNvPicPr>
          <p:nvPr/>
        </p:nvPicPr>
        <p:blipFill>
          <a:blip r:embed="rId2">
            <a:extLst/>
          </a:blip>
          <a:srcRect l="13045" t="43249" r="0" b="7218"/>
          <a:stretch>
            <a:fillRect/>
          </a:stretch>
        </p:blipFill>
        <p:spPr>
          <a:xfrm>
            <a:off x="4733741" y="6502264"/>
            <a:ext cx="17035330" cy="6509898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١"/>
          <p:cNvSpPr txBox="1"/>
          <p:nvPr/>
        </p:nvSpPr>
        <p:spPr>
          <a:xfrm>
            <a:off x="6124855" y="4465559"/>
            <a:ext cx="2298679" cy="349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500">
                <a:solidFill>
                  <a:srgbClr val="E224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01" name="٢"/>
          <p:cNvSpPr txBox="1"/>
          <p:nvPr/>
        </p:nvSpPr>
        <p:spPr>
          <a:xfrm>
            <a:off x="18110564" y="4465559"/>
            <a:ext cx="1932727" cy="349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500">
                <a:solidFill>
                  <a:srgbClr val="E224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202" name="٣"/>
          <p:cNvSpPr txBox="1"/>
          <p:nvPr/>
        </p:nvSpPr>
        <p:spPr>
          <a:xfrm>
            <a:off x="11263731" y="4465559"/>
            <a:ext cx="4570480" cy="349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500">
                <a:solidFill>
                  <a:srgbClr val="E224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grpSp>
        <p:nvGrpSpPr>
          <p:cNvPr id="237" name="الرسم"/>
          <p:cNvGrpSpPr/>
          <p:nvPr/>
        </p:nvGrpSpPr>
        <p:grpSpPr>
          <a:xfrm>
            <a:off x="11639922" y="10801518"/>
            <a:ext cx="1476703" cy="2318489"/>
            <a:chOff x="-57150" y="-57150"/>
            <a:chExt cx="1476702" cy="2318487"/>
          </a:xfrm>
        </p:grpSpPr>
        <p:pic>
          <p:nvPicPr>
            <p:cNvPr id="203" name="خط شكل" descr="خط شكل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6691" y="767729"/>
              <a:ext cx="978747" cy="1394443"/>
            </a:xfrm>
            <a:prstGeom prst="rect">
              <a:avLst/>
            </a:prstGeom>
            <a:effectLst/>
          </p:spPr>
        </p:pic>
        <p:pic>
          <p:nvPicPr>
            <p:cNvPr id="205" name="خط خط" descr="خط خط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59328" y="1092273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207" name="خط شكل" descr="خط شكل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06579" y="1024659"/>
              <a:ext cx="499320" cy="850628"/>
            </a:xfrm>
            <a:prstGeom prst="rect">
              <a:avLst/>
            </a:prstGeom>
            <a:effectLst/>
          </p:spPr>
        </p:pic>
        <p:pic>
          <p:nvPicPr>
            <p:cNvPr id="209" name="خط شكل" descr="خط شكل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17042" y="817313"/>
              <a:ext cx="194873" cy="351102"/>
            </a:xfrm>
            <a:prstGeom prst="rect">
              <a:avLst/>
            </a:prstGeom>
            <a:effectLst/>
          </p:spPr>
        </p:pic>
        <p:pic>
          <p:nvPicPr>
            <p:cNvPr id="211" name="خط شكل" descr="خط شكل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08794" y="848866"/>
              <a:ext cx="727327" cy="167618"/>
            </a:xfrm>
            <a:prstGeom prst="rect">
              <a:avLst/>
            </a:prstGeom>
            <a:effectLst/>
          </p:spPr>
        </p:pic>
        <p:pic>
          <p:nvPicPr>
            <p:cNvPr id="213" name="خط شكل" descr="خط شكل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31613" y="829067"/>
              <a:ext cx="899166" cy="281847"/>
            </a:xfrm>
            <a:prstGeom prst="rect">
              <a:avLst/>
            </a:prstGeom>
            <a:effectLst/>
          </p:spPr>
        </p:pic>
        <p:pic>
          <p:nvPicPr>
            <p:cNvPr id="215" name="خط شكل" descr="خط شكل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65943" y="1836017"/>
              <a:ext cx="724268" cy="208959"/>
            </a:xfrm>
            <a:prstGeom prst="rect">
              <a:avLst/>
            </a:prstGeom>
            <a:effectLst/>
          </p:spPr>
        </p:pic>
        <p:pic>
          <p:nvPicPr>
            <p:cNvPr id="217" name="خط خط" descr="خط خط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83534" y="1876585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219" name="خط خط" descr="خط خط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18980" y="1863063"/>
              <a:ext cx="141347" cy="276572"/>
            </a:xfrm>
            <a:prstGeom prst="rect">
              <a:avLst/>
            </a:prstGeom>
            <a:effectLst/>
          </p:spPr>
        </p:pic>
        <p:pic>
          <p:nvPicPr>
            <p:cNvPr id="221" name="خط خط" descr="خط خط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56709" y="1903631"/>
              <a:ext cx="154869" cy="303618"/>
            </a:xfrm>
            <a:prstGeom prst="rect">
              <a:avLst/>
            </a:prstGeom>
            <a:effectLst/>
          </p:spPr>
        </p:pic>
        <p:pic>
          <p:nvPicPr>
            <p:cNvPr id="223" name="خط خط" descr="خط خط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21483" y="1917153"/>
              <a:ext cx="141346" cy="344185"/>
            </a:xfrm>
            <a:prstGeom prst="rect">
              <a:avLst/>
            </a:prstGeom>
            <a:effectLst/>
          </p:spPr>
        </p:pic>
        <p:pic>
          <p:nvPicPr>
            <p:cNvPr id="225" name="خط خط" descr="خط خط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67729" y="1876585"/>
              <a:ext cx="114301" cy="276572"/>
            </a:xfrm>
            <a:prstGeom prst="rect">
              <a:avLst/>
            </a:prstGeom>
            <a:effectLst/>
          </p:spPr>
        </p:pic>
        <p:pic>
          <p:nvPicPr>
            <p:cNvPr id="227" name="خط شكل" descr="خط شكل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89433" y="1109041"/>
              <a:ext cx="530120" cy="725678"/>
            </a:xfrm>
            <a:prstGeom prst="rect">
              <a:avLst/>
            </a:prstGeom>
            <a:effectLst/>
          </p:spPr>
        </p:pic>
        <p:pic>
          <p:nvPicPr>
            <p:cNvPr id="229" name="خط شكل" descr="خط شكل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60583" y="64553"/>
              <a:ext cx="271909" cy="547025"/>
            </a:xfrm>
            <a:prstGeom prst="rect">
              <a:avLst/>
            </a:prstGeom>
            <a:effectLst/>
          </p:spPr>
        </p:pic>
        <p:pic>
          <p:nvPicPr>
            <p:cNvPr id="231" name="خط شكل" descr="خط شكل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55992" y="-57150"/>
              <a:ext cx="278958" cy="547024"/>
            </a:xfrm>
            <a:prstGeom prst="rect">
              <a:avLst/>
            </a:prstGeom>
            <a:effectLst/>
          </p:spPr>
        </p:pic>
        <p:pic>
          <p:nvPicPr>
            <p:cNvPr id="233" name="خط شكل" descr="خط شكل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-57150" y="-57150"/>
              <a:ext cx="222481" cy="533502"/>
            </a:xfrm>
            <a:prstGeom prst="rect">
              <a:avLst/>
            </a:prstGeom>
            <a:effectLst/>
          </p:spPr>
        </p:pic>
        <p:pic>
          <p:nvPicPr>
            <p:cNvPr id="235" name="خط شكل" descr="خط شكل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21240" y="1019841"/>
              <a:ext cx="182494" cy="18673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4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7" grpId="4"/>
      <p:bldP build="whole" bldLvl="1" animBg="1" rev="0" advAuto="0" spid="202" grpId="3"/>
      <p:bldP build="whole" bldLvl="1" animBg="1" rev="0" advAuto="0" spid="200" grpId="1"/>
      <p:bldP build="whole" bldLvl="1" animBg="1" rev="0" advAuto="0" spid="201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