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ن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الثاني عشر</a:t>
            </a:r>
            <a:r>
              <a:t> </a:t>
            </a:r>
          </a:p>
        </p:txBody>
      </p:sp>
      <p:sp>
        <p:nvSpPr>
          <p:cNvPr id="176" name="الأشكال الهندسية والكسور"/>
          <p:cNvSpPr txBox="1"/>
          <p:nvPr/>
        </p:nvSpPr>
        <p:spPr>
          <a:xfrm>
            <a:off x="5997710" y="4418617"/>
            <a:ext cx="1093407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 والكسور</a:t>
            </a:r>
          </a:p>
        </p:txBody>
      </p:sp>
      <p:sp>
        <p:nvSpPr>
          <p:cNvPr id="177" name="(١٢-٢) تصنيف المجسمات: يتدحرج ، يتراص ، ينزلق"/>
          <p:cNvSpPr txBox="1"/>
          <p:nvPr/>
        </p:nvSpPr>
        <p:spPr>
          <a:xfrm>
            <a:off x="5612265" y="7202256"/>
            <a:ext cx="12931190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(١٢-٢) تصنيف المجسمات: يتدحرج ، يتراص ، ينزلق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7" grpId="3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522.png" descr="IMG_1522.png"/>
          <p:cNvPicPr>
            <a:picLocks noChangeAspect="1"/>
          </p:cNvPicPr>
          <p:nvPr/>
        </p:nvPicPr>
        <p:blipFill>
          <a:blip r:embed="rId2">
            <a:extLst/>
          </a:blip>
          <a:srcRect l="7664" t="0" r="0" b="2531"/>
          <a:stretch>
            <a:fillRect/>
          </a:stretch>
        </p:blipFill>
        <p:spPr>
          <a:xfrm>
            <a:off x="3652794" y="586818"/>
            <a:ext cx="18393474" cy="11462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مستطيل مستدير الزوايا"/>
          <p:cNvSpPr/>
          <p:nvPr/>
        </p:nvSpPr>
        <p:spPr>
          <a:xfrm>
            <a:off x="12894029" y="2072609"/>
            <a:ext cx="2849198" cy="239746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 مستدير الزوايا"/>
          <p:cNvSpPr/>
          <p:nvPr/>
        </p:nvSpPr>
        <p:spPr>
          <a:xfrm>
            <a:off x="6769707" y="2072609"/>
            <a:ext cx="2849199" cy="239746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2" name="مستطيل مستدير الزوايا"/>
          <p:cNvSpPr/>
          <p:nvPr/>
        </p:nvSpPr>
        <p:spPr>
          <a:xfrm>
            <a:off x="3314219" y="2072609"/>
            <a:ext cx="2849199" cy="239746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3" name="مستطيل مستدير الزوايا"/>
          <p:cNvSpPr/>
          <p:nvPr/>
        </p:nvSpPr>
        <p:spPr>
          <a:xfrm>
            <a:off x="13056396" y="5985047"/>
            <a:ext cx="2849199" cy="2397466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4" name="مستطيل مستدير الزوايا"/>
          <p:cNvSpPr/>
          <p:nvPr/>
        </p:nvSpPr>
        <p:spPr>
          <a:xfrm>
            <a:off x="9955931" y="5985047"/>
            <a:ext cx="2849199" cy="2397466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5" name="مستطيل مستدير الزوايا"/>
          <p:cNvSpPr/>
          <p:nvPr/>
        </p:nvSpPr>
        <p:spPr>
          <a:xfrm>
            <a:off x="3314219" y="5985047"/>
            <a:ext cx="2849199" cy="2397466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مستطيل مستدير الزوايا"/>
          <p:cNvSpPr/>
          <p:nvPr/>
        </p:nvSpPr>
        <p:spPr>
          <a:xfrm>
            <a:off x="13056396" y="9897484"/>
            <a:ext cx="2849199" cy="239746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7" name="مستطيل مستدير الزوايا"/>
          <p:cNvSpPr/>
          <p:nvPr/>
        </p:nvSpPr>
        <p:spPr>
          <a:xfrm>
            <a:off x="9707805" y="9897484"/>
            <a:ext cx="2849198" cy="239746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3"/>
      <p:bldP build="whole" bldLvl="1" animBg="1" rev="0" advAuto="0" spid="185" grpId="6"/>
      <p:bldP build="whole" bldLvl="1" animBg="1" rev="0" advAuto="0" spid="186" grpId="7"/>
      <p:bldP build="whole" bldLvl="1" animBg="1" rev="0" advAuto="0" spid="187" grpId="8"/>
      <p:bldP build="whole" bldLvl="1" animBg="1" rev="0" advAuto="0" spid="183" grpId="4"/>
      <p:bldP build="whole" bldLvl="1" animBg="1" rev="0" advAuto="0" spid="181" grpId="2"/>
      <p:bldP build="whole" bldLvl="1" animBg="1" rev="0" advAuto="0" spid="180" grpId="1"/>
      <p:bldP build="whole" bldLvl="1" animBg="1" rev="0" advAuto="0" spid="184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1523.png" descr="IMG_15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2048" y="0"/>
            <a:ext cx="19428584" cy="13106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خط خط" descr="خط خط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945652">
            <a:off x="11572093" y="4235442"/>
            <a:ext cx="3007925" cy="50801"/>
          </a:xfrm>
          <a:prstGeom prst="rect">
            <a:avLst/>
          </a:prstGeom>
        </p:spPr>
      </p:pic>
      <p:pic>
        <p:nvPicPr>
          <p:cNvPr id="192" name="خط خط" descr="خط خط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441472">
            <a:off x="7516710" y="5292695"/>
            <a:ext cx="7369441" cy="50801"/>
          </a:xfrm>
          <a:prstGeom prst="rect">
            <a:avLst/>
          </a:prstGeom>
        </p:spPr>
      </p:pic>
      <p:pic>
        <p:nvPicPr>
          <p:cNvPr id="194" name="خط خط" descr="خط خط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511793">
            <a:off x="10389057" y="6065480"/>
            <a:ext cx="5119997" cy="50801"/>
          </a:xfrm>
          <a:prstGeom prst="rect">
            <a:avLst/>
          </a:prstGeom>
        </p:spPr>
      </p:pic>
      <p:pic>
        <p:nvPicPr>
          <p:cNvPr id="196" name="خط خط" descr="خط خط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20169">
            <a:off x="7720310" y="6218804"/>
            <a:ext cx="7371471" cy="50801"/>
          </a:xfrm>
          <a:prstGeom prst="rect">
            <a:avLst/>
          </a:prstGeom>
        </p:spPr>
      </p:pic>
      <p:pic>
        <p:nvPicPr>
          <p:cNvPr id="198" name="خط خط" descr="خط خط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856124">
            <a:off x="11601261" y="7397709"/>
            <a:ext cx="3854797" cy="50801"/>
          </a:xfrm>
          <a:prstGeom prst="rect">
            <a:avLst/>
          </a:prstGeom>
        </p:spPr>
      </p:pic>
      <p:pic>
        <p:nvPicPr>
          <p:cNvPr id="200" name="خط خط" descr="خط خط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201085">
            <a:off x="7145754" y="8073654"/>
            <a:ext cx="8520582" cy="50801"/>
          </a:xfrm>
          <a:prstGeom prst="rect">
            <a:avLst/>
          </a:prstGeom>
        </p:spPr>
      </p:pic>
      <p:pic>
        <p:nvPicPr>
          <p:cNvPr id="202" name="خط خط" descr="خط خط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84779">
            <a:off x="11315557" y="10716355"/>
            <a:ext cx="4426204" cy="50801"/>
          </a:xfrm>
          <a:prstGeom prst="rect">
            <a:avLst/>
          </a:prstGeom>
        </p:spPr>
      </p:pic>
      <p:pic>
        <p:nvPicPr>
          <p:cNvPr id="204" name="خط خط" descr="خط خط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013685" y="11759131"/>
            <a:ext cx="7654180" cy="508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8"/>
      <p:bldP build="whole" bldLvl="1" animBg="1" rev="0" advAuto="0" spid="194" grpId="3"/>
      <p:bldP build="whole" bldLvl="1" animBg="1" rev="0" advAuto="0" spid="192" grpId="2"/>
      <p:bldP build="whole" bldLvl="1" animBg="1" rev="0" advAuto="0" spid="200" grpId="6"/>
      <p:bldP build="whole" bldLvl="1" animBg="1" rev="0" advAuto="0" spid="198" grpId="5"/>
      <p:bldP build="whole" bldLvl="1" animBg="1" rev="0" advAuto="0" spid="202" grpId="7"/>
      <p:bldP build="whole" bldLvl="1" animBg="1" rev="0" advAuto="0" spid="190" grpId="1"/>
      <p:bldP build="whole" bldLvl="1" animBg="1" rev="0" advAuto="0" spid="196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1524.png" descr="IMG_1524.png"/>
          <p:cNvPicPr>
            <a:picLocks noChangeAspect="1"/>
          </p:cNvPicPr>
          <p:nvPr/>
        </p:nvPicPr>
        <p:blipFill>
          <a:blip r:embed="rId2">
            <a:extLst/>
          </a:blip>
          <a:srcRect l="3832" t="3257" r="958" b="3257"/>
          <a:stretch>
            <a:fillRect/>
          </a:stretch>
        </p:blipFill>
        <p:spPr>
          <a:xfrm>
            <a:off x="2236048" y="1650554"/>
            <a:ext cx="21505216" cy="8453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