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yEmnTynZTsVL8ZUisCYeWIM63MIhCnSX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ني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الثاني عشر</a:t>
            </a:r>
            <a:r>
              <a:t> </a:t>
            </a:r>
          </a:p>
        </p:txBody>
      </p:sp>
      <p:sp>
        <p:nvSpPr>
          <p:cNvPr id="176" name="الأشكال الهندسية والكسور"/>
          <p:cNvSpPr txBox="1"/>
          <p:nvPr/>
        </p:nvSpPr>
        <p:spPr>
          <a:xfrm>
            <a:off x="5997710" y="4418617"/>
            <a:ext cx="10934079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 والكسور</a:t>
            </a:r>
          </a:p>
        </p:txBody>
      </p:sp>
      <p:sp>
        <p:nvSpPr>
          <p:cNvPr id="177" name="(١٢-٣) أحل المسألة…"/>
          <p:cNvSpPr txBox="1"/>
          <p:nvPr/>
        </p:nvSpPr>
        <p:spPr>
          <a:xfrm>
            <a:off x="5612265" y="6573606"/>
            <a:ext cx="12931190" cy="26289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6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 (١٢-٣) أحل المسألة</a:t>
            </a:r>
          </a:p>
          <a:p>
            <a:pPr defTabSz="2438338" rtl="0">
              <a:lnSpc>
                <a:spcPct val="100000"/>
              </a:lnSpc>
              <a:defRPr sz="6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7A219E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أبحث عن نمط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5" grpId="1"/>
      <p:bldP build="whole" bldLvl="1" animBg="1" rev="0" advAuto="0" spid="17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527.png" descr="IMG_1527.png"/>
          <p:cNvPicPr>
            <a:picLocks noChangeAspect="1"/>
          </p:cNvPicPr>
          <p:nvPr/>
        </p:nvPicPr>
        <p:blipFill>
          <a:blip r:embed="rId2">
            <a:extLst/>
          </a:blip>
          <a:srcRect l="0" t="3210" r="3210" b="4470"/>
          <a:stretch>
            <a:fillRect/>
          </a:stretch>
        </p:blipFill>
        <p:spPr>
          <a:xfrm>
            <a:off x="3656865" y="440289"/>
            <a:ext cx="18572016" cy="1132675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المثلث"/>
          <p:cNvSpPr/>
          <p:nvPr/>
        </p:nvSpPr>
        <p:spPr>
          <a:xfrm>
            <a:off x="9820930" y="4895671"/>
            <a:ext cx="1681718" cy="1424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8648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1" name="شكل"/>
          <p:cNvSpPr/>
          <p:nvPr/>
        </p:nvSpPr>
        <p:spPr>
          <a:xfrm flipH="1">
            <a:off x="12236892" y="10138602"/>
            <a:ext cx="1412109" cy="1412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54" y="0"/>
                  <a:pt x="7109" y="9"/>
                  <a:pt x="7066" y="27"/>
                </a:cubicBezTo>
                <a:cubicBezTo>
                  <a:pt x="7024" y="44"/>
                  <a:pt x="6985" y="70"/>
                  <a:pt x="6953" y="103"/>
                </a:cubicBezTo>
                <a:lnTo>
                  <a:pt x="103" y="6951"/>
                </a:lnTo>
                <a:cubicBezTo>
                  <a:pt x="84" y="6970"/>
                  <a:pt x="81" y="6995"/>
                  <a:pt x="90" y="7016"/>
                </a:cubicBezTo>
                <a:cubicBezTo>
                  <a:pt x="98" y="7037"/>
                  <a:pt x="118" y="7054"/>
                  <a:pt x="145" y="7054"/>
                </a:cubicBezTo>
                <a:lnTo>
                  <a:pt x="14172" y="7054"/>
                </a:lnTo>
                <a:cubicBezTo>
                  <a:pt x="14193" y="7054"/>
                  <a:pt x="14213" y="7050"/>
                  <a:pt x="14232" y="7042"/>
                </a:cubicBezTo>
                <a:cubicBezTo>
                  <a:pt x="14251" y="7034"/>
                  <a:pt x="14268" y="7023"/>
                  <a:pt x="14283" y="7008"/>
                </a:cubicBezTo>
                <a:lnTo>
                  <a:pt x="21210" y="81"/>
                </a:lnTo>
                <a:lnTo>
                  <a:pt x="21221" y="29"/>
                </a:lnTo>
                <a:cubicBezTo>
                  <a:pt x="21214" y="13"/>
                  <a:pt x="21198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lnTo>
                  <a:pt x="21519" y="390"/>
                </a:lnTo>
                <a:lnTo>
                  <a:pt x="14597" y="7312"/>
                </a:lnTo>
                <a:cubicBezTo>
                  <a:pt x="14580" y="7328"/>
                  <a:pt x="14568" y="7348"/>
                  <a:pt x="14559" y="7368"/>
                </a:cubicBezTo>
                <a:cubicBezTo>
                  <a:pt x="14551" y="7389"/>
                  <a:pt x="14546" y="7412"/>
                  <a:pt x="14546" y="7435"/>
                </a:cubicBezTo>
                <a:lnTo>
                  <a:pt x="14546" y="21490"/>
                </a:lnTo>
                <a:cubicBezTo>
                  <a:pt x="14546" y="21510"/>
                  <a:pt x="14558" y="21525"/>
                  <a:pt x="14574" y="21532"/>
                </a:cubicBezTo>
                <a:lnTo>
                  <a:pt x="14622" y="21522"/>
                </a:lnTo>
                <a:lnTo>
                  <a:pt x="21490" y="14622"/>
                </a:lnTo>
                <a:cubicBezTo>
                  <a:pt x="21525" y="14587"/>
                  <a:pt x="21553" y="14546"/>
                  <a:pt x="21571" y="14501"/>
                </a:cubicBezTo>
                <a:cubicBezTo>
                  <a:pt x="21590" y="14456"/>
                  <a:pt x="21600" y="1440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56" y="7491"/>
                  <a:pt x="37" y="7500"/>
                  <a:pt x="23" y="7514"/>
                </a:cubicBezTo>
                <a:cubicBezTo>
                  <a:pt x="9" y="7529"/>
                  <a:pt x="0" y="7549"/>
                  <a:pt x="0" y="7570"/>
                </a:cubicBezTo>
                <a:lnTo>
                  <a:pt x="0" y="21522"/>
                </a:lnTo>
                <a:cubicBezTo>
                  <a:pt x="0" y="21544"/>
                  <a:pt x="9" y="21563"/>
                  <a:pt x="23" y="21577"/>
                </a:cubicBezTo>
                <a:cubicBezTo>
                  <a:pt x="37" y="21591"/>
                  <a:pt x="56" y="21600"/>
                  <a:pt x="78" y="21600"/>
                </a:cubicBezTo>
                <a:lnTo>
                  <a:pt x="14030" y="21600"/>
                </a:lnTo>
                <a:cubicBezTo>
                  <a:pt x="14051" y="21600"/>
                  <a:pt x="14071" y="21591"/>
                  <a:pt x="14086" y="21577"/>
                </a:cubicBezTo>
                <a:cubicBezTo>
                  <a:pt x="14100" y="21563"/>
                  <a:pt x="14109" y="21544"/>
                  <a:pt x="14109" y="21522"/>
                </a:cubicBezTo>
                <a:lnTo>
                  <a:pt x="14109" y="7570"/>
                </a:lnTo>
                <a:cubicBezTo>
                  <a:pt x="14109" y="7549"/>
                  <a:pt x="14100" y="7529"/>
                  <a:pt x="14086" y="7514"/>
                </a:cubicBezTo>
                <a:cubicBezTo>
                  <a:pt x="14071" y="7500"/>
                  <a:pt x="14051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rgbClr val="45B43B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  <p:bldP build="whole" bldLvl="1" animBg="1" rev="0" advAuto="0" spid="18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G_1528.png" descr="IMG_1528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48"/>
          <a:stretch>
            <a:fillRect/>
          </a:stretch>
        </p:blipFill>
        <p:spPr>
          <a:xfrm>
            <a:off x="2577901" y="250063"/>
            <a:ext cx="19228354" cy="1213152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المثلث"/>
          <p:cNvSpPr/>
          <p:nvPr/>
        </p:nvSpPr>
        <p:spPr>
          <a:xfrm>
            <a:off x="16817601" y="4310050"/>
            <a:ext cx="1673142" cy="1673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4015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5" name="دائرة"/>
          <p:cNvSpPr/>
          <p:nvPr/>
        </p:nvSpPr>
        <p:spPr>
          <a:xfrm>
            <a:off x="16336731" y="10641248"/>
            <a:ext cx="1521133" cy="1521134"/>
          </a:xfrm>
          <a:prstGeom prst="ellipse">
            <a:avLst/>
          </a:prstGeom>
          <a:solidFill>
            <a:srgbClr val="FFAB01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6" name="المثلث"/>
          <p:cNvSpPr/>
          <p:nvPr/>
        </p:nvSpPr>
        <p:spPr>
          <a:xfrm>
            <a:off x="13987246" y="10489241"/>
            <a:ext cx="1673141" cy="1673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BB40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  <p:bldP build="whole" bldLvl="1" animBg="1" rev="0" advAuto="0" spid="185" grpId="2"/>
      <p:bldP build="whole" bldLvl="1" animBg="1" rev="0" advAuto="0" spid="186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