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IYiXyUTpktj_M0kQrXBlHm09yhWWwq87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لث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الثالث عشر</a:t>
            </a:r>
            <a:r>
              <a:t> </a:t>
            </a:r>
          </a:p>
        </p:txBody>
      </p:sp>
      <p:sp>
        <p:nvSpPr>
          <p:cNvPr id="176" name="النقود"/>
          <p:cNvSpPr txBox="1"/>
          <p:nvPr/>
        </p:nvSpPr>
        <p:spPr>
          <a:xfrm>
            <a:off x="10199721" y="4418617"/>
            <a:ext cx="2530057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النقود</a:t>
            </a:r>
          </a:p>
        </p:txBody>
      </p:sp>
      <p:sp>
        <p:nvSpPr>
          <p:cNvPr id="177" name="التهيئــــة"/>
          <p:cNvSpPr txBox="1"/>
          <p:nvPr/>
        </p:nvSpPr>
        <p:spPr>
          <a:xfrm>
            <a:off x="5612265" y="7202256"/>
            <a:ext cx="12931190" cy="1371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التهيئــــة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75" grpId="1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672.png" descr="IMG_1672.png"/>
          <p:cNvPicPr>
            <a:picLocks noChangeAspect="1"/>
          </p:cNvPicPr>
          <p:nvPr/>
        </p:nvPicPr>
        <p:blipFill>
          <a:blip r:embed="rId2">
            <a:extLst/>
          </a:blip>
          <a:srcRect l="22291" t="20217" r="858" b="0"/>
          <a:stretch>
            <a:fillRect/>
          </a:stretch>
        </p:blipFill>
        <p:spPr>
          <a:xfrm>
            <a:off x="1623317" y="1026956"/>
            <a:ext cx="21137503" cy="1091691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١٥"/>
          <p:cNvSpPr txBox="1"/>
          <p:nvPr/>
        </p:nvSpPr>
        <p:spPr>
          <a:xfrm>
            <a:off x="15183876" y="2711778"/>
            <a:ext cx="171302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181" name="٢٠"/>
          <p:cNvSpPr txBox="1"/>
          <p:nvPr/>
        </p:nvSpPr>
        <p:spPr>
          <a:xfrm>
            <a:off x="12192000" y="2711778"/>
            <a:ext cx="171302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182" name="٢٥"/>
          <p:cNvSpPr txBox="1"/>
          <p:nvPr/>
        </p:nvSpPr>
        <p:spPr>
          <a:xfrm>
            <a:off x="9200123" y="2711778"/>
            <a:ext cx="17130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٢٥</a:t>
            </a:r>
          </a:p>
        </p:txBody>
      </p:sp>
      <p:sp>
        <p:nvSpPr>
          <p:cNvPr id="183" name="٣٠"/>
          <p:cNvSpPr txBox="1"/>
          <p:nvPr/>
        </p:nvSpPr>
        <p:spPr>
          <a:xfrm>
            <a:off x="6399396" y="2711778"/>
            <a:ext cx="17130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  <p:sp>
        <p:nvSpPr>
          <p:cNvPr id="184" name="٣٠"/>
          <p:cNvSpPr txBox="1"/>
          <p:nvPr/>
        </p:nvSpPr>
        <p:spPr>
          <a:xfrm>
            <a:off x="14327362" y="8591616"/>
            <a:ext cx="17130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  <p:sp>
        <p:nvSpPr>
          <p:cNvPr id="185" name="٤٠"/>
          <p:cNvSpPr txBox="1"/>
          <p:nvPr/>
        </p:nvSpPr>
        <p:spPr>
          <a:xfrm>
            <a:off x="11123953" y="8591616"/>
            <a:ext cx="171302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٤٠</a:t>
            </a:r>
          </a:p>
        </p:txBody>
      </p:sp>
      <p:sp>
        <p:nvSpPr>
          <p:cNvPr id="186" name="٥٠"/>
          <p:cNvSpPr txBox="1"/>
          <p:nvPr/>
        </p:nvSpPr>
        <p:spPr>
          <a:xfrm>
            <a:off x="8343610" y="8591616"/>
            <a:ext cx="171302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٥٠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6"/>
      <p:bldP build="whole" bldLvl="1" animBg="1" rev="0" advAuto="0" spid="181" grpId="2"/>
      <p:bldP build="whole" bldLvl="1" animBg="1" rev="0" advAuto="0" spid="180" grpId="1"/>
      <p:bldP build="whole" bldLvl="1" animBg="1" rev="0" advAuto="0" spid="184" grpId="5"/>
      <p:bldP build="whole" bldLvl="1" animBg="1" rev="0" advAuto="0" spid="182" grpId="3"/>
      <p:bldP build="whole" bldLvl="1" animBg="1" rev="0" advAuto="0" spid="186" grpId="7"/>
      <p:bldP build="whole" bldLvl="1" animBg="1" rev="0" advAuto="0" spid="183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1673.png" descr="IMG_1673.png"/>
          <p:cNvPicPr>
            <a:picLocks noChangeAspect="1"/>
          </p:cNvPicPr>
          <p:nvPr/>
        </p:nvPicPr>
        <p:blipFill>
          <a:blip r:embed="rId2">
            <a:extLst/>
          </a:blip>
          <a:srcRect l="987" t="2103" r="0" b="24804"/>
          <a:stretch>
            <a:fillRect/>
          </a:stretch>
        </p:blipFill>
        <p:spPr>
          <a:xfrm>
            <a:off x="3457151" y="691884"/>
            <a:ext cx="18721284" cy="111227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الرسم"/>
          <p:cNvGrpSpPr/>
          <p:nvPr/>
        </p:nvGrpSpPr>
        <p:grpSpPr>
          <a:xfrm>
            <a:off x="3774835" y="3594509"/>
            <a:ext cx="16423769" cy="8167272"/>
            <a:chOff x="0" y="0"/>
            <a:chExt cx="16423767" cy="8167270"/>
          </a:xfrm>
        </p:grpSpPr>
        <p:sp>
          <p:nvSpPr>
            <p:cNvPr id="189" name="خط"/>
            <p:cNvSpPr/>
            <p:nvPr/>
          </p:nvSpPr>
          <p:spPr>
            <a:xfrm>
              <a:off x="14109072" y="0"/>
              <a:ext cx="2314696" cy="2813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70" fill="norm" stroke="1" extrusionOk="0">
                  <a:moveTo>
                    <a:pt x="15683" y="1475"/>
                  </a:moveTo>
                  <a:cubicBezTo>
                    <a:pt x="15608" y="1168"/>
                    <a:pt x="15534" y="860"/>
                    <a:pt x="15404" y="661"/>
                  </a:cubicBezTo>
                  <a:cubicBezTo>
                    <a:pt x="15273" y="461"/>
                    <a:pt x="15087" y="369"/>
                    <a:pt x="14379" y="307"/>
                  </a:cubicBezTo>
                  <a:cubicBezTo>
                    <a:pt x="13672" y="246"/>
                    <a:pt x="12443" y="215"/>
                    <a:pt x="11437" y="323"/>
                  </a:cubicBezTo>
                  <a:cubicBezTo>
                    <a:pt x="10432" y="430"/>
                    <a:pt x="9650" y="676"/>
                    <a:pt x="8942" y="906"/>
                  </a:cubicBezTo>
                  <a:cubicBezTo>
                    <a:pt x="8235" y="1137"/>
                    <a:pt x="7601" y="1352"/>
                    <a:pt x="6913" y="1675"/>
                  </a:cubicBezTo>
                  <a:cubicBezTo>
                    <a:pt x="6224" y="1997"/>
                    <a:pt x="5479" y="2427"/>
                    <a:pt x="4808" y="2934"/>
                  </a:cubicBezTo>
                  <a:cubicBezTo>
                    <a:pt x="4138" y="3441"/>
                    <a:pt x="3542" y="4025"/>
                    <a:pt x="2984" y="4609"/>
                  </a:cubicBezTo>
                  <a:cubicBezTo>
                    <a:pt x="2425" y="5193"/>
                    <a:pt x="1904" y="5776"/>
                    <a:pt x="1494" y="6406"/>
                  </a:cubicBezTo>
                  <a:cubicBezTo>
                    <a:pt x="1084" y="7036"/>
                    <a:pt x="786" y="7712"/>
                    <a:pt x="544" y="8465"/>
                  </a:cubicBezTo>
                  <a:cubicBezTo>
                    <a:pt x="302" y="9218"/>
                    <a:pt x="116" y="10047"/>
                    <a:pt x="41" y="10861"/>
                  </a:cubicBezTo>
                  <a:cubicBezTo>
                    <a:pt x="-33" y="11676"/>
                    <a:pt x="4" y="12475"/>
                    <a:pt x="60" y="13289"/>
                  </a:cubicBezTo>
                  <a:cubicBezTo>
                    <a:pt x="116" y="14103"/>
                    <a:pt x="190" y="14933"/>
                    <a:pt x="377" y="15747"/>
                  </a:cubicBezTo>
                  <a:cubicBezTo>
                    <a:pt x="563" y="16561"/>
                    <a:pt x="861" y="17360"/>
                    <a:pt x="1457" y="18005"/>
                  </a:cubicBezTo>
                  <a:cubicBezTo>
                    <a:pt x="2053" y="18650"/>
                    <a:pt x="2946" y="19142"/>
                    <a:pt x="3617" y="19618"/>
                  </a:cubicBezTo>
                  <a:cubicBezTo>
                    <a:pt x="4287" y="20094"/>
                    <a:pt x="4734" y="20555"/>
                    <a:pt x="5274" y="20847"/>
                  </a:cubicBezTo>
                  <a:cubicBezTo>
                    <a:pt x="5814" y="21139"/>
                    <a:pt x="6447" y="21262"/>
                    <a:pt x="7304" y="21339"/>
                  </a:cubicBezTo>
                  <a:cubicBezTo>
                    <a:pt x="8160" y="21416"/>
                    <a:pt x="9240" y="21446"/>
                    <a:pt x="10208" y="21492"/>
                  </a:cubicBezTo>
                  <a:cubicBezTo>
                    <a:pt x="11177" y="21539"/>
                    <a:pt x="12033" y="21600"/>
                    <a:pt x="12834" y="21554"/>
                  </a:cubicBezTo>
                  <a:cubicBezTo>
                    <a:pt x="13635" y="21508"/>
                    <a:pt x="14379" y="21354"/>
                    <a:pt x="15068" y="21093"/>
                  </a:cubicBezTo>
                  <a:cubicBezTo>
                    <a:pt x="15757" y="20832"/>
                    <a:pt x="16390" y="20463"/>
                    <a:pt x="17079" y="19895"/>
                  </a:cubicBezTo>
                  <a:cubicBezTo>
                    <a:pt x="17768" y="19326"/>
                    <a:pt x="18513" y="18558"/>
                    <a:pt x="19109" y="17667"/>
                  </a:cubicBezTo>
                  <a:cubicBezTo>
                    <a:pt x="19705" y="16776"/>
                    <a:pt x="20152" y="15762"/>
                    <a:pt x="20524" y="14779"/>
                  </a:cubicBezTo>
                  <a:cubicBezTo>
                    <a:pt x="20897" y="13796"/>
                    <a:pt x="21195" y="12843"/>
                    <a:pt x="21362" y="11952"/>
                  </a:cubicBezTo>
                  <a:cubicBezTo>
                    <a:pt x="21530" y="11061"/>
                    <a:pt x="21567" y="10232"/>
                    <a:pt x="21418" y="9525"/>
                  </a:cubicBezTo>
                  <a:cubicBezTo>
                    <a:pt x="21269" y="8818"/>
                    <a:pt x="20934" y="8234"/>
                    <a:pt x="20636" y="7727"/>
                  </a:cubicBezTo>
                  <a:cubicBezTo>
                    <a:pt x="20338" y="7220"/>
                    <a:pt x="20077" y="6790"/>
                    <a:pt x="19835" y="6283"/>
                  </a:cubicBezTo>
                  <a:cubicBezTo>
                    <a:pt x="19593" y="5776"/>
                    <a:pt x="19370" y="5193"/>
                    <a:pt x="19072" y="4563"/>
                  </a:cubicBezTo>
                  <a:cubicBezTo>
                    <a:pt x="18774" y="3933"/>
                    <a:pt x="18401" y="3257"/>
                    <a:pt x="18010" y="2673"/>
                  </a:cubicBezTo>
                  <a:cubicBezTo>
                    <a:pt x="17619" y="2089"/>
                    <a:pt x="17210" y="1598"/>
                    <a:pt x="16800" y="1168"/>
                  </a:cubicBezTo>
                  <a:cubicBezTo>
                    <a:pt x="16390" y="737"/>
                    <a:pt x="15981" y="369"/>
                    <a:pt x="15571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0" name="خط"/>
            <p:cNvSpPr/>
            <p:nvPr/>
          </p:nvSpPr>
          <p:spPr>
            <a:xfrm>
              <a:off x="10024049" y="4643625"/>
              <a:ext cx="2364979" cy="238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34" fill="norm" stroke="1" extrusionOk="0">
                  <a:moveTo>
                    <a:pt x="17503" y="1488"/>
                  </a:moveTo>
                  <a:cubicBezTo>
                    <a:pt x="16920" y="1127"/>
                    <a:pt x="16337" y="766"/>
                    <a:pt x="15554" y="513"/>
                  </a:cubicBezTo>
                  <a:cubicBezTo>
                    <a:pt x="14771" y="260"/>
                    <a:pt x="13787" y="115"/>
                    <a:pt x="12677" y="43"/>
                  </a:cubicBezTo>
                  <a:cubicBezTo>
                    <a:pt x="11566" y="-29"/>
                    <a:pt x="10327" y="-29"/>
                    <a:pt x="9180" y="188"/>
                  </a:cubicBezTo>
                  <a:cubicBezTo>
                    <a:pt x="8032" y="404"/>
                    <a:pt x="6976" y="838"/>
                    <a:pt x="6156" y="1271"/>
                  </a:cubicBezTo>
                  <a:cubicBezTo>
                    <a:pt x="5337" y="1705"/>
                    <a:pt x="4754" y="2138"/>
                    <a:pt x="4135" y="2770"/>
                  </a:cubicBezTo>
                  <a:cubicBezTo>
                    <a:pt x="3516" y="3402"/>
                    <a:pt x="2860" y="4233"/>
                    <a:pt x="2277" y="5082"/>
                  </a:cubicBezTo>
                  <a:cubicBezTo>
                    <a:pt x="1694" y="5931"/>
                    <a:pt x="1184" y="6798"/>
                    <a:pt x="784" y="7755"/>
                  </a:cubicBezTo>
                  <a:cubicBezTo>
                    <a:pt x="383" y="8712"/>
                    <a:pt x="92" y="9760"/>
                    <a:pt x="19" y="10663"/>
                  </a:cubicBezTo>
                  <a:cubicBezTo>
                    <a:pt x="-54" y="11566"/>
                    <a:pt x="92" y="12324"/>
                    <a:pt x="274" y="13065"/>
                  </a:cubicBezTo>
                  <a:cubicBezTo>
                    <a:pt x="456" y="13805"/>
                    <a:pt x="675" y="14528"/>
                    <a:pt x="1021" y="15087"/>
                  </a:cubicBezTo>
                  <a:cubicBezTo>
                    <a:pt x="1367" y="15647"/>
                    <a:pt x="1840" y="16045"/>
                    <a:pt x="2241" y="16496"/>
                  </a:cubicBezTo>
                  <a:cubicBezTo>
                    <a:pt x="2641" y="16948"/>
                    <a:pt x="2969" y="17453"/>
                    <a:pt x="3315" y="17941"/>
                  </a:cubicBezTo>
                  <a:cubicBezTo>
                    <a:pt x="3661" y="18429"/>
                    <a:pt x="4026" y="18898"/>
                    <a:pt x="4608" y="19422"/>
                  </a:cubicBezTo>
                  <a:cubicBezTo>
                    <a:pt x="5191" y="19946"/>
                    <a:pt x="5993" y="20524"/>
                    <a:pt x="6830" y="20903"/>
                  </a:cubicBezTo>
                  <a:cubicBezTo>
                    <a:pt x="7668" y="21282"/>
                    <a:pt x="8542" y="21463"/>
                    <a:pt x="9471" y="21517"/>
                  </a:cubicBezTo>
                  <a:cubicBezTo>
                    <a:pt x="10400" y="21571"/>
                    <a:pt x="11383" y="21499"/>
                    <a:pt x="12330" y="21282"/>
                  </a:cubicBezTo>
                  <a:cubicBezTo>
                    <a:pt x="13278" y="21065"/>
                    <a:pt x="14188" y="20704"/>
                    <a:pt x="15208" y="20180"/>
                  </a:cubicBezTo>
                  <a:cubicBezTo>
                    <a:pt x="16228" y="19657"/>
                    <a:pt x="17357" y="18970"/>
                    <a:pt x="18213" y="18230"/>
                  </a:cubicBezTo>
                  <a:cubicBezTo>
                    <a:pt x="19069" y="17489"/>
                    <a:pt x="19652" y="16695"/>
                    <a:pt x="20053" y="15900"/>
                  </a:cubicBezTo>
                  <a:cubicBezTo>
                    <a:pt x="20453" y="15105"/>
                    <a:pt x="20672" y="14311"/>
                    <a:pt x="20909" y="13480"/>
                  </a:cubicBezTo>
                  <a:cubicBezTo>
                    <a:pt x="21145" y="12649"/>
                    <a:pt x="21400" y="11782"/>
                    <a:pt x="21473" y="10861"/>
                  </a:cubicBezTo>
                  <a:cubicBezTo>
                    <a:pt x="21546" y="9940"/>
                    <a:pt x="21437" y="8965"/>
                    <a:pt x="21327" y="8206"/>
                  </a:cubicBezTo>
                  <a:cubicBezTo>
                    <a:pt x="21218" y="7448"/>
                    <a:pt x="21109" y="6906"/>
                    <a:pt x="20872" y="6292"/>
                  </a:cubicBezTo>
                  <a:cubicBezTo>
                    <a:pt x="20635" y="5678"/>
                    <a:pt x="20271" y="4992"/>
                    <a:pt x="19962" y="4396"/>
                  </a:cubicBezTo>
                  <a:cubicBezTo>
                    <a:pt x="19652" y="3800"/>
                    <a:pt x="19397" y="3294"/>
                    <a:pt x="18996" y="2770"/>
                  </a:cubicBezTo>
                  <a:cubicBezTo>
                    <a:pt x="18596" y="2247"/>
                    <a:pt x="18049" y="1705"/>
                    <a:pt x="17503" y="116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1" name="خط"/>
            <p:cNvSpPr/>
            <p:nvPr/>
          </p:nvSpPr>
          <p:spPr>
            <a:xfrm>
              <a:off x="8559501" y="4303794"/>
              <a:ext cx="1671027" cy="88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6" y="5891"/>
                    <a:pt x="3212" y="11782"/>
                    <a:pt x="4688" y="15709"/>
                  </a:cubicBezTo>
                  <a:cubicBezTo>
                    <a:pt x="6164" y="19636"/>
                    <a:pt x="7511" y="21600"/>
                    <a:pt x="8883" y="21600"/>
                  </a:cubicBezTo>
                  <a:cubicBezTo>
                    <a:pt x="10256" y="21600"/>
                    <a:pt x="11655" y="19636"/>
                    <a:pt x="13209" y="17673"/>
                  </a:cubicBezTo>
                  <a:cubicBezTo>
                    <a:pt x="14763" y="15709"/>
                    <a:pt x="16472" y="13745"/>
                    <a:pt x="17896" y="12273"/>
                  </a:cubicBezTo>
                  <a:cubicBezTo>
                    <a:pt x="19321" y="10800"/>
                    <a:pt x="20460" y="9818"/>
                    <a:pt x="21600" y="883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2" name="خط"/>
            <p:cNvSpPr/>
            <p:nvPr/>
          </p:nvSpPr>
          <p:spPr>
            <a:xfrm>
              <a:off x="5351596" y="381927"/>
              <a:ext cx="2034381" cy="224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97" fill="norm" stroke="1" extrusionOk="0">
                  <a:moveTo>
                    <a:pt x="17803" y="2559"/>
                  </a:moveTo>
                  <a:cubicBezTo>
                    <a:pt x="17591" y="2482"/>
                    <a:pt x="17379" y="2405"/>
                    <a:pt x="17230" y="2271"/>
                  </a:cubicBezTo>
                  <a:cubicBezTo>
                    <a:pt x="17082" y="2137"/>
                    <a:pt x="16997" y="1945"/>
                    <a:pt x="16763" y="1638"/>
                  </a:cubicBezTo>
                  <a:cubicBezTo>
                    <a:pt x="16530" y="1331"/>
                    <a:pt x="16148" y="909"/>
                    <a:pt x="15469" y="621"/>
                  </a:cubicBezTo>
                  <a:cubicBezTo>
                    <a:pt x="14790" y="334"/>
                    <a:pt x="13814" y="180"/>
                    <a:pt x="12838" y="84"/>
                  </a:cubicBezTo>
                  <a:cubicBezTo>
                    <a:pt x="11862" y="-12"/>
                    <a:pt x="10886" y="-50"/>
                    <a:pt x="9868" y="103"/>
                  </a:cubicBezTo>
                  <a:cubicBezTo>
                    <a:pt x="8849" y="257"/>
                    <a:pt x="7788" y="602"/>
                    <a:pt x="6876" y="1043"/>
                  </a:cubicBezTo>
                  <a:cubicBezTo>
                    <a:pt x="5963" y="1485"/>
                    <a:pt x="5200" y="2022"/>
                    <a:pt x="4351" y="2559"/>
                  </a:cubicBezTo>
                  <a:cubicBezTo>
                    <a:pt x="3502" y="3096"/>
                    <a:pt x="2569" y="3633"/>
                    <a:pt x="1890" y="4266"/>
                  </a:cubicBezTo>
                  <a:cubicBezTo>
                    <a:pt x="1211" y="4899"/>
                    <a:pt x="786" y="5628"/>
                    <a:pt x="510" y="6357"/>
                  </a:cubicBezTo>
                  <a:cubicBezTo>
                    <a:pt x="235" y="7086"/>
                    <a:pt x="107" y="7815"/>
                    <a:pt x="44" y="8582"/>
                  </a:cubicBezTo>
                  <a:cubicBezTo>
                    <a:pt x="-20" y="9350"/>
                    <a:pt x="-20" y="10155"/>
                    <a:pt x="86" y="11095"/>
                  </a:cubicBezTo>
                  <a:cubicBezTo>
                    <a:pt x="192" y="12035"/>
                    <a:pt x="404" y="13110"/>
                    <a:pt x="659" y="14107"/>
                  </a:cubicBezTo>
                  <a:cubicBezTo>
                    <a:pt x="914" y="15105"/>
                    <a:pt x="1211" y="16025"/>
                    <a:pt x="1762" y="16831"/>
                  </a:cubicBezTo>
                  <a:cubicBezTo>
                    <a:pt x="2314" y="17637"/>
                    <a:pt x="3120" y="18327"/>
                    <a:pt x="3863" y="18884"/>
                  </a:cubicBezTo>
                  <a:cubicBezTo>
                    <a:pt x="4606" y="19440"/>
                    <a:pt x="5285" y="19862"/>
                    <a:pt x="5751" y="20246"/>
                  </a:cubicBezTo>
                  <a:cubicBezTo>
                    <a:pt x="6218" y="20629"/>
                    <a:pt x="6473" y="20975"/>
                    <a:pt x="7003" y="21205"/>
                  </a:cubicBezTo>
                  <a:cubicBezTo>
                    <a:pt x="7534" y="21435"/>
                    <a:pt x="8340" y="21550"/>
                    <a:pt x="9295" y="21473"/>
                  </a:cubicBezTo>
                  <a:cubicBezTo>
                    <a:pt x="10250" y="21397"/>
                    <a:pt x="11353" y="21128"/>
                    <a:pt x="12393" y="20783"/>
                  </a:cubicBezTo>
                  <a:cubicBezTo>
                    <a:pt x="13432" y="20437"/>
                    <a:pt x="14408" y="20015"/>
                    <a:pt x="15384" y="19574"/>
                  </a:cubicBezTo>
                  <a:cubicBezTo>
                    <a:pt x="16360" y="19133"/>
                    <a:pt x="17336" y="18673"/>
                    <a:pt x="18185" y="18155"/>
                  </a:cubicBezTo>
                  <a:cubicBezTo>
                    <a:pt x="19034" y="17637"/>
                    <a:pt x="19755" y="17061"/>
                    <a:pt x="20286" y="16371"/>
                  </a:cubicBezTo>
                  <a:cubicBezTo>
                    <a:pt x="20816" y="15680"/>
                    <a:pt x="21156" y="14874"/>
                    <a:pt x="21347" y="13934"/>
                  </a:cubicBezTo>
                  <a:cubicBezTo>
                    <a:pt x="21538" y="12994"/>
                    <a:pt x="21580" y="11920"/>
                    <a:pt x="21516" y="11038"/>
                  </a:cubicBezTo>
                  <a:cubicBezTo>
                    <a:pt x="21453" y="10155"/>
                    <a:pt x="21283" y="9465"/>
                    <a:pt x="21071" y="8832"/>
                  </a:cubicBezTo>
                  <a:cubicBezTo>
                    <a:pt x="20859" y="8199"/>
                    <a:pt x="20604" y="7623"/>
                    <a:pt x="20392" y="7048"/>
                  </a:cubicBezTo>
                  <a:cubicBezTo>
                    <a:pt x="20180" y="6472"/>
                    <a:pt x="20010" y="5897"/>
                    <a:pt x="19692" y="5360"/>
                  </a:cubicBezTo>
                  <a:cubicBezTo>
                    <a:pt x="19373" y="4822"/>
                    <a:pt x="18907" y="4324"/>
                    <a:pt x="18567" y="3729"/>
                  </a:cubicBezTo>
                  <a:cubicBezTo>
                    <a:pt x="18228" y="3134"/>
                    <a:pt x="18015" y="2444"/>
                    <a:pt x="17803" y="175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3" name="خط"/>
            <p:cNvSpPr/>
            <p:nvPr/>
          </p:nvSpPr>
          <p:spPr>
            <a:xfrm>
              <a:off x="1803265" y="5830559"/>
              <a:ext cx="528959" cy="90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45" y="2496"/>
                    <a:pt x="16691" y="4992"/>
                    <a:pt x="14236" y="7344"/>
                  </a:cubicBezTo>
                  <a:cubicBezTo>
                    <a:pt x="11782" y="9696"/>
                    <a:pt x="9327" y="11904"/>
                    <a:pt x="7445" y="13872"/>
                  </a:cubicBezTo>
                  <a:cubicBezTo>
                    <a:pt x="5564" y="15840"/>
                    <a:pt x="4255" y="17568"/>
                    <a:pt x="3109" y="18816"/>
                  </a:cubicBezTo>
                  <a:cubicBezTo>
                    <a:pt x="1964" y="20064"/>
                    <a:pt x="982" y="20832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خط"/>
            <p:cNvSpPr/>
            <p:nvPr/>
          </p:nvSpPr>
          <p:spPr>
            <a:xfrm>
              <a:off x="1683047" y="5986842"/>
              <a:ext cx="1166114" cy="80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3" y="2472"/>
                    <a:pt x="3266" y="4943"/>
                    <a:pt x="5085" y="7039"/>
                  </a:cubicBezTo>
                  <a:cubicBezTo>
                    <a:pt x="6903" y="9134"/>
                    <a:pt x="8907" y="10854"/>
                    <a:pt x="10614" y="12304"/>
                  </a:cubicBezTo>
                  <a:cubicBezTo>
                    <a:pt x="12322" y="13755"/>
                    <a:pt x="13732" y="14937"/>
                    <a:pt x="15328" y="16281"/>
                  </a:cubicBezTo>
                  <a:cubicBezTo>
                    <a:pt x="16924" y="17624"/>
                    <a:pt x="18705" y="19128"/>
                    <a:pt x="19781" y="20042"/>
                  </a:cubicBezTo>
                  <a:cubicBezTo>
                    <a:pt x="20858" y="20955"/>
                    <a:pt x="21229" y="21278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5" name="خط"/>
            <p:cNvSpPr/>
            <p:nvPr/>
          </p:nvSpPr>
          <p:spPr>
            <a:xfrm>
              <a:off x="0" y="3822923"/>
              <a:ext cx="2344246" cy="32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5" y="21600"/>
                  </a:moveTo>
                  <a:cubicBezTo>
                    <a:pt x="332" y="20800"/>
                    <a:pt x="0" y="20000"/>
                    <a:pt x="0" y="19600"/>
                  </a:cubicBezTo>
                  <a:cubicBezTo>
                    <a:pt x="0" y="19200"/>
                    <a:pt x="332" y="19200"/>
                    <a:pt x="1071" y="19067"/>
                  </a:cubicBezTo>
                  <a:cubicBezTo>
                    <a:pt x="1809" y="18933"/>
                    <a:pt x="2954" y="18667"/>
                    <a:pt x="4209" y="18267"/>
                  </a:cubicBezTo>
                  <a:cubicBezTo>
                    <a:pt x="5465" y="17867"/>
                    <a:pt x="6831" y="17333"/>
                    <a:pt x="8105" y="16133"/>
                  </a:cubicBezTo>
                  <a:cubicBezTo>
                    <a:pt x="9378" y="14933"/>
                    <a:pt x="10560" y="13067"/>
                    <a:pt x="11797" y="11467"/>
                  </a:cubicBezTo>
                  <a:cubicBezTo>
                    <a:pt x="13034" y="9867"/>
                    <a:pt x="14326" y="8533"/>
                    <a:pt x="15563" y="7200"/>
                  </a:cubicBezTo>
                  <a:cubicBezTo>
                    <a:pt x="16800" y="5867"/>
                    <a:pt x="17982" y="4533"/>
                    <a:pt x="18978" y="3333"/>
                  </a:cubicBezTo>
                  <a:cubicBezTo>
                    <a:pt x="19975" y="2133"/>
                    <a:pt x="20788" y="1067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6" name="خط"/>
            <p:cNvSpPr/>
            <p:nvPr/>
          </p:nvSpPr>
          <p:spPr>
            <a:xfrm>
              <a:off x="14666562" y="5421819"/>
              <a:ext cx="745350" cy="87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55" y="789"/>
                    <a:pt x="19510" y="1578"/>
                    <a:pt x="17884" y="3403"/>
                  </a:cubicBezTo>
                  <a:cubicBezTo>
                    <a:pt x="16258" y="5227"/>
                    <a:pt x="14052" y="8088"/>
                    <a:pt x="12077" y="10258"/>
                  </a:cubicBezTo>
                  <a:cubicBezTo>
                    <a:pt x="10103" y="12427"/>
                    <a:pt x="8361" y="13907"/>
                    <a:pt x="6387" y="15682"/>
                  </a:cubicBezTo>
                  <a:cubicBezTo>
                    <a:pt x="4413" y="17458"/>
                    <a:pt x="2206" y="19529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7" name="خط"/>
            <p:cNvSpPr/>
            <p:nvPr/>
          </p:nvSpPr>
          <p:spPr>
            <a:xfrm>
              <a:off x="14774757" y="5445862"/>
              <a:ext cx="769394" cy="92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1777"/>
                    <a:pt x="4500" y="3553"/>
                    <a:pt x="6750" y="5657"/>
                  </a:cubicBezTo>
                  <a:cubicBezTo>
                    <a:pt x="9000" y="7761"/>
                    <a:pt x="11250" y="10192"/>
                    <a:pt x="13388" y="12296"/>
                  </a:cubicBezTo>
                  <a:cubicBezTo>
                    <a:pt x="15525" y="14400"/>
                    <a:pt x="17550" y="16177"/>
                    <a:pt x="18900" y="17673"/>
                  </a:cubicBezTo>
                  <a:cubicBezTo>
                    <a:pt x="20250" y="19169"/>
                    <a:pt x="20925" y="20384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8" name="خط"/>
            <p:cNvSpPr/>
            <p:nvPr/>
          </p:nvSpPr>
          <p:spPr>
            <a:xfrm>
              <a:off x="4569192" y="8006499"/>
              <a:ext cx="1970653" cy="16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136" fill="norm" stroke="1" extrusionOk="0">
                  <a:moveTo>
                    <a:pt x="384" y="0"/>
                  </a:moveTo>
                  <a:cubicBezTo>
                    <a:pt x="165" y="0"/>
                    <a:pt x="-54" y="0"/>
                    <a:pt x="12" y="527"/>
                  </a:cubicBezTo>
                  <a:cubicBezTo>
                    <a:pt x="77" y="1054"/>
                    <a:pt x="428" y="2107"/>
                    <a:pt x="998" y="4478"/>
                  </a:cubicBezTo>
                  <a:cubicBezTo>
                    <a:pt x="1567" y="6849"/>
                    <a:pt x="2356" y="10537"/>
                    <a:pt x="3254" y="13698"/>
                  </a:cubicBezTo>
                  <a:cubicBezTo>
                    <a:pt x="4152" y="16859"/>
                    <a:pt x="5160" y="19493"/>
                    <a:pt x="6255" y="20546"/>
                  </a:cubicBezTo>
                  <a:cubicBezTo>
                    <a:pt x="7350" y="21600"/>
                    <a:pt x="8533" y="21073"/>
                    <a:pt x="9585" y="20283"/>
                  </a:cubicBezTo>
                  <a:cubicBezTo>
                    <a:pt x="10636" y="19493"/>
                    <a:pt x="11557" y="18439"/>
                    <a:pt x="12477" y="17649"/>
                  </a:cubicBezTo>
                  <a:cubicBezTo>
                    <a:pt x="13397" y="16859"/>
                    <a:pt x="14317" y="16332"/>
                    <a:pt x="15324" y="14751"/>
                  </a:cubicBezTo>
                  <a:cubicBezTo>
                    <a:pt x="16332" y="13171"/>
                    <a:pt x="17428" y="10537"/>
                    <a:pt x="18479" y="8429"/>
                  </a:cubicBezTo>
                  <a:cubicBezTo>
                    <a:pt x="19531" y="6322"/>
                    <a:pt x="20538" y="4741"/>
                    <a:pt x="21546" y="316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1673.png" descr="IMG_1673.png"/>
          <p:cNvPicPr>
            <a:picLocks noChangeAspect="1"/>
          </p:cNvPicPr>
          <p:nvPr/>
        </p:nvPicPr>
        <p:blipFill>
          <a:blip r:embed="rId2">
            <a:extLst/>
          </a:blip>
          <a:srcRect l="987" t="77864" r="0" b="0"/>
          <a:stretch>
            <a:fillRect/>
          </a:stretch>
        </p:blipFill>
        <p:spPr>
          <a:xfrm>
            <a:off x="1634728" y="2707291"/>
            <a:ext cx="21114617" cy="3799102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٣٠"/>
          <p:cNvSpPr txBox="1"/>
          <p:nvPr/>
        </p:nvSpPr>
        <p:spPr>
          <a:xfrm>
            <a:off x="3979584" y="4606933"/>
            <a:ext cx="17130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