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1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7" name="Shape 15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algn="r" defTabSz="457200" rtl="1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علومات الحقيقة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7" name="مستوى النص الأول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941297804_1296x1457.jpg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915009552_2264x1509.jpg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740519873_3318x2212.jp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740519873_3318x2212.jp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IMG_0290.png" descr="IMG_029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740519873_3318x2212.jp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المؤلف والتاريخ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29" sz="3000">
                <a:solidFill>
                  <a:srgbClr val="FFFFFF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عنوان الشريحة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3" name="صورة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، 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1" name="صورة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العنوان الفرعي للشريحة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3" name="مستوى النص الأول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xfrm>
            <a:off x="1200776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Geeza Pro Bold"/>
                <a:ea typeface="Geeza Pro Bold"/>
                <a:cs typeface="Geeza Pro Bold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xfrm>
            <a:off x="12005229" y="12706509"/>
            <a:ext cx="381162" cy="422752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1419" y="12706509"/>
            <a:ext cx="381162" cy="42275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r" defTabSz="2438338" rtl="1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s://apps.mathlearningcenter.org/number-frames/" TargetMode="External"/><Relationship Id="rId3" Type="http://schemas.openxmlformats.org/officeDocument/2006/relationships/image" Target="../media/image2.png"/><Relationship Id="rId4" Type="http://schemas.openxmlformats.org/officeDocument/2006/relationships/hyperlink" Target="https://apps.mathlearningcenter.org/number-pieces/" TargetMode="External"/><Relationship Id="rId5" Type="http://schemas.openxmlformats.org/officeDocument/2006/relationships/image" Target="../media/image1.jpeg"/><Relationship Id="rId6" Type="http://schemas.openxmlformats.org/officeDocument/2006/relationships/hyperlink" Target="https://wheelofnames.com/ar/" TargetMode="External"/><Relationship Id="rId7" Type="http://schemas.openxmlformats.org/officeDocument/2006/relationships/image" Target="../media/image2.jpeg"/><Relationship Id="rId8" Type="http://schemas.openxmlformats.org/officeDocument/2006/relationships/hyperlink" Target="https://v-clock.com/timer/#countdown=00:01:00&amp;enabled=0&amp;seconds=0&amp;sound=glow&amp;loop=1" TargetMode="External"/><Relationship Id="rId9" Type="http://schemas.openxmlformats.org/officeDocument/2006/relationships/image" Target="../media/image3.png"/><Relationship Id="rId10" Type="http://schemas.openxmlformats.org/officeDocument/2006/relationships/image" Target="../media/image3.jpeg"/><Relationship Id="rId11" Type="http://schemas.openxmlformats.org/officeDocument/2006/relationships/hyperlink" Target="https://ar.oryxlearning.com/grade/3rd-grade/maths" TargetMode="External"/><Relationship Id="rId12" Type="http://schemas.openxmlformats.org/officeDocument/2006/relationships/image" Target="../media/image4.jpeg"/><Relationship Id="rId13" Type="http://schemas.openxmlformats.org/officeDocument/2006/relationships/hyperlink" Target="https://drive.google.com/file/d/1IYiXyUTpktj_M0kQrXBlHm09yhWWwq87/view?usp=drivesdk" TargetMode="External"/><Relationship Id="rId14" Type="http://schemas.openxmlformats.org/officeDocument/2006/relationships/image" Target="../media/image5.jpeg"/><Relationship Id="rId15" Type="http://schemas.openxmlformats.org/officeDocument/2006/relationships/image" Target="../media/image4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9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تجميع"/>
          <p:cNvGrpSpPr/>
          <p:nvPr/>
        </p:nvGrpSpPr>
        <p:grpSpPr>
          <a:xfrm>
            <a:off x="360653" y="3077966"/>
            <a:ext cx="2025951" cy="9620181"/>
            <a:chOff x="0" y="0"/>
            <a:chExt cx="2025950" cy="9620180"/>
          </a:xfrm>
        </p:grpSpPr>
        <p:grpSp>
          <p:nvGrpSpPr>
            <p:cNvPr id="161" name="تجميع"/>
            <p:cNvGrpSpPr/>
            <p:nvPr/>
          </p:nvGrpSpPr>
          <p:grpSpPr>
            <a:xfrm>
              <a:off x="98443" y="-1"/>
              <a:ext cx="1894805" cy="9620182"/>
              <a:chOff x="0" y="0"/>
              <a:chExt cx="1894804" cy="9620179"/>
            </a:xfrm>
          </p:grpSpPr>
          <p:sp>
            <p:nvSpPr>
              <p:cNvPr id="159" name="مستطيل مستدير الزوايا"/>
              <p:cNvSpPr/>
              <p:nvPr/>
            </p:nvSpPr>
            <p:spPr>
              <a:xfrm>
                <a:off x="0" y="0"/>
                <a:ext cx="1894805" cy="1407701"/>
              </a:xfrm>
              <a:prstGeom prst="roundRect">
                <a:avLst>
                  <a:gd name="adj" fmla="val 42590"/>
                </a:avLst>
              </a:prstGeom>
              <a:solidFill>
                <a:srgbClr val="85858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Muna Bold"/>
                    <a:ea typeface="Muna Bold"/>
                    <a:cs typeface="Muna Bold"/>
                    <a:sym typeface="Muna Bold"/>
                  </a:defRPr>
                </a:pPr>
              </a:p>
            </p:txBody>
          </p:sp>
          <p:sp>
            <p:nvSpPr>
              <p:cNvPr id="160" name="مستطيل"/>
              <p:cNvSpPr/>
              <p:nvPr/>
            </p:nvSpPr>
            <p:spPr>
              <a:xfrm>
                <a:off x="93705" y="780517"/>
                <a:ext cx="1716563" cy="8839663"/>
              </a:xfrm>
              <a:prstGeom prst="rect">
                <a:avLst/>
              </a:prstGeom>
              <a:solidFill>
                <a:srgbClr val="FFFFFF"/>
              </a:solidFill>
              <a:ln w="114300" cap="flat">
                <a:solidFill>
                  <a:srgbClr val="707070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5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rtl="0">
                  <a:lnSpc>
                    <a:spcPct val="100000"/>
                  </a:lnSpc>
                  <a:defRPr sz="3600">
                    <a:solidFill>
                      <a:srgbClr val="0C1E4F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pic>
          <p:nvPicPr>
            <p:cNvPr id="162" name="صورة 20" descr="صورة 20">
              <a:hlinkClick r:id="rId2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3">
              <a:extLst/>
            </a:blip>
            <a:srcRect l="22637" t="19074" r="22637" b="19074"/>
            <a:stretch>
              <a:fillRect/>
            </a:stretch>
          </p:blipFill>
          <p:spPr>
            <a:xfrm>
              <a:off x="382910" y="3625196"/>
              <a:ext cx="1364145" cy="1123993"/>
            </a:xfrm>
            <a:prstGeom prst="rect">
              <a:avLst/>
            </a:prstGeom>
            <a:ln w="3175" cap="flat">
              <a:solidFill>
                <a:srgbClr val="F2F2F2"/>
              </a:solidFill>
              <a:prstDash val="solid"/>
              <a:round/>
            </a:ln>
            <a:effectLst/>
          </p:spPr>
        </p:pic>
        <p:pic>
          <p:nvPicPr>
            <p:cNvPr id="163" name="IMG_4017.jpeg" descr="IMG_4017.jpeg">
              <a:hlinkClick r:id="rId4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5">
              <a:extLst/>
            </a:blip>
            <a:srcRect l="12156" t="15711" r="12156" b="0"/>
            <a:stretch>
              <a:fillRect/>
            </a:stretch>
          </p:blipFill>
          <p:spPr>
            <a:xfrm>
              <a:off x="395610" y="4862317"/>
              <a:ext cx="1333775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4" name="IMG_4020.jpeg" descr="IMG_4020.jpeg">
              <a:hlinkClick r:id="rId6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19530" y="6011667"/>
              <a:ext cx="1181922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5" name="IMG_4023.png" descr="IMG_4023.png">
              <a:hlinkClick r:id="rId8" invalidUrl="" action="" tgtFrame="" tooltip="" history="1" highlightClick="0" endSnd="0"/>
            </p:cNvPr>
            <p:cNvPicPr>
              <a:picLocks noChangeAspect="0"/>
            </p:cNvPicPr>
            <p:nvPr/>
          </p:nvPicPr>
          <p:blipFill>
            <a:blip r:embed="rId9">
              <a:extLst/>
            </a:blip>
            <a:srcRect l="20115" t="5493" r="20115" b="5493"/>
            <a:stretch>
              <a:fillRect/>
            </a:stretch>
          </p:blipFill>
          <p:spPr>
            <a:xfrm>
              <a:off x="436291" y="7190399"/>
              <a:ext cx="1202169" cy="1123993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166" name="IMG_4024.jpeg" descr="IMG_4024.jpeg"/>
            <p:cNvPicPr>
              <a:picLocks noChangeAspect="0"/>
            </p:cNvPicPr>
            <p:nvPr/>
          </p:nvPicPr>
          <p:blipFill>
            <a:blip r:embed="rId10">
              <a:extLst/>
            </a:blip>
            <a:srcRect l="29827" t="10670" r="32612" b="40435"/>
            <a:stretch>
              <a:fillRect/>
            </a:stretch>
          </p:blipFill>
          <p:spPr>
            <a:xfrm>
              <a:off x="562329" y="1193092"/>
              <a:ext cx="1019746" cy="1019746"/>
            </a:xfrm>
            <a:prstGeom prst="rect">
              <a:avLst/>
            </a:prstGeom>
            <a:ln w="2540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169" name="تجميع"/>
            <p:cNvGrpSpPr/>
            <p:nvPr/>
          </p:nvGrpSpPr>
          <p:grpSpPr>
            <a:xfrm>
              <a:off x="0" y="8240338"/>
              <a:ext cx="2025951" cy="1248738"/>
              <a:chOff x="0" y="0"/>
              <a:chExt cx="2025950" cy="1248736"/>
            </a:xfrm>
          </p:grpSpPr>
          <p:pic>
            <p:nvPicPr>
              <p:cNvPr id="167" name="IMG_4015.jpeg" descr="IMG_4015.jpeg">
                <a:hlinkClick r:id="rId11" invalidUrl="" action="" tgtFrame="" tooltip="" history="1" highlightClick="0" endSnd="0"/>
              </p:cNvPr>
              <p:cNvPicPr>
                <a:picLocks noChangeAspect="0"/>
              </p:cNvPicPr>
              <p:nvPr/>
            </p:nvPicPr>
            <p:blipFill>
              <a:blip r:embed="rId12">
                <a:extLst/>
              </a:blip>
              <a:srcRect l="7415" t="25873" r="7415" b="25873"/>
              <a:stretch>
                <a:fillRect/>
              </a:stretch>
            </p:blipFill>
            <p:spPr>
              <a:xfrm>
                <a:off x="414398" y="124744"/>
                <a:ext cx="1181556" cy="1123993"/>
              </a:xfrm>
              <a:prstGeom prst="rect">
                <a:avLst/>
              </a:prstGeom>
              <a:ln w="2540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sp>
            <p:nvSpPr>
              <p:cNvPr id="168" name="نشاط"/>
              <p:cNvSpPr txBox="1"/>
              <p:nvPr/>
            </p:nvSpPr>
            <p:spPr>
              <a:xfrm>
                <a:off x="0" y="0"/>
                <a:ext cx="2025951" cy="8011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rtl="0">
                  <a:lnSpc>
                    <a:spcPct val="150000"/>
                  </a:lnSpc>
                  <a:defRPr b="1" sz="1900">
                    <a:latin typeface="Helvetica"/>
                    <a:ea typeface="Helvetica"/>
                    <a:cs typeface="Helvetica"/>
                    <a:sym typeface="Helvetica"/>
                  </a:defRPr>
                </a:lvl1pPr>
              </a:lstStyle>
              <a:p>
                <a:pPr/>
                <a:r>
                  <a:t>نشاط</a:t>
                </a:r>
              </a:p>
            </p:txBody>
          </p:sp>
        </p:grpSp>
        <p:grpSp>
          <p:nvGrpSpPr>
            <p:cNvPr id="172" name="IMG_0291.jpeg">
              <a:hlinkClick r:id="rId13" invalidUrl="" action="" tgtFrame="" tooltip="" history="1" highlightClick="0" endSnd="0"/>
            </p:cNvPr>
            <p:cNvGrpSpPr/>
            <p:nvPr/>
          </p:nvGrpSpPr>
          <p:grpSpPr>
            <a:xfrm>
              <a:off x="364090" y="2291594"/>
              <a:ext cx="1352902" cy="1492346"/>
              <a:chOff x="0" y="0"/>
              <a:chExt cx="1352900" cy="1492345"/>
            </a:xfrm>
          </p:grpSpPr>
          <p:pic>
            <p:nvPicPr>
              <p:cNvPr id="171" name="IMG_0291.jpeg" descr="IMG_0291.jpeg"/>
              <p:cNvPicPr>
                <a:picLocks noChangeAspect="1"/>
              </p:cNvPicPr>
              <p:nvPr/>
            </p:nvPicPr>
            <p:blipFill>
              <a:blip r:embed="rId14">
                <a:extLst/>
              </a:blip>
              <a:srcRect l="0" t="0" r="0" b="9248"/>
              <a:stretch>
                <a:fillRect/>
              </a:stretch>
            </p:blipFill>
            <p:spPr>
              <a:xfrm>
                <a:off x="127000" y="88900"/>
                <a:ext cx="1098901" cy="1162146"/>
              </a:xfrm>
              <a:prstGeom prst="rect">
                <a:avLst/>
              </a:prstGeom>
              <a:ln>
                <a:noFill/>
              </a:ln>
              <a:effectLst/>
            </p:spPr>
          </p:pic>
          <p:pic>
            <p:nvPicPr>
              <p:cNvPr id="170" name="IMG_0291.jpeg" descr="IMG_0291.jpeg"/>
              <p:cNvPicPr>
                <a:picLocks noChangeAspect="0"/>
              </p:cNvPicPr>
              <p:nvPr/>
            </p:nvPicPr>
            <p:blipFill>
              <a:blip r:embed="rId15">
                <a:extLst/>
              </a:blip>
              <a:stretch>
                <a:fillRect/>
              </a:stretch>
            </p:blipFill>
            <p:spPr>
              <a:xfrm>
                <a:off x="-1" y="-1"/>
                <a:ext cx="1352902" cy="1492347"/>
              </a:xfrm>
              <a:prstGeom prst="rect">
                <a:avLst/>
              </a:prstGeom>
              <a:effectLst/>
            </p:spPr>
          </p:pic>
        </p:grpSp>
      </p:grpSp>
      <p:sp>
        <p:nvSpPr>
          <p:cNvPr id="174" name="أدوات"/>
          <p:cNvSpPr txBox="1"/>
          <p:nvPr/>
        </p:nvSpPr>
        <p:spPr>
          <a:xfrm>
            <a:off x="8768088" y="0"/>
            <a:ext cx="2416505" cy="14147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>
              <a:lnSpc>
                <a:spcPct val="100000"/>
              </a:lnSpc>
              <a:defRPr sz="3000">
                <a:solidFill>
                  <a:srgbClr val="FFFFFF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أدوات </a:t>
            </a:r>
          </a:p>
        </p:txBody>
      </p:sp>
      <p:sp>
        <p:nvSpPr>
          <p:cNvPr id="175" name="الفصل الثالث عشر"/>
          <p:cNvSpPr txBox="1"/>
          <p:nvPr/>
        </p:nvSpPr>
        <p:spPr>
          <a:xfrm>
            <a:off x="8087108" y="2373917"/>
            <a:ext cx="7981505" cy="2044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2438338" rtl="0">
              <a:lnSpc>
                <a:spcPct val="100000"/>
              </a:lnSpc>
              <a:defRPr sz="95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latin typeface="Khaled Font"/>
                <a:ea typeface="Khaled Font"/>
                <a:cs typeface="Khaled Font"/>
                <a:sym typeface="Khaled Font"/>
              </a:defRPr>
            </a:pPr>
            <a:r>
              <a:rPr>
                <a:solidFill>
                  <a:srgbClr val="FF4015"/>
                </a:solidFill>
              </a:rPr>
              <a:t>الفصل</a:t>
            </a:r>
            <a:r>
              <a:t> </a:t>
            </a:r>
            <a:r>
              <a:rPr>
                <a:solidFill>
                  <a:srgbClr val="01C7FC"/>
                </a:solidFill>
              </a:rPr>
              <a:t>الثالث عشر</a:t>
            </a:r>
            <a:r>
              <a:t> </a:t>
            </a:r>
          </a:p>
        </p:txBody>
      </p:sp>
      <p:sp>
        <p:nvSpPr>
          <p:cNvPr id="176" name="النقود"/>
          <p:cNvSpPr txBox="1"/>
          <p:nvPr/>
        </p:nvSpPr>
        <p:spPr>
          <a:xfrm>
            <a:off x="10199721" y="4418617"/>
            <a:ext cx="2530057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9700">
                <a:solidFill>
                  <a:srgbClr val="3A87FE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النقود</a:t>
            </a:r>
          </a:p>
        </p:txBody>
      </p:sp>
      <p:sp>
        <p:nvSpPr>
          <p:cNvPr id="177" name="(١٣-٢) عد النقود"/>
          <p:cNvSpPr txBox="1"/>
          <p:nvPr/>
        </p:nvSpPr>
        <p:spPr>
          <a:xfrm>
            <a:off x="5612265" y="7202256"/>
            <a:ext cx="12931190" cy="1371601"/>
          </a:xfrm>
          <a:prstGeom prst="rect">
            <a:avLst/>
          </a:prstGeom>
          <a:ln w="12700">
            <a:solidFill>
              <a:srgbClr val="000000"/>
            </a:solidFill>
            <a:custDash>
              <a:ds d="600000" sp="600000"/>
            </a:custDash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338">
              <a:lnSpc>
                <a:spcPct val="100000"/>
              </a:lnSpc>
              <a:defRPr sz="6200">
                <a:ln w="12700" cap="flat">
                  <a:solidFill>
                    <a:srgbClr val="000000"/>
                  </a:solidFill>
                  <a:custDash>
                    <a:ds d="600000" sp="600000"/>
                  </a:custDash>
                  <a:miter lim="400000"/>
                </a:ln>
                <a:solidFill>
                  <a:srgbClr val="FEB43F"/>
                </a:solidFill>
                <a:latin typeface="Khaled Font"/>
                <a:ea typeface="Khaled Font"/>
                <a:cs typeface="Khaled Font"/>
                <a:sym typeface="Khaled Font"/>
              </a:defRPr>
            </a:lvl1pPr>
          </a:lstStyle>
          <a:p>
            <a:pPr rtl="0">
              <a:defRPr/>
            </a:pPr>
            <a:r>
              <a:t>(١٣-٢) عد النقود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7" grpId="3"/>
      <p:bldP build="whole" bldLvl="1" animBg="1" rev="0" advAuto="0" spid="176" grpId="2"/>
      <p:bldP build="whole" bldLvl="1" animBg="1" rev="0" advAuto="0" spid="17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IMG_1683.png" descr="IMG_1683.png"/>
          <p:cNvPicPr>
            <a:picLocks noChangeAspect="1"/>
          </p:cNvPicPr>
          <p:nvPr/>
        </p:nvPicPr>
        <p:blipFill>
          <a:blip r:embed="rId2">
            <a:extLst/>
          </a:blip>
          <a:srcRect l="0" t="1069" r="0" b="0"/>
          <a:stretch>
            <a:fillRect/>
          </a:stretch>
        </p:blipFill>
        <p:spPr>
          <a:xfrm>
            <a:off x="1803265" y="999227"/>
            <a:ext cx="21449382" cy="1111645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2" name="الرسم"/>
          <p:cNvGrpSpPr/>
          <p:nvPr/>
        </p:nvGrpSpPr>
        <p:grpSpPr>
          <a:xfrm>
            <a:off x="3723922" y="2882907"/>
            <a:ext cx="9175409" cy="3344371"/>
            <a:chOff x="0" y="0"/>
            <a:chExt cx="9175407" cy="3344369"/>
          </a:xfrm>
        </p:grpSpPr>
        <p:sp>
          <p:nvSpPr>
            <p:cNvPr id="180" name="خط"/>
            <p:cNvSpPr/>
            <p:nvPr/>
          </p:nvSpPr>
          <p:spPr>
            <a:xfrm>
              <a:off x="2238876" y="-1"/>
              <a:ext cx="6936532" cy="3314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577" fill="norm" stroke="1" extrusionOk="0">
                  <a:moveTo>
                    <a:pt x="11299" y="21224"/>
                  </a:moveTo>
                  <a:cubicBezTo>
                    <a:pt x="11249" y="21146"/>
                    <a:pt x="11199" y="21067"/>
                    <a:pt x="11193" y="21080"/>
                  </a:cubicBezTo>
                  <a:cubicBezTo>
                    <a:pt x="11187" y="21093"/>
                    <a:pt x="11224" y="21198"/>
                    <a:pt x="11330" y="21315"/>
                  </a:cubicBezTo>
                  <a:cubicBezTo>
                    <a:pt x="11436" y="21432"/>
                    <a:pt x="11611" y="21563"/>
                    <a:pt x="11854" y="21576"/>
                  </a:cubicBezTo>
                  <a:cubicBezTo>
                    <a:pt x="12097" y="21589"/>
                    <a:pt x="12409" y="21485"/>
                    <a:pt x="12689" y="21459"/>
                  </a:cubicBezTo>
                  <a:cubicBezTo>
                    <a:pt x="12970" y="21432"/>
                    <a:pt x="13219" y="21485"/>
                    <a:pt x="13525" y="21498"/>
                  </a:cubicBezTo>
                  <a:cubicBezTo>
                    <a:pt x="13830" y="21511"/>
                    <a:pt x="14192" y="21485"/>
                    <a:pt x="14498" y="21459"/>
                  </a:cubicBezTo>
                  <a:cubicBezTo>
                    <a:pt x="14803" y="21432"/>
                    <a:pt x="15053" y="21406"/>
                    <a:pt x="15302" y="21367"/>
                  </a:cubicBezTo>
                  <a:cubicBezTo>
                    <a:pt x="15552" y="21328"/>
                    <a:pt x="15801" y="21276"/>
                    <a:pt x="16075" y="21237"/>
                  </a:cubicBezTo>
                  <a:cubicBezTo>
                    <a:pt x="16350" y="21198"/>
                    <a:pt x="16649" y="21172"/>
                    <a:pt x="16930" y="21172"/>
                  </a:cubicBezTo>
                  <a:cubicBezTo>
                    <a:pt x="17210" y="21172"/>
                    <a:pt x="17472" y="21198"/>
                    <a:pt x="17753" y="21172"/>
                  </a:cubicBezTo>
                  <a:cubicBezTo>
                    <a:pt x="18033" y="21146"/>
                    <a:pt x="18333" y="21067"/>
                    <a:pt x="18613" y="21002"/>
                  </a:cubicBezTo>
                  <a:cubicBezTo>
                    <a:pt x="18894" y="20937"/>
                    <a:pt x="19156" y="20885"/>
                    <a:pt x="19411" y="20793"/>
                  </a:cubicBezTo>
                  <a:cubicBezTo>
                    <a:pt x="19667" y="20702"/>
                    <a:pt x="19916" y="20572"/>
                    <a:pt x="20110" y="20441"/>
                  </a:cubicBezTo>
                  <a:cubicBezTo>
                    <a:pt x="20303" y="20311"/>
                    <a:pt x="20440" y="20180"/>
                    <a:pt x="20540" y="19919"/>
                  </a:cubicBezTo>
                  <a:cubicBezTo>
                    <a:pt x="20640" y="19659"/>
                    <a:pt x="20702" y="19267"/>
                    <a:pt x="20733" y="18563"/>
                  </a:cubicBezTo>
                  <a:cubicBezTo>
                    <a:pt x="20764" y="17859"/>
                    <a:pt x="20764" y="16841"/>
                    <a:pt x="20796" y="16006"/>
                  </a:cubicBezTo>
                  <a:cubicBezTo>
                    <a:pt x="20827" y="15172"/>
                    <a:pt x="20889" y="14519"/>
                    <a:pt x="20945" y="13789"/>
                  </a:cubicBezTo>
                  <a:cubicBezTo>
                    <a:pt x="21001" y="13059"/>
                    <a:pt x="21051" y="12250"/>
                    <a:pt x="21101" y="11506"/>
                  </a:cubicBezTo>
                  <a:cubicBezTo>
                    <a:pt x="21151" y="10763"/>
                    <a:pt x="21201" y="10085"/>
                    <a:pt x="21232" y="9406"/>
                  </a:cubicBezTo>
                  <a:cubicBezTo>
                    <a:pt x="21263" y="8728"/>
                    <a:pt x="21276" y="8050"/>
                    <a:pt x="21326" y="7398"/>
                  </a:cubicBezTo>
                  <a:cubicBezTo>
                    <a:pt x="21376" y="6746"/>
                    <a:pt x="21463" y="6119"/>
                    <a:pt x="21519" y="5532"/>
                  </a:cubicBezTo>
                  <a:cubicBezTo>
                    <a:pt x="21575" y="4946"/>
                    <a:pt x="21600" y="4398"/>
                    <a:pt x="21581" y="3863"/>
                  </a:cubicBezTo>
                  <a:cubicBezTo>
                    <a:pt x="21563" y="3328"/>
                    <a:pt x="21500" y="2806"/>
                    <a:pt x="21457" y="2480"/>
                  </a:cubicBezTo>
                  <a:cubicBezTo>
                    <a:pt x="21413" y="2154"/>
                    <a:pt x="21388" y="2024"/>
                    <a:pt x="21282" y="1880"/>
                  </a:cubicBezTo>
                  <a:cubicBezTo>
                    <a:pt x="21176" y="1737"/>
                    <a:pt x="20989" y="1580"/>
                    <a:pt x="20752" y="1463"/>
                  </a:cubicBezTo>
                  <a:cubicBezTo>
                    <a:pt x="20515" y="1346"/>
                    <a:pt x="20228" y="1267"/>
                    <a:pt x="19966" y="1163"/>
                  </a:cubicBezTo>
                  <a:cubicBezTo>
                    <a:pt x="19704" y="1059"/>
                    <a:pt x="19467" y="928"/>
                    <a:pt x="19143" y="837"/>
                  </a:cubicBezTo>
                  <a:cubicBezTo>
                    <a:pt x="18819" y="746"/>
                    <a:pt x="18407" y="693"/>
                    <a:pt x="18052" y="628"/>
                  </a:cubicBezTo>
                  <a:cubicBezTo>
                    <a:pt x="17697" y="563"/>
                    <a:pt x="17397" y="485"/>
                    <a:pt x="17085" y="459"/>
                  </a:cubicBezTo>
                  <a:cubicBezTo>
                    <a:pt x="16774" y="432"/>
                    <a:pt x="16449" y="459"/>
                    <a:pt x="16063" y="472"/>
                  </a:cubicBezTo>
                  <a:cubicBezTo>
                    <a:pt x="15676" y="485"/>
                    <a:pt x="15227" y="485"/>
                    <a:pt x="14884" y="472"/>
                  </a:cubicBezTo>
                  <a:cubicBezTo>
                    <a:pt x="14541" y="459"/>
                    <a:pt x="14304" y="432"/>
                    <a:pt x="13974" y="432"/>
                  </a:cubicBezTo>
                  <a:cubicBezTo>
                    <a:pt x="13643" y="432"/>
                    <a:pt x="13219" y="459"/>
                    <a:pt x="12795" y="485"/>
                  </a:cubicBezTo>
                  <a:cubicBezTo>
                    <a:pt x="12371" y="511"/>
                    <a:pt x="11947" y="537"/>
                    <a:pt x="11561" y="563"/>
                  </a:cubicBezTo>
                  <a:cubicBezTo>
                    <a:pt x="11174" y="589"/>
                    <a:pt x="10825" y="615"/>
                    <a:pt x="10482" y="576"/>
                  </a:cubicBezTo>
                  <a:cubicBezTo>
                    <a:pt x="10139" y="537"/>
                    <a:pt x="9802" y="432"/>
                    <a:pt x="9484" y="354"/>
                  </a:cubicBezTo>
                  <a:cubicBezTo>
                    <a:pt x="9166" y="276"/>
                    <a:pt x="8867" y="224"/>
                    <a:pt x="8549" y="198"/>
                  </a:cubicBezTo>
                  <a:cubicBezTo>
                    <a:pt x="8231" y="172"/>
                    <a:pt x="7894" y="172"/>
                    <a:pt x="7545" y="132"/>
                  </a:cubicBezTo>
                  <a:cubicBezTo>
                    <a:pt x="7196" y="93"/>
                    <a:pt x="6834" y="15"/>
                    <a:pt x="6516" y="2"/>
                  </a:cubicBezTo>
                  <a:cubicBezTo>
                    <a:pt x="6198" y="-11"/>
                    <a:pt x="5924" y="41"/>
                    <a:pt x="5656" y="80"/>
                  </a:cubicBezTo>
                  <a:cubicBezTo>
                    <a:pt x="5388" y="119"/>
                    <a:pt x="5126" y="146"/>
                    <a:pt x="4839" y="172"/>
                  </a:cubicBezTo>
                  <a:cubicBezTo>
                    <a:pt x="4552" y="198"/>
                    <a:pt x="4240" y="224"/>
                    <a:pt x="3953" y="237"/>
                  </a:cubicBezTo>
                  <a:cubicBezTo>
                    <a:pt x="3667" y="250"/>
                    <a:pt x="3405" y="250"/>
                    <a:pt x="3130" y="289"/>
                  </a:cubicBezTo>
                  <a:cubicBezTo>
                    <a:pt x="2856" y="328"/>
                    <a:pt x="2569" y="406"/>
                    <a:pt x="2270" y="498"/>
                  </a:cubicBezTo>
                  <a:cubicBezTo>
                    <a:pt x="1970" y="589"/>
                    <a:pt x="1659" y="693"/>
                    <a:pt x="1347" y="811"/>
                  </a:cubicBezTo>
                  <a:cubicBezTo>
                    <a:pt x="1035" y="928"/>
                    <a:pt x="723" y="1059"/>
                    <a:pt x="536" y="1137"/>
                  </a:cubicBezTo>
                  <a:cubicBezTo>
                    <a:pt x="349" y="1215"/>
                    <a:pt x="287" y="1241"/>
                    <a:pt x="218" y="1372"/>
                  </a:cubicBezTo>
                  <a:cubicBezTo>
                    <a:pt x="150" y="1502"/>
                    <a:pt x="75" y="1737"/>
                    <a:pt x="37" y="2050"/>
                  </a:cubicBezTo>
                  <a:cubicBezTo>
                    <a:pt x="0" y="2363"/>
                    <a:pt x="0" y="2754"/>
                    <a:pt x="0" y="3146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  <p:sp>
          <p:nvSpPr>
            <p:cNvPr id="181" name="خط"/>
            <p:cNvSpPr/>
            <p:nvPr/>
          </p:nvSpPr>
          <p:spPr>
            <a:xfrm>
              <a:off x="-1" y="160326"/>
              <a:ext cx="5797322" cy="318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88" fill="norm" stroke="1" extrusionOk="0">
                  <a:moveTo>
                    <a:pt x="21566" y="21588"/>
                  </a:moveTo>
                  <a:cubicBezTo>
                    <a:pt x="21521" y="21180"/>
                    <a:pt x="21477" y="20773"/>
                    <a:pt x="21462" y="20338"/>
                  </a:cubicBezTo>
                  <a:cubicBezTo>
                    <a:pt x="21447" y="19903"/>
                    <a:pt x="21462" y="19442"/>
                    <a:pt x="21395" y="18790"/>
                  </a:cubicBezTo>
                  <a:cubicBezTo>
                    <a:pt x="21327" y="18137"/>
                    <a:pt x="21178" y="17295"/>
                    <a:pt x="21089" y="16534"/>
                  </a:cubicBezTo>
                  <a:cubicBezTo>
                    <a:pt x="21000" y="15774"/>
                    <a:pt x="20970" y="15094"/>
                    <a:pt x="20910" y="14510"/>
                  </a:cubicBezTo>
                  <a:cubicBezTo>
                    <a:pt x="20850" y="13926"/>
                    <a:pt x="20761" y="13437"/>
                    <a:pt x="20716" y="13043"/>
                  </a:cubicBezTo>
                  <a:cubicBezTo>
                    <a:pt x="20672" y="12649"/>
                    <a:pt x="20672" y="12350"/>
                    <a:pt x="20649" y="12133"/>
                  </a:cubicBezTo>
                  <a:cubicBezTo>
                    <a:pt x="20627" y="11916"/>
                    <a:pt x="20582" y="11780"/>
                    <a:pt x="20485" y="11671"/>
                  </a:cubicBezTo>
                  <a:cubicBezTo>
                    <a:pt x="20388" y="11562"/>
                    <a:pt x="20239" y="11481"/>
                    <a:pt x="20031" y="11372"/>
                  </a:cubicBezTo>
                  <a:cubicBezTo>
                    <a:pt x="19822" y="11263"/>
                    <a:pt x="19554" y="11128"/>
                    <a:pt x="19226" y="11046"/>
                  </a:cubicBezTo>
                  <a:cubicBezTo>
                    <a:pt x="18898" y="10965"/>
                    <a:pt x="18510" y="10937"/>
                    <a:pt x="18167" y="10870"/>
                  </a:cubicBezTo>
                  <a:cubicBezTo>
                    <a:pt x="17824" y="10802"/>
                    <a:pt x="17526" y="10693"/>
                    <a:pt x="17183" y="10652"/>
                  </a:cubicBezTo>
                  <a:cubicBezTo>
                    <a:pt x="16841" y="10611"/>
                    <a:pt x="16453" y="10639"/>
                    <a:pt x="16065" y="10652"/>
                  </a:cubicBezTo>
                  <a:cubicBezTo>
                    <a:pt x="15678" y="10666"/>
                    <a:pt x="15290" y="10666"/>
                    <a:pt x="14947" y="10693"/>
                  </a:cubicBezTo>
                  <a:cubicBezTo>
                    <a:pt x="14605" y="10720"/>
                    <a:pt x="14306" y="10774"/>
                    <a:pt x="13971" y="10815"/>
                  </a:cubicBezTo>
                  <a:cubicBezTo>
                    <a:pt x="13636" y="10856"/>
                    <a:pt x="13263" y="10883"/>
                    <a:pt x="12875" y="10910"/>
                  </a:cubicBezTo>
                  <a:cubicBezTo>
                    <a:pt x="12488" y="10937"/>
                    <a:pt x="12085" y="10965"/>
                    <a:pt x="11720" y="10978"/>
                  </a:cubicBezTo>
                  <a:cubicBezTo>
                    <a:pt x="11355" y="10992"/>
                    <a:pt x="11027" y="10992"/>
                    <a:pt x="10714" y="10924"/>
                  </a:cubicBezTo>
                  <a:cubicBezTo>
                    <a:pt x="10401" y="10856"/>
                    <a:pt x="10103" y="10720"/>
                    <a:pt x="9842" y="10679"/>
                  </a:cubicBezTo>
                  <a:cubicBezTo>
                    <a:pt x="9581" y="10639"/>
                    <a:pt x="9357" y="10693"/>
                    <a:pt x="9186" y="10815"/>
                  </a:cubicBezTo>
                  <a:cubicBezTo>
                    <a:pt x="9014" y="10937"/>
                    <a:pt x="8895" y="11128"/>
                    <a:pt x="8806" y="11426"/>
                  </a:cubicBezTo>
                  <a:cubicBezTo>
                    <a:pt x="8716" y="11725"/>
                    <a:pt x="8657" y="12133"/>
                    <a:pt x="8560" y="12676"/>
                  </a:cubicBezTo>
                  <a:cubicBezTo>
                    <a:pt x="8463" y="13220"/>
                    <a:pt x="8329" y="13899"/>
                    <a:pt x="8217" y="14470"/>
                  </a:cubicBezTo>
                  <a:cubicBezTo>
                    <a:pt x="8105" y="15040"/>
                    <a:pt x="8016" y="15502"/>
                    <a:pt x="7874" y="16005"/>
                  </a:cubicBezTo>
                  <a:cubicBezTo>
                    <a:pt x="7732" y="16507"/>
                    <a:pt x="7539" y="17051"/>
                    <a:pt x="7419" y="17377"/>
                  </a:cubicBezTo>
                  <a:cubicBezTo>
                    <a:pt x="7300" y="17703"/>
                    <a:pt x="7255" y="17811"/>
                    <a:pt x="7159" y="17906"/>
                  </a:cubicBezTo>
                  <a:cubicBezTo>
                    <a:pt x="7062" y="18002"/>
                    <a:pt x="6913" y="18083"/>
                    <a:pt x="6689" y="18178"/>
                  </a:cubicBezTo>
                  <a:cubicBezTo>
                    <a:pt x="6465" y="18273"/>
                    <a:pt x="6167" y="18382"/>
                    <a:pt x="5869" y="18477"/>
                  </a:cubicBezTo>
                  <a:cubicBezTo>
                    <a:pt x="5571" y="18572"/>
                    <a:pt x="5273" y="18654"/>
                    <a:pt x="5049" y="18749"/>
                  </a:cubicBezTo>
                  <a:cubicBezTo>
                    <a:pt x="4826" y="18844"/>
                    <a:pt x="4677" y="18953"/>
                    <a:pt x="4446" y="19007"/>
                  </a:cubicBezTo>
                  <a:cubicBezTo>
                    <a:pt x="4214" y="19061"/>
                    <a:pt x="3901" y="19061"/>
                    <a:pt x="3611" y="19102"/>
                  </a:cubicBezTo>
                  <a:cubicBezTo>
                    <a:pt x="3320" y="19143"/>
                    <a:pt x="3052" y="19224"/>
                    <a:pt x="2821" y="19319"/>
                  </a:cubicBezTo>
                  <a:cubicBezTo>
                    <a:pt x="2590" y="19414"/>
                    <a:pt x="2396" y="19523"/>
                    <a:pt x="2224" y="19550"/>
                  </a:cubicBezTo>
                  <a:cubicBezTo>
                    <a:pt x="2053" y="19577"/>
                    <a:pt x="1904" y="19523"/>
                    <a:pt x="1770" y="19414"/>
                  </a:cubicBezTo>
                  <a:cubicBezTo>
                    <a:pt x="1636" y="19306"/>
                    <a:pt x="1516" y="19143"/>
                    <a:pt x="1434" y="18830"/>
                  </a:cubicBezTo>
                  <a:cubicBezTo>
                    <a:pt x="1352" y="18518"/>
                    <a:pt x="1308" y="18056"/>
                    <a:pt x="1241" y="17485"/>
                  </a:cubicBezTo>
                  <a:cubicBezTo>
                    <a:pt x="1173" y="16915"/>
                    <a:pt x="1084" y="16236"/>
                    <a:pt x="1024" y="15570"/>
                  </a:cubicBezTo>
                  <a:cubicBezTo>
                    <a:pt x="965" y="14904"/>
                    <a:pt x="935" y="14252"/>
                    <a:pt x="846" y="13695"/>
                  </a:cubicBezTo>
                  <a:cubicBezTo>
                    <a:pt x="756" y="13138"/>
                    <a:pt x="607" y="12676"/>
                    <a:pt x="443" y="12242"/>
                  </a:cubicBezTo>
                  <a:cubicBezTo>
                    <a:pt x="279" y="11807"/>
                    <a:pt x="100" y="11399"/>
                    <a:pt x="33" y="10937"/>
                  </a:cubicBezTo>
                  <a:cubicBezTo>
                    <a:pt x="-34" y="10476"/>
                    <a:pt x="11" y="9959"/>
                    <a:pt x="85" y="9362"/>
                  </a:cubicBezTo>
                  <a:cubicBezTo>
                    <a:pt x="160" y="8764"/>
                    <a:pt x="264" y="8085"/>
                    <a:pt x="331" y="7500"/>
                  </a:cubicBezTo>
                  <a:cubicBezTo>
                    <a:pt x="398" y="6916"/>
                    <a:pt x="428" y="6427"/>
                    <a:pt x="570" y="5857"/>
                  </a:cubicBezTo>
                  <a:cubicBezTo>
                    <a:pt x="711" y="5286"/>
                    <a:pt x="965" y="4634"/>
                    <a:pt x="1203" y="4023"/>
                  </a:cubicBezTo>
                  <a:cubicBezTo>
                    <a:pt x="1442" y="3411"/>
                    <a:pt x="1665" y="2841"/>
                    <a:pt x="1941" y="2406"/>
                  </a:cubicBezTo>
                  <a:cubicBezTo>
                    <a:pt x="2217" y="1971"/>
                    <a:pt x="2545" y="1673"/>
                    <a:pt x="2858" y="1333"/>
                  </a:cubicBezTo>
                  <a:cubicBezTo>
                    <a:pt x="3171" y="993"/>
                    <a:pt x="3469" y="613"/>
                    <a:pt x="3790" y="382"/>
                  </a:cubicBezTo>
                  <a:cubicBezTo>
                    <a:pt x="4110" y="151"/>
                    <a:pt x="4453" y="70"/>
                    <a:pt x="4699" y="29"/>
                  </a:cubicBezTo>
                  <a:cubicBezTo>
                    <a:pt x="4945" y="-12"/>
                    <a:pt x="5094" y="-12"/>
                    <a:pt x="5236" y="42"/>
                  </a:cubicBezTo>
                  <a:cubicBezTo>
                    <a:pt x="5377" y="97"/>
                    <a:pt x="5511" y="205"/>
                    <a:pt x="5698" y="341"/>
                  </a:cubicBezTo>
                  <a:cubicBezTo>
                    <a:pt x="5884" y="477"/>
                    <a:pt x="6123" y="640"/>
                    <a:pt x="6339" y="830"/>
                  </a:cubicBezTo>
                  <a:cubicBezTo>
                    <a:pt x="6555" y="1020"/>
                    <a:pt x="6749" y="1238"/>
                    <a:pt x="6913" y="1414"/>
                  </a:cubicBezTo>
                  <a:cubicBezTo>
                    <a:pt x="7077" y="1591"/>
                    <a:pt x="7211" y="1727"/>
                    <a:pt x="7367" y="1795"/>
                  </a:cubicBezTo>
                  <a:cubicBezTo>
                    <a:pt x="7524" y="1863"/>
                    <a:pt x="7703" y="1863"/>
                    <a:pt x="7882" y="1849"/>
                  </a:cubicBezTo>
                  <a:cubicBezTo>
                    <a:pt x="8060" y="1836"/>
                    <a:pt x="8239" y="1808"/>
                    <a:pt x="8418" y="1781"/>
                  </a:cubicBezTo>
                </a:path>
              </a:pathLst>
            </a:custGeom>
            <a:noFill/>
            <a:ln w="889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r" defTabSz="457200">
                <a:lnSpc>
                  <a:spcPct val="100000"/>
                </a:lnSpc>
                <a:defRPr sz="1200">
                  <a:latin typeface="Geeza Pro Regular"/>
                  <a:ea typeface="Geeza Pro Regular"/>
                  <a:cs typeface="Geeza Pro Regular"/>
                  <a:sym typeface="Geeza Pro Regular"/>
                </a:defRPr>
              </a:pPr>
            </a:p>
          </p:txBody>
        </p:sp>
      </p:grpSp>
      <p:pic>
        <p:nvPicPr>
          <p:cNvPr id="183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39751" y="11156846"/>
            <a:ext cx="4229101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39751" y="9079679"/>
            <a:ext cx="4229101" cy="1917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2823" y="9079679"/>
            <a:ext cx="3686452" cy="21065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5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IMG_1684.png" descr="IMG_1684.png"/>
          <p:cNvPicPr>
            <a:picLocks noChangeAspect="1"/>
          </p:cNvPicPr>
          <p:nvPr/>
        </p:nvPicPr>
        <p:blipFill>
          <a:blip r:embed="rId2">
            <a:extLst/>
          </a:blip>
          <a:srcRect l="0" t="26557" r="0" b="0"/>
          <a:stretch>
            <a:fillRect/>
          </a:stretch>
        </p:blipFill>
        <p:spPr>
          <a:xfrm>
            <a:off x="2762992" y="1118025"/>
            <a:ext cx="20104747" cy="997967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الرسم"/>
          <p:cNvSpPr/>
          <p:nvPr/>
        </p:nvSpPr>
        <p:spPr>
          <a:xfrm>
            <a:off x="7714200" y="2265557"/>
            <a:ext cx="7208828" cy="30831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7" h="21583" fill="norm" stroke="1" extrusionOk="0">
                <a:moveTo>
                  <a:pt x="21359" y="1308"/>
                </a:moveTo>
                <a:cubicBezTo>
                  <a:pt x="21383" y="1168"/>
                  <a:pt x="21407" y="1028"/>
                  <a:pt x="21389" y="944"/>
                </a:cubicBezTo>
                <a:cubicBezTo>
                  <a:pt x="21371" y="860"/>
                  <a:pt x="21311" y="832"/>
                  <a:pt x="21089" y="818"/>
                </a:cubicBezTo>
                <a:cubicBezTo>
                  <a:pt x="20867" y="804"/>
                  <a:pt x="20483" y="804"/>
                  <a:pt x="20171" y="789"/>
                </a:cubicBezTo>
                <a:cubicBezTo>
                  <a:pt x="19859" y="775"/>
                  <a:pt x="19619" y="747"/>
                  <a:pt x="19373" y="705"/>
                </a:cubicBezTo>
                <a:cubicBezTo>
                  <a:pt x="19127" y="663"/>
                  <a:pt x="18875" y="607"/>
                  <a:pt x="18605" y="537"/>
                </a:cubicBezTo>
                <a:cubicBezTo>
                  <a:pt x="18335" y="467"/>
                  <a:pt x="18047" y="383"/>
                  <a:pt x="17729" y="327"/>
                </a:cubicBezTo>
                <a:cubicBezTo>
                  <a:pt x="17411" y="271"/>
                  <a:pt x="17063" y="242"/>
                  <a:pt x="16679" y="242"/>
                </a:cubicBezTo>
                <a:cubicBezTo>
                  <a:pt x="16295" y="242"/>
                  <a:pt x="15875" y="271"/>
                  <a:pt x="15509" y="271"/>
                </a:cubicBezTo>
                <a:cubicBezTo>
                  <a:pt x="15143" y="271"/>
                  <a:pt x="14831" y="242"/>
                  <a:pt x="14441" y="228"/>
                </a:cubicBezTo>
                <a:cubicBezTo>
                  <a:pt x="14051" y="214"/>
                  <a:pt x="13583" y="214"/>
                  <a:pt x="13187" y="200"/>
                </a:cubicBezTo>
                <a:cubicBezTo>
                  <a:pt x="12791" y="186"/>
                  <a:pt x="12467" y="158"/>
                  <a:pt x="12143" y="158"/>
                </a:cubicBezTo>
                <a:cubicBezTo>
                  <a:pt x="11819" y="158"/>
                  <a:pt x="11495" y="186"/>
                  <a:pt x="11123" y="200"/>
                </a:cubicBezTo>
                <a:cubicBezTo>
                  <a:pt x="10751" y="214"/>
                  <a:pt x="10331" y="214"/>
                  <a:pt x="9989" y="242"/>
                </a:cubicBezTo>
                <a:cubicBezTo>
                  <a:pt x="9647" y="271"/>
                  <a:pt x="9383" y="327"/>
                  <a:pt x="9089" y="369"/>
                </a:cubicBezTo>
                <a:cubicBezTo>
                  <a:pt x="8795" y="411"/>
                  <a:pt x="8471" y="439"/>
                  <a:pt x="8129" y="439"/>
                </a:cubicBezTo>
                <a:cubicBezTo>
                  <a:pt x="7787" y="439"/>
                  <a:pt x="7427" y="411"/>
                  <a:pt x="7109" y="369"/>
                </a:cubicBezTo>
                <a:cubicBezTo>
                  <a:pt x="6791" y="327"/>
                  <a:pt x="6515" y="271"/>
                  <a:pt x="6257" y="214"/>
                </a:cubicBezTo>
                <a:cubicBezTo>
                  <a:pt x="5999" y="158"/>
                  <a:pt x="5759" y="102"/>
                  <a:pt x="5471" y="74"/>
                </a:cubicBezTo>
                <a:cubicBezTo>
                  <a:pt x="5183" y="46"/>
                  <a:pt x="4847" y="46"/>
                  <a:pt x="4559" y="32"/>
                </a:cubicBezTo>
                <a:cubicBezTo>
                  <a:pt x="4271" y="18"/>
                  <a:pt x="4031" y="-10"/>
                  <a:pt x="3785" y="4"/>
                </a:cubicBezTo>
                <a:cubicBezTo>
                  <a:pt x="3539" y="18"/>
                  <a:pt x="3287" y="74"/>
                  <a:pt x="3029" y="130"/>
                </a:cubicBezTo>
                <a:cubicBezTo>
                  <a:pt x="2771" y="186"/>
                  <a:pt x="2507" y="242"/>
                  <a:pt x="2243" y="299"/>
                </a:cubicBezTo>
                <a:cubicBezTo>
                  <a:pt x="1979" y="355"/>
                  <a:pt x="1715" y="411"/>
                  <a:pt x="1493" y="467"/>
                </a:cubicBezTo>
                <a:cubicBezTo>
                  <a:pt x="1271" y="523"/>
                  <a:pt x="1091" y="579"/>
                  <a:pt x="953" y="677"/>
                </a:cubicBezTo>
                <a:cubicBezTo>
                  <a:pt x="815" y="775"/>
                  <a:pt x="719" y="916"/>
                  <a:pt x="659" y="1126"/>
                </a:cubicBezTo>
                <a:cubicBezTo>
                  <a:pt x="599" y="1336"/>
                  <a:pt x="575" y="1617"/>
                  <a:pt x="587" y="1898"/>
                </a:cubicBezTo>
                <a:cubicBezTo>
                  <a:pt x="599" y="2178"/>
                  <a:pt x="647" y="2459"/>
                  <a:pt x="659" y="2879"/>
                </a:cubicBezTo>
                <a:cubicBezTo>
                  <a:pt x="671" y="3300"/>
                  <a:pt x="647" y="3861"/>
                  <a:pt x="629" y="4506"/>
                </a:cubicBezTo>
                <a:cubicBezTo>
                  <a:pt x="611" y="5152"/>
                  <a:pt x="599" y="5881"/>
                  <a:pt x="569" y="6554"/>
                </a:cubicBezTo>
                <a:cubicBezTo>
                  <a:pt x="539" y="7227"/>
                  <a:pt x="491" y="7845"/>
                  <a:pt x="455" y="8448"/>
                </a:cubicBezTo>
                <a:cubicBezTo>
                  <a:pt x="419" y="9051"/>
                  <a:pt x="395" y="9640"/>
                  <a:pt x="359" y="10257"/>
                </a:cubicBezTo>
                <a:cubicBezTo>
                  <a:pt x="323" y="10874"/>
                  <a:pt x="275" y="11519"/>
                  <a:pt x="245" y="12122"/>
                </a:cubicBezTo>
                <a:cubicBezTo>
                  <a:pt x="215" y="12726"/>
                  <a:pt x="203" y="13287"/>
                  <a:pt x="191" y="13778"/>
                </a:cubicBezTo>
                <a:cubicBezTo>
                  <a:pt x="179" y="14268"/>
                  <a:pt x="167" y="14689"/>
                  <a:pt x="143" y="15180"/>
                </a:cubicBezTo>
                <a:cubicBezTo>
                  <a:pt x="119" y="15671"/>
                  <a:pt x="83" y="16232"/>
                  <a:pt x="59" y="16723"/>
                </a:cubicBezTo>
                <a:cubicBezTo>
                  <a:pt x="35" y="17214"/>
                  <a:pt x="23" y="17635"/>
                  <a:pt x="11" y="18055"/>
                </a:cubicBezTo>
                <a:cubicBezTo>
                  <a:pt x="-1" y="18476"/>
                  <a:pt x="-13" y="18897"/>
                  <a:pt x="29" y="19304"/>
                </a:cubicBezTo>
                <a:cubicBezTo>
                  <a:pt x="71" y="19711"/>
                  <a:pt x="167" y="20103"/>
                  <a:pt x="299" y="20412"/>
                </a:cubicBezTo>
                <a:cubicBezTo>
                  <a:pt x="431" y="20720"/>
                  <a:pt x="599" y="20945"/>
                  <a:pt x="815" y="21071"/>
                </a:cubicBezTo>
                <a:cubicBezTo>
                  <a:pt x="1031" y="21197"/>
                  <a:pt x="1295" y="21225"/>
                  <a:pt x="1559" y="21267"/>
                </a:cubicBezTo>
                <a:cubicBezTo>
                  <a:pt x="1823" y="21309"/>
                  <a:pt x="2087" y="21366"/>
                  <a:pt x="2369" y="21422"/>
                </a:cubicBezTo>
                <a:cubicBezTo>
                  <a:pt x="2651" y="21478"/>
                  <a:pt x="2951" y="21534"/>
                  <a:pt x="3275" y="21562"/>
                </a:cubicBezTo>
                <a:cubicBezTo>
                  <a:pt x="3599" y="21590"/>
                  <a:pt x="3947" y="21590"/>
                  <a:pt x="4265" y="21562"/>
                </a:cubicBezTo>
                <a:cubicBezTo>
                  <a:pt x="4583" y="21534"/>
                  <a:pt x="4871" y="21478"/>
                  <a:pt x="5153" y="21422"/>
                </a:cubicBezTo>
                <a:cubicBezTo>
                  <a:pt x="5435" y="21366"/>
                  <a:pt x="5711" y="21309"/>
                  <a:pt x="5975" y="21309"/>
                </a:cubicBezTo>
                <a:cubicBezTo>
                  <a:pt x="6239" y="21309"/>
                  <a:pt x="6491" y="21366"/>
                  <a:pt x="6755" y="21380"/>
                </a:cubicBezTo>
                <a:cubicBezTo>
                  <a:pt x="7019" y="21394"/>
                  <a:pt x="7295" y="21366"/>
                  <a:pt x="7571" y="21309"/>
                </a:cubicBezTo>
                <a:cubicBezTo>
                  <a:pt x="7847" y="21253"/>
                  <a:pt x="8123" y="21169"/>
                  <a:pt x="8393" y="21085"/>
                </a:cubicBezTo>
                <a:cubicBezTo>
                  <a:pt x="8663" y="21001"/>
                  <a:pt x="8927" y="20917"/>
                  <a:pt x="9203" y="20833"/>
                </a:cubicBezTo>
                <a:cubicBezTo>
                  <a:pt x="9479" y="20748"/>
                  <a:pt x="9767" y="20664"/>
                  <a:pt x="10091" y="20510"/>
                </a:cubicBezTo>
                <a:cubicBezTo>
                  <a:pt x="10415" y="20356"/>
                  <a:pt x="10775" y="20131"/>
                  <a:pt x="11075" y="19977"/>
                </a:cubicBezTo>
                <a:cubicBezTo>
                  <a:pt x="11375" y="19823"/>
                  <a:pt x="11615" y="19739"/>
                  <a:pt x="11957" y="19626"/>
                </a:cubicBezTo>
                <a:cubicBezTo>
                  <a:pt x="12299" y="19514"/>
                  <a:pt x="12743" y="19374"/>
                  <a:pt x="13163" y="19220"/>
                </a:cubicBezTo>
                <a:cubicBezTo>
                  <a:pt x="13583" y="19065"/>
                  <a:pt x="13979" y="18897"/>
                  <a:pt x="14345" y="18771"/>
                </a:cubicBezTo>
                <a:cubicBezTo>
                  <a:pt x="14711" y="18645"/>
                  <a:pt x="15047" y="18560"/>
                  <a:pt x="15413" y="18448"/>
                </a:cubicBezTo>
                <a:cubicBezTo>
                  <a:pt x="15779" y="18336"/>
                  <a:pt x="16175" y="18196"/>
                  <a:pt x="16517" y="18069"/>
                </a:cubicBezTo>
                <a:cubicBezTo>
                  <a:pt x="16859" y="17943"/>
                  <a:pt x="17147" y="17831"/>
                  <a:pt x="17477" y="17705"/>
                </a:cubicBezTo>
                <a:cubicBezTo>
                  <a:pt x="17807" y="17579"/>
                  <a:pt x="18179" y="17438"/>
                  <a:pt x="18551" y="17270"/>
                </a:cubicBezTo>
                <a:cubicBezTo>
                  <a:pt x="18923" y="17102"/>
                  <a:pt x="19295" y="16905"/>
                  <a:pt x="19667" y="16667"/>
                </a:cubicBezTo>
                <a:cubicBezTo>
                  <a:pt x="20039" y="16428"/>
                  <a:pt x="20411" y="16148"/>
                  <a:pt x="20669" y="15895"/>
                </a:cubicBezTo>
                <a:cubicBezTo>
                  <a:pt x="20927" y="15643"/>
                  <a:pt x="21071" y="15419"/>
                  <a:pt x="21197" y="14998"/>
                </a:cubicBezTo>
                <a:cubicBezTo>
                  <a:pt x="21323" y="14577"/>
                  <a:pt x="21431" y="13960"/>
                  <a:pt x="21497" y="13315"/>
                </a:cubicBezTo>
                <a:cubicBezTo>
                  <a:pt x="21563" y="12669"/>
                  <a:pt x="21587" y="11996"/>
                  <a:pt x="21587" y="11197"/>
                </a:cubicBezTo>
                <a:cubicBezTo>
                  <a:pt x="21587" y="10397"/>
                  <a:pt x="21563" y="9472"/>
                  <a:pt x="21539" y="8672"/>
                </a:cubicBezTo>
                <a:cubicBezTo>
                  <a:pt x="21515" y="7873"/>
                  <a:pt x="21491" y="7199"/>
                  <a:pt x="21467" y="6526"/>
                </a:cubicBezTo>
                <a:cubicBezTo>
                  <a:pt x="21443" y="5853"/>
                  <a:pt x="21419" y="5180"/>
                  <a:pt x="21401" y="4478"/>
                </a:cubicBezTo>
                <a:cubicBezTo>
                  <a:pt x="21383" y="3777"/>
                  <a:pt x="21371" y="3048"/>
                  <a:pt x="21365" y="2501"/>
                </a:cubicBezTo>
                <a:cubicBezTo>
                  <a:pt x="21359" y="1954"/>
                  <a:pt x="21359" y="1589"/>
                  <a:pt x="21359" y="1224"/>
                </a:cubicBezTo>
              </a:path>
            </a:pathLst>
          </a:custGeom>
          <a:ln w="88900" cap="rnd">
            <a:solidFill>
              <a:srgbClr val="147EFB"/>
            </a:solidFill>
          </a:ln>
        </p:spPr>
        <p:txBody>
          <a:bodyPr lIns="0" tIns="0" rIns="0" bIns="0"/>
          <a:lstStyle/>
          <a:p>
            <a:pPr algn="r" defTabSz="457200">
              <a:lnSpc>
                <a:spcPct val="100000"/>
              </a:lnSpc>
              <a:defRPr sz="1200">
                <a:latin typeface="Geeza Pro Regular"/>
                <a:ea typeface="Geeza Pro Regular"/>
                <a:cs typeface="Geeza Pro Regular"/>
                <a:sym typeface="Geeza Pro Regular"/>
              </a:defRPr>
            </a:pPr>
          </a:p>
        </p:txBody>
      </p:sp>
      <p:pic>
        <p:nvPicPr>
          <p:cNvPr id="189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32596" y="10793152"/>
            <a:ext cx="3260613" cy="147853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124188" y="10921368"/>
            <a:ext cx="2363059" cy="1350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IMG_1717.jpeg" descr="IMG_1717.jpeg"/>
          <p:cNvPicPr>
            <a:picLocks noChangeAspect="1"/>
          </p:cNvPicPr>
          <p:nvPr/>
        </p:nvPicPr>
        <p:blipFill>
          <a:blip r:embed="rId5">
            <a:extLst/>
          </a:blip>
          <a:srcRect l="208" t="277" r="231" b="233"/>
          <a:stretch>
            <a:fillRect/>
          </a:stretch>
        </p:blipFill>
        <p:spPr>
          <a:xfrm>
            <a:off x="10736172" y="10857260"/>
            <a:ext cx="1642667" cy="1641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40" y="0"/>
                </a:moveTo>
                <a:cubicBezTo>
                  <a:pt x="10588" y="7"/>
                  <a:pt x="10140" y="13"/>
                  <a:pt x="10135" y="21"/>
                </a:cubicBezTo>
                <a:cubicBezTo>
                  <a:pt x="10107" y="66"/>
                  <a:pt x="9769" y="134"/>
                  <a:pt x="9383" y="167"/>
                </a:cubicBezTo>
                <a:cubicBezTo>
                  <a:pt x="8065" y="281"/>
                  <a:pt x="5852" y="1142"/>
                  <a:pt x="4629" y="2016"/>
                </a:cubicBezTo>
                <a:cubicBezTo>
                  <a:pt x="3522" y="2806"/>
                  <a:pt x="2297" y="4121"/>
                  <a:pt x="1670" y="5196"/>
                </a:cubicBezTo>
                <a:cubicBezTo>
                  <a:pt x="955" y="6422"/>
                  <a:pt x="300" y="8172"/>
                  <a:pt x="183" y="9171"/>
                </a:cubicBezTo>
                <a:cubicBezTo>
                  <a:pt x="149" y="9456"/>
                  <a:pt x="82" y="9717"/>
                  <a:pt x="37" y="9745"/>
                </a:cubicBezTo>
                <a:cubicBezTo>
                  <a:pt x="22" y="9754"/>
                  <a:pt x="11" y="10387"/>
                  <a:pt x="0" y="10847"/>
                </a:cubicBezTo>
                <a:cubicBezTo>
                  <a:pt x="15" y="11359"/>
                  <a:pt x="30" y="11941"/>
                  <a:pt x="52" y="11954"/>
                </a:cubicBezTo>
                <a:cubicBezTo>
                  <a:pt x="105" y="11987"/>
                  <a:pt x="146" y="12109"/>
                  <a:pt x="146" y="12226"/>
                </a:cubicBezTo>
                <a:cubicBezTo>
                  <a:pt x="146" y="12766"/>
                  <a:pt x="661" y="14483"/>
                  <a:pt x="1096" y="15396"/>
                </a:cubicBezTo>
                <a:cubicBezTo>
                  <a:pt x="1681" y="16622"/>
                  <a:pt x="2252" y="17416"/>
                  <a:pt x="3277" y="18425"/>
                </a:cubicBezTo>
                <a:cubicBezTo>
                  <a:pt x="4810" y="19932"/>
                  <a:pt x="6549" y="20889"/>
                  <a:pt x="8491" y="21308"/>
                </a:cubicBezTo>
                <a:cubicBezTo>
                  <a:pt x="8915" y="21399"/>
                  <a:pt x="9324" y="21514"/>
                  <a:pt x="9404" y="21558"/>
                </a:cubicBezTo>
                <a:cubicBezTo>
                  <a:pt x="9434" y="21575"/>
                  <a:pt x="10138" y="21586"/>
                  <a:pt x="10818" y="21600"/>
                </a:cubicBezTo>
                <a:cubicBezTo>
                  <a:pt x="11280" y="21586"/>
                  <a:pt x="11849" y="21574"/>
                  <a:pt x="11862" y="21553"/>
                </a:cubicBezTo>
                <a:cubicBezTo>
                  <a:pt x="11895" y="21500"/>
                  <a:pt x="12083" y="21459"/>
                  <a:pt x="12279" y="21459"/>
                </a:cubicBezTo>
                <a:cubicBezTo>
                  <a:pt x="12696" y="21459"/>
                  <a:pt x="13794" y="21172"/>
                  <a:pt x="14758" y="20811"/>
                </a:cubicBezTo>
                <a:cubicBezTo>
                  <a:pt x="16780" y="20056"/>
                  <a:pt x="18929" y="18302"/>
                  <a:pt x="19820" y="16680"/>
                </a:cubicBezTo>
                <a:cubicBezTo>
                  <a:pt x="19937" y="16468"/>
                  <a:pt x="20088" y="16233"/>
                  <a:pt x="20154" y="16153"/>
                </a:cubicBezTo>
                <a:cubicBezTo>
                  <a:pt x="20574" y="15652"/>
                  <a:pt x="21291" y="13627"/>
                  <a:pt x="21423" y="12581"/>
                </a:cubicBezTo>
                <a:cubicBezTo>
                  <a:pt x="21446" y="12396"/>
                  <a:pt x="21507" y="12204"/>
                  <a:pt x="21558" y="12153"/>
                </a:cubicBezTo>
                <a:cubicBezTo>
                  <a:pt x="21577" y="12134"/>
                  <a:pt x="21586" y="11523"/>
                  <a:pt x="21600" y="11045"/>
                </a:cubicBezTo>
                <a:cubicBezTo>
                  <a:pt x="21586" y="10594"/>
                  <a:pt x="21574" y="10035"/>
                  <a:pt x="21553" y="10022"/>
                </a:cubicBezTo>
                <a:cubicBezTo>
                  <a:pt x="21500" y="9989"/>
                  <a:pt x="21459" y="9773"/>
                  <a:pt x="21459" y="9541"/>
                </a:cubicBezTo>
                <a:cubicBezTo>
                  <a:pt x="21459" y="8951"/>
                  <a:pt x="20937" y="6999"/>
                  <a:pt x="20603" y="6335"/>
                </a:cubicBezTo>
                <a:cubicBezTo>
                  <a:pt x="20450" y="6030"/>
                  <a:pt x="20271" y="5637"/>
                  <a:pt x="20207" y="5468"/>
                </a:cubicBezTo>
                <a:cubicBezTo>
                  <a:pt x="20142" y="5299"/>
                  <a:pt x="20005" y="5090"/>
                  <a:pt x="19904" y="4998"/>
                </a:cubicBezTo>
                <a:cubicBezTo>
                  <a:pt x="19803" y="4906"/>
                  <a:pt x="19721" y="4789"/>
                  <a:pt x="19721" y="4737"/>
                </a:cubicBezTo>
                <a:cubicBezTo>
                  <a:pt x="19721" y="4633"/>
                  <a:pt x="19139" y="3941"/>
                  <a:pt x="18401" y="3165"/>
                </a:cubicBezTo>
                <a:cubicBezTo>
                  <a:pt x="17816" y="2550"/>
                  <a:pt x="16704" y="1676"/>
                  <a:pt x="16507" y="1676"/>
                </a:cubicBezTo>
                <a:cubicBezTo>
                  <a:pt x="16424" y="1676"/>
                  <a:pt x="16332" y="1635"/>
                  <a:pt x="16303" y="1588"/>
                </a:cubicBezTo>
                <a:cubicBezTo>
                  <a:pt x="16232" y="1473"/>
                  <a:pt x="15123" y="947"/>
                  <a:pt x="14341" y="653"/>
                </a:cubicBezTo>
                <a:cubicBezTo>
                  <a:pt x="13573" y="364"/>
                  <a:pt x="12526" y="131"/>
                  <a:pt x="11961" y="131"/>
                </a:cubicBezTo>
                <a:cubicBezTo>
                  <a:pt x="11729" y="131"/>
                  <a:pt x="11509" y="90"/>
                  <a:pt x="11476" y="37"/>
                </a:cubicBezTo>
                <a:cubicBezTo>
                  <a:pt x="11466" y="21"/>
                  <a:pt x="10982" y="12"/>
                  <a:pt x="10740" y="0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2" name="IMG_1717.jpeg" descr="IMG_1717.jpeg"/>
          <p:cNvPicPr>
            <a:picLocks noChangeAspect="1"/>
          </p:cNvPicPr>
          <p:nvPr/>
        </p:nvPicPr>
        <p:blipFill>
          <a:blip r:embed="rId5">
            <a:extLst/>
          </a:blip>
          <a:srcRect l="208" t="277" r="231" b="233"/>
          <a:stretch>
            <a:fillRect/>
          </a:stretch>
        </p:blipFill>
        <p:spPr>
          <a:xfrm>
            <a:off x="8891528" y="10857260"/>
            <a:ext cx="1642667" cy="1641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40" y="0"/>
                </a:moveTo>
                <a:cubicBezTo>
                  <a:pt x="10588" y="7"/>
                  <a:pt x="10140" y="13"/>
                  <a:pt x="10135" y="21"/>
                </a:cubicBezTo>
                <a:cubicBezTo>
                  <a:pt x="10107" y="66"/>
                  <a:pt x="9769" y="134"/>
                  <a:pt x="9383" y="167"/>
                </a:cubicBezTo>
                <a:cubicBezTo>
                  <a:pt x="8065" y="281"/>
                  <a:pt x="5852" y="1142"/>
                  <a:pt x="4629" y="2016"/>
                </a:cubicBezTo>
                <a:cubicBezTo>
                  <a:pt x="3522" y="2806"/>
                  <a:pt x="2297" y="4121"/>
                  <a:pt x="1670" y="5196"/>
                </a:cubicBezTo>
                <a:cubicBezTo>
                  <a:pt x="955" y="6422"/>
                  <a:pt x="300" y="8172"/>
                  <a:pt x="183" y="9171"/>
                </a:cubicBezTo>
                <a:cubicBezTo>
                  <a:pt x="149" y="9456"/>
                  <a:pt x="82" y="9717"/>
                  <a:pt x="37" y="9745"/>
                </a:cubicBezTo>
                <a:cubicBezTo>
                  <a:pt x="22" y="9754"/>
                  <a:pt x="11" y="10387"/>
                  <a:pt x="0" y="10847"/>
                </a:cubicBezTo>
                <a:cubicBezTo>
                  <a:pt x="15" y="11359"/>
                  <a:pt x="30" y="11941"/>
                  <a:pt x="52" y="11954"/>
                </a:cubicBezTo>
                <a:cubicBezTo>
                  <a:pt x="105" y="11987"/>
                  <a:pt x="146" y="12109"/>
                  <a:pt x="146" y="12226"/>
                </a:cubicBezTo>
                <a:cubicBezTo>
                  <a:pt x="146" y="12766"/>
                  <a:pt x="661" y="14483"/>
                  <a:pt x="1096" y="15396"/>
                </a:cubicBezTo>
                <a:cubicBezTo>
                  <a:pt x="1681" y="16622"/>
                  <a:pt x="2252" y="17416"/>
                  <a:pt x="3277" y="18425"/>
                </a:cubicBezTo>
                <a:cubicBezTo>
                  <a:pt x="4810" y="19932"/>
                  <a:pt x="6549" y="20889"/>
                  <a:pt x="8491" y="21308"/>
                </a:cubicBezTo>
                <a:cubicBezTo>
                  <a:pt x="8915" y="21399"/>
                  <a:pt x="9324" y="21514"/>
                  <a:pt x="9404" y="21558"/>
                </a:cubicBezTo>
                <a:cubicBezTo>
                  <a:pt x="9434" y="21575"/>
                  <a:pt x="10138" y="21586"/>
                  <a:pt x="10818" y="21600"/>
                </a:cubicBezTo>
                <a:cubicBezTo>
                  <a:pt x="11280" y="21586"/>
                  <a:pt x="11849" y="21574"/>
                  <a:pt x="11862" y="21553"/>
                </a:cubicBezTo>
                <a:cubicBezTo>
                  <a:pt x="11895" y="21500"/>
                  <a:pt x="12083" y="21459"/>
                  <a:pt x="12279" y="21459"/>
                </a:cubicBezTo>
                <a:cubicBezTo>
                  <a:pt x="12696" y="21459"/>
                  <a:pt x="13794" y="21172"/>
                  <a:pt x="14758" y="20811"/>
                </a:cubicBezTo>
                <a:cubicBezTo>
                  <a:pt x="16780" y="20056"/>
                  <a:pt x="18929" y="18302"/>
                  <a:pt x="19820" y="16680"/>
                </a:cubicBezTo>
                <a:cubicBezTo>
                  <a:pt x="19937" y="16468"/>
                  <a:pt x="20088" y="16233"/>
                  <a:pt x="20154" y="16153"/>
                </a:cubicBezTo>
                <a:cubicBezTo>
                  <a:pt x="20574" y="15652"/>
                  <a:pt x="21291" y="13627"/>
                  <a:pt x="21423" y="12581"/>
                </a:cubicBezTo>
                <a:cubicBezTo>
                  <a:pt x="21446" y="12396"/>
                  <a:pt x="21507" y="12204"/>
                  <a:pt x="21558" y="12153"/>
                </a:cubicBezTo>
                <a:cubicBezTo>
                  <a:pt x="21577" y="12134"/>
                  <a:pt x="21586" y="11523"/>
                  <a:pt x="21600" y="11045"/>
                </a:cubicBezTo>
                <a:cubicBezTo>
                  <a:pt x="21586" y="10594"/>
                  <a:pt x="21574" y="10035"/>
                  <a:pt x="21553" y="10022"/>
                </a:cubicBezTo>
                <a:cubicBezTo>
                  <a:pt x="21500" y="9989"/>
                  <a:pt x="21459" y="9773"/>
                  <a:pt x="21459" y="9541"/>
                </a:cubicBezTo>
                <a:cubicBezTo>
                  <a:pt x="21459" y="8951"/>
                  <a:pt x="20937" y="6999"/>
                  <a:pt x="20603" y="6335"/>
                </a:cubicBezTo>
                <a:cubicBezTo>
                  <a:pt x="20450" y="6030"/>
                  <a:pt x="20271" y="5637"/>
                  <a:pt x="20207" y="5468"/>
                </a:cubicBezTo>
                <a:cubicBezTo>
                  <a:pt x="20142" y="5299"/>
                  <a:pt x="20005" y="5090"/>
                  <a:pt x="19904" y="4998"/>
                </a:cubicBezTo>
                <a:cubicBezTo>
                  <a:pt x="19803" y="4906"/>
                  <a:pt x="19721" y="4789"/>
                  <a:pt x="19721" y="4737"/>
                </a:cubicBezTo>
                <a:cubicBezTo>
                  <a:pt x="19721" y="4633"/>
                  <a:pt x="19139" y="3941"/>
                  <a:pt x="18401" y="3165"/>
                </a:cubicBezTo>
                <a:cubicBezTo>
                  <a:pt x="17816" y="2550"/>
                  <a:pt x="16704" y="1676"/>
                  <a:pt x="16507" y="1676"/>
                </a:cubicBezTo>
                <a:cubicBezTo>
                  <a:pt x="16424" y="1676"/>
                  <a:pt x="16332" y="1635"/>
                  <a:pt x="16303" y="1588"/>
                </a:cubicBezTo>
                <a:cubicBezTo>
                  <a:pt x="16232" y="1473"/>
                  <a:pt x="15123" y="947"/>
                  <a:pt x="14341" y="653"/>
                </a:cubicBezTo>
                <a:cubicBezTo>
                  <a:pt x="13573" y="364"/>
                  <a:pt x="12526" y="131"/>
                  <a:pt x="11961" y="131"/>
                </a:cubicBezTo>
                <a:cubicBezTo>
                  <a:pt x="11729" y="131"/>
                  <a:pt x="11509" y="90"/>
                  <a:pt x="11476" y="37"/>
                </a:cubicBezTo>
                <a:cubicBezTo>
                  <a:pt x="11466" y="21"/>
                  <a:pt x="10982" y="12"/>
                  <a:pt x="1074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4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2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0" grpId="2"/>
      <p:bldP build="whole" bldLvl="1" animBg="1" rev="0" advAuto="0" spid="191" grpId="3"/>
      <p:bldP build="whole" bldLvl="1" animBg="1" rev="0" advAuto="0" spid="188" grpId="1"/>
      <p:bldP build="whole" bldLvl="1" animBg="1" rev="0" advAuto="0" spid="192" grpId="4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IMG_1685.png" descr="IMG_1685.png"/>
          <p:cNvPicPr>
            <a:picLocks noChangeAspect="1"/>
          </p:cNvPicPr>
          <p:nvPr/>
        </p:nvPicPr>
        <p:blipFill>
          <a:blip r:embed="rId2">
            <a:extLst/>
          </a:blip>
          <a:srcRect l="4890" t="0" r="0" b="60006"/>
          <a:stretch>
            <a:fillRect/>
          </a:stretch>
        </p:blipFill>
        <p:spPr>
          <a:xfrm>
            <a:off x="3244047" y="3183578"/>
            <a:ext cx="18967272" cy="4240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5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5935" y="5534342"/>
            <a:ext cx="4166967" cy="1889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875935" y="7619404"/>
            <a:ext cx="4294879" cy="1947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3916527" y="9999715"/>
            <a:ext cx="4126376" cy="2357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198" name="IMG_1718.jpeg" descr="IMG_1718.jpeg"/>
          <p:cNvPicPr>
            <a:picLocks noChangeAspect="1"/>
          </p:cNvPicPr>
          <p:nvPr/>
        </p:nvPicPr>
        <p:blipFill>
          <a:blip r:embed="rId5">
            <a:extLst/>
          </a:blip>
          <a:srcRect l="4376" t="4520" r="4194" b="4236"/>
          <a:stretch>
            <a:fillRect/>
          </a:stretch>
        </p:blipFill>
        <p:spPr>
          <a:xfrm>
            <a:off x="10170597" y="7619404"/>
            <a:ext cx="2290851" cy="2286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85" h="21417" fill="norm" stroke="1" extrusionOk="0">
                <a:moveTo>
                  <a:pt x="11144" y="5"/>
                </a:moveTo>
                <a:cubicBezTo>
                  <a:pt x="9086" y="-63"/>
                  <a:pt x="6781" y="533"/>
                  <a:pt x="5087" y="1604"/>
                </a:cubicBezTo>
                <a:cubicBezTo>
                  <a:pt x="2707" y="3106"/>
                  <a:pt x="1178" y="5172"/>
                  <a:pt x="382" y="7961"/>
                </a:cubicBezTo>
                <a:cubicBezTo>
                  <a:pt x="43" y="9152"/>
                  <a:pt x="-7" y="9498"/>
                  <a:pt x="1" y="10705"/>
                </a:cubicBezTo>
                <a:cubicBezTo>
                  <a:pt x="9" y="11978"/>
                  <a:pt x="134" y="12722"/>
                  <a:pt x="543" y="13966"/>
                </a:cubicBezTo>
                <a:cubicBezTo>
                  <a:pt x="1854" y="17953"/>
                  <a:pt x="5119" y="20703"/>
                  <a:pt x="9260" y="21305"/>
                </a:cubicBezTo>
                <a:cubicBezTo>
                  <a:pt x="10855" y="21537"/>
                  <a:pt x="12696" y="21402"/>
                  <a:pt x="14106" y="20952"/>
                </a:cubicBezTo>
                <a:cubicBezTo>
                  <a:pt x="18325" y="19604"/>
                  <a:pt x="20999" y="16209"/>
                  <a:pt x="21540" y="11512"/>
                </a:cubicBezTo>
                <a:cubicBezTo>
                  <a:pt x="21571" y="11242"/>
                  <a:pt x="21584" y="10965"/>
                  <a:pt x="21585" y="10679"/>
                </a:cubicBezTo>
                <a:cubicBezTo>
                  <a:pt x="21593" y="8680"/>
                  <a:pt x="20886" y="6364"/>
                  <a:pt x="19712" y="4675"/>
                </a:cubicBezTo>
                <a:cubicBezTo>
                  <a:pt x="17897" y="2064"/>
                  <a:pt x="15297" y="512"/>
                  <a:pt x="12008" y="76"/>
                </a:cubicBezTo>
                <a:cubicBezTo>
                  <a:pt x="11727" y="38"/>
                  <a:pt x="11439" y="15"/>
                  <a:pt x="11144" y="5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7" grpId="1"/>
      <p:bldP build="whole" bldLvl="1" animBg="1" rev="0" advAuto="0" spid="198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IMG_1685.png" descr="IMG_1685.png"/>
          <p:cNvPicPr>
            <a:picLocks noChangeAspect="1"/>
          </p:cNvPicPr>
          <p:nvPr/>
        </p:nvPicPr>
        <p:blipFill>
          <a:blip r:embed="rId2">
            <a:extLst/>
          </a:blip>
          <a:srcRect l="5921" t="43726" r="0" b="5921"/>
          <a:stretch>
            <a:fillRect/>
          </a:stretch>
        </p:blipFill>
        <p:spPr>
          <a:xfrm>
            <a:off x="3195960" y="3491903"/>
            <a:ext cx="18761638" cy="5338578"/>
          </a:xfrm>
          <a:prstGeom prst="rect">
            <a:avLst/>
          </a:prstGeom>
          <a:ln w="12700">
            <a:miter lim="400000"/>
          </a:ln>
        </p:spPr>
      </p:pic>
      <p:sp>
        <p:nvSpPr>
          <p:cNvPr id="201" name="نعم يكفي"/>
          <p:cNvSpPr txBox="1"/>
          <p:nvPr/>
        </p:nvSpPr>
        <p:spPr>
          <a:xfrm>
            <a:off x="6619984" y="6618660"/>
            <a:ext cx="5956713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700">
                <a:ln w="12700" cap="flat">
                  <a:solidFill>
                    <a:srgbClr val="E22400"/>
                  </a:solidFill>
                  <a:prstDash val="solid"/>
                  <a:miter lim="400000"/>
                </a:ln>
                <a:solidFill>
                  <a:srgbClr val="008CB4"/>
                </a:solidFill>
                <a:latin typeface="Almarai Extrabold"/>
                <a:ea typeface="Almarai Extrabold"/>
                <a:cs typeface="Almarai Extrabold"/>
                <a:sym typeface="Almarai Extrabold"/>
              </a:defRPr>
            </a:lvl1pPr>
          </a:lstStyle>
          <a:p>
            <a:pPr rtl="0">
              <a:defRPr/>
            </a:pPr>
            <a:r>
              <a:t>نعم يكفي</a:t>
            </a:r>
          </a:p>
        </p:txBody>
      </p:sp>
      <p:pic>
        <p:nvPicPr>
          <p:cNvPr id="202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462809" y="9549614"/>
            <a:ext cx="4166967" cy="1889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IMG_1719.jpeg" descr="IMG_1719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949405" y="9549614"/>
            <a:ext cx="4166967" cy="1889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IMG_1716.jpeg" descr="IMG_1716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54288" y="9315410"/>
            <a:ext cx="4126376" cy="235793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5" name="IMG_1717.jpeg" descr="IMG_1717.jpeg"/>
          <p:cNvPicPr>
            <a:picLocks noChangeAspect="1"/>
          </p:cNvPicPr>
          <p:nvPr/>
        </p:nvPicPr>
        <p:blipFill>
          <a:blip r:embed="rId5">
            <a:extLst/>
          </a:blip>
          <a:srcRect l="208" t="277" r="231" b="233"/>
          <a:stretch>
            <a:fillRect/>
          </a:stretch>
        </p:blipFill>
        <p:spPr>
          <a:xfrm>
            <a:off x="3018195" y="9673637"/>
            <a:ext cx="1642667" cy="16414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740" y="0"/>
                </a:moveTo>
                <a:cubicBezTo>
                  <a:pt x="10588" y="7"/>
                  <a:pt x="10140" y="13"/>
                  <a:pt x="10135" y="21"/>
                </a:cubicBezTo>
                <a:cubicBezTo>
                  <a:pt x="10107" y="66"/>
                  <a:pt x="9769" y="134"/>
                  <a:pt x="9383" y="167"/>
                </a:cubicBezTo>
                <a:cubicBezTo>
                  <a:pt x="8065" y="281"/>
                  <a:pt x="5852" y="1142"/>
                  <a:pt x="4629" y="2016"/>
                </a:cubicBezTo>
                <a:cubicBezTo>
                  <a:pt x="3522" y="2806"/>
                  <a:pt x="2297" y="4121"/>
                  <a:pt x="1670" y="5196"/>
                </a:cubicBezTo>
                <a:cubicBezTo>
                  <a:pt x="955" y="6422"/>
                  <a:pt x="300" y="8172"/>
                  <a:pt x="183" y="9171"/>
                </a:cubicBezTo>
                <a:cubicBezTo>
                  <a:pt x="149" y="9456"/>
                  <a:pt x="82" y="9717"/>
                  <a:pt x="37" y="9745"/>
                </a:cubicBezTo>
                <a:cubicBezTo>
                  <a:pt x="22" y="9754"/>
                  <a:pt x="11" y="10387"/>
                  <a:pt x="0" y="10847"/>
                </a:cubicBezTo>
                <a:cubicBezTo>
                  <a:pt x="15" y="11359"/>
                  <a:pt x="30" y="11941"/>
                  <a:pt x="52" y="11954"/>
                </a:cubicBezTo>
                <a:cubicBezTo>
                  <a:pt x="105" y="11987"/>
                  <a:pt x="146" y="12109"/>
                  <a:pt x="146" y="12226"/>
                </a:cubicBezTo>
                <a:cubicBezTo>
                  <a:pt x="146" y="12766"/>
                  <a:pt x="661" y="14483"/>
                  <a:pt x="1096" y="15396"/>
                </a:cubicBezTo>
                <a:cubicBezTo>
                  <a:pt x="1681" y="16622"/>
                  <a:pt x="2252" y="17416"/>
                  <a:pt x="3277" y="18425"/>
                </a:cubicBezTo>
                <a:cubicBezTo>
                  <a:pt x="4810" y="19932"/>
                  <a:pt x="6549" y="20889"/>
                  <a:pt x="8491" y="21308"/>
                </a:cubicBezTo>
                <a:cubicBezTo>
                  <a:pt x="8915" y="21399"/>
                  <a:pt x="9324" y="21514"/>
                  <a:pt x="9404" y="21558"/>
                </a:cubicBezTo>
                <a:cubicBezTo>
                  <a:pt x="9434" y="21575"/>
                  <a:pt x="10138" y="21586"/>
                  <a:pt x="10818" y="21600"/>
                </a:cubicBezTo>
                <a:cubicBezTo>
                  <a:pt x="11280" y="21586"/>
                  <a:pt x="11849" y="21574"/>
                  <a:pt x="11862" y="21553"/>
                </a:cubicBezTo>
                <a:cubicBezTo>
                  <a:pt x="11895" y="21500"/>
                  <a:pt x="12083" y="21459"/>
                  <a:pt x="12279" y="21459"/>
                </a:cubicBezTo>
                <a:cubicBezTo>
                  <a:pt x="12696" y="21459"/>
                  <a:pt x="13794" y="21172"/>
                  <a:pt x="14758" y="20811"/>
                </a:cubicBezTo>
                <a:cubicBezTo>
                  <a:pt x="16780" y="20056"/>
                  <a:pt x="18929" y="18302"/>
                  <a:pt x="19820" y="16680"/>
                </a:cubicBezTo>
                <a:cubicBezTo>
                  <a:pt x="19937" y="16468"/>
                  <a:pt x="20088" y="16233"/>
                  <a:pt x="20154" y="16153"/>
                </a:cubicBezTo>
                <a:cubicBezTo>
                  <a:pt x="20574" y="15652"/>
                  <a:pt x="21291" y="13627"/>
                  <a:pt x="21423" y="12581"/>
                </a:cubicBezTo>
                <a:cubicBezTo>
                  <a:pt x="21446" y="12396"/>
                  <a:pt x="21507" y="12204"/>
                  <a:pt x="21558" y="12153"/>
                </a:cubicBezTo>
                <a:cubicBezTo>
                  <a:pt x="21577" y="12134"/>
                  <a:pt x="21586" y="11523"/>
                  <a:pt x="21600" y="11045"/>
                </a:cubicBezTo>
                <a:cubicBezTo>
                  <a:pt x="21586" y="10594"/>
                  <a:pt x="21574" y="10035"/>
                  <a:pt x="21553" y="10022"/>
                </a:cubicBezTo>
                <a:cubicBezTo>
                  <a:pt x="21500" y="9989"/>
                  <a:pt x="21459" y="9773"/>
                  <a:pt x="21459" y="9541"/>
                </a:cubicBezTo>
                <a:cubicBezTo>
                  <a:pt x="21459" y="8951"/>
                  <a:pt x="20937" y="6999"/>
                  <a:pt x="20603" y="6335"/>
                </a:cubicBezTo>
                <a:cubicBezTo>
                  <a:pt x="20450" y="6030"/>
                  <a:pt x="20271" y="5637"/>
                  <a:pt x="20207" y="5468"/>
                </a:cubicBezTo>
                <a:cubicBezTo>
                  <a:pt x="20142" y="5299"/>
                  <a:pt x="20005" y="5090"/>
                  <a:pt x="19904" y="4998"/>
                </a:cubicBezTo>
                <a:cubicBezTo>
                  <a:pt x="19803" y="4906"/>
                  <a:pt x="19721" y="4789"/>
                  <a:pt x="19721" y="4737"/>
                </a:cubicBezTo>
                <a:cubicBezTo>
                  <a:pt x="19721" y="4633"/>
                  <a:pt x="19139" y="3941"/>
                  <a:pt x="18401" y="3165"/>
                </a:cubicBezTo>
                <a:cubicBezTo>
                  <a:pt x="17816" y="2550"/>
                  <a:pt x="16704" y="1676"/>
                  <a:pt x="16507" y="1676"/>
                </a:cubicBezTo>
                <a:cubicBezTo>
                  <a:pt x="16424" y="1676"/>
                  <a:pt x="16332" y="1635"/>
                  <a:pt x="16303" y="1588"/>
                </a:cubicBezTo>
                <a:cubicBezTo>
                  <a:pt x="16232" y="1473"/>
                  <a:pt x="15123" y="947"/>
                  <a:pt x="14341" y="653"/>
                </a:cubicBezTo>
                <a:cubicBezTo>
                  <a:pt x="13573" y="364"/>
                  <a:pt x="12526" y="131"/>
                  <a:pt x="11961" y="131"/>
                </a:cubicBezTo>
                <a:cubicBezTo>
                  <a:pt x="11729" y="131"/>
                  <a:pt x="11509" y="90"/>
                  <a:pt x="11476" y="37"/>
                </a:cubicBezTo>
                <a:cubicBezTo>
                  <a:pt x="11466" y="21"/>
                  <a:pt x="10982" y="12"/>
                  <a:pt x="10740" y="0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2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3"/>
      <p:bldP build="whole" bldLvl="1" animBg="1" rev="0" advAuto="0" spid="204" grpId="2"/>
      <p:bldP build="whole" bldLvl="1" animBg="1" rev="0" advAuto="0" spid="201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1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