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5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slide" Target="slide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26.png"/><Relationship Id="rId5" Type="http://schemas.openxmlformats.org/officeDocument/2006/relationships/slide" Target="slide5.xml"/><Relationship Id="rId6" Type="http://schemas.openxmlformats.org/officeDocument/2006/relationships/slide" Target="slide8.xml"/><Relationship Id="rId7" Type="http://schemas.openxmlformats.org/officeDocument/2006/relationships/slide" Target="slide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" Target="slide5.xml"/><Relationship Id="rId8" Type="http://schemas.openxmlformats.org/officeDocument/2006/relationships/slide" Target="slide8.xml"/><Relationship Id="rId9" Type="http://schemas.openxmlformats.org/officeDocument/2006/relationships/slide" Target="slide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" Target="slide5.xml"/><Relationship Id="rId8" Type="http://schemas.openxmlformats.org/officeDocument/2006/relationships/slide" Target="slide8.xml"/><Relationship Id="rId9" Type="http://schemas.openxmlformats.org/officeDocument/2006/relationships/slide" Target="slide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" Target="slide2.xml"/><Relationship Id="rId5" Type="http://schemas.openxmlformats.org/officeDocument/2006/relationships/image" Target="../media/image34.png"/><Relationship Id="rId6" Type="http://schemas.openxmlformats.org/officeDocument/2006/relationships/slide" Target="slide5.xml"/><Relationship Id="rId7" Type="http://schemas.openxmlformats.org/officeDocument/2006/relationships/slide" Target="slide11.xml"/><Relationship Id="rId8" Type="http://schemas.openxmlformats.org/officeDocument/2006/relationships/slide" Target="slide8.xml"/><Relationship Id="rId9" Type="http://schemas.openxmlformats.org/officeDocument/2006/relationships/slide" Target="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4.xml"/><Relationship Id="rId6" Type="http://schemas.openxmlformats.org/officeDocument/2006/relationships/slide" Target="slide1.xml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slide" Target="slide5.xml"/><Relationship Id="rId5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slide" Target="slide11.xml"/><Relationship Id="rId7" Type="http://schemas.openxmlformats.org/officeDocument/2006/relationships/slide" Target="slide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" Target="slide11.xml"/><Relationship Id="rId8" Type="http://schemas.openxmlformats.org/officeDocument/2006/relationships/slide" Target="slide8.xml"/><Relationship Id="rId9" Type="http://schemas.openxmlformats.org/officeDocument/2006/relationships/slide" Target="slide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slide" Target="slide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20.png"/><Relationship Id="rId5" Type="http://schemas.openxmlformats.org/officeDocument/2006/relationships/slide" Target="slide5.xml"/><Relationship Id="rId6" Type="http://schemas.openxmlformats.org/officeDocument/2006/relationships/slide" Target="slide11.xml"/><Relationship Id="rId7" Type="http://schemas.openxmlformats.org/officeDocument/2006/relationships/slide" Target="slide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١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٥٣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١٥٣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خامس : العبارات الجبرية والمعادلات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704087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002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الخامس : العبارات الجبرية والمعادلات</a:t>
            </a:r>
          </a:p>
        </p:txBody>
      </p:sp>
      <p:sp>
        <p:nvSpPr>
          <p:cNvPr id="230" name="٥-٤ استقصاء حل المسألة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٥-٤</a:t>
            </a:r>
            <a:r>
              <a:t> استقصاء حل المسألة</a:t>
            </a:r>
          </a:p>
        </p:txBody>
      </p:sp>
      <p:sp>
        <p:nvSpPr>
          <p:cNvPr id="231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232" name="مسألة 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34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32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30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1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33" name="٢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545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35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43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36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7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8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9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0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2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4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47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48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49" name="مستطيل"/>
          <p:cNvSpPr/>
          <p:nvPr/>
        </p:nvSpPr>
        <p:spPr>
          <a:xfrm>
            <a:off x="7997218" y="380664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50" name="Google Shape;145;p11"/>
          <p:cNvSpPr txBox="1"/>
          <p:nvPr/>
        </p:nvSpPr>
        <p:spPr>
          <a:xfrm>
            <a:off x="7954698" y="3874436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5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5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53" name="IMG_4195.png" descr="IMG_4195.png"/>
          <p:cNvPicPr>
            <a:picLocks noChangeAspect="1"/>
          </p:cNvPicPr>
          <p:nvPr/>
        </p:nvPicPr>
        <p:blipFill>
          <a:blip r:embed="rId4">
            <a:extLst/>
          </a:blip>
          <a:srcRect l="9374" t="0" r="0" b="0"/>
          <a:stretch>
            <a:fillRect/>
          </a:stretch>
        </p:blipFill>
        <p:spPr>
          <a:xfrm>
            <a:off x="3256251" y="1366318"/>
            <a:ext cx="4532617" cy="1091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G_4198.png" descr="IMG_4198.png"/>
          <p:cNvPicPr>
            <a:picLocks noChangeAspect="1"/>
          </p:cNvPicPr>
          <p:nvPr/>
        </p:nvPicPr>
        <p:blipFill>
          <a:blip r:embed="rId5">
            <a:extLst/>
          </a:blip>
          <a:srcRect l="0" t="12567" r="0" b="18851"/>
          <a:stretch>
            <a:fillRect/>
          </a:stretch>
        </p:blipFill>
        <p:spPr>
          <a:xfrm>
            <a:off x="3213672" y="2361891"/>
            <a:ext cx="4400629" cy="1041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G_4199.png" descr="IMG_4199.png"/>
          <p:cNvPicPr>
            <a:picLocks noChangeAspect="1"/>
          </p:cNvPicPr>
          <p:nvPr/>
        </p:nvPicPr>
        <p:blipFill>
          <a:blip r:embed="rId6">
            <a:extLst/>
          </a:blip>
          <a:srcRect l="8023" t="6149" r="5860" b="22428"/>
          <a:stretch>
            <a:fillRect/>
          </a:stretch>
        </p:blipFill>
        <p:spPr>
          <a:xfrm>
            <a:off x="2671835" y="3709883"/>
            <a:ext cx="4884232" cy="1009586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مسألة 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557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441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558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3"/>
      <p:bldP build="whole" bldLvl="1" animBg="1" rev="0" advAuto="0" spid="547" grpId="1"/>
      <p:bldP build="whole" bldLvl="1" animBg="1" rev="0" advAuto="0" spid="550" grpId="4"/>
      <p:bldP build="whole" bldLvl="1" animBg="1" rev="0" advAuto="0" spid="54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60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73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66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61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2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3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4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5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69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67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8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2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70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1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4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0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78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76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7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9" name="٤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5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93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81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2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82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90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83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4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5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6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7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8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9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91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94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9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9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98" name="IMG_4204.png" descr="IMG_4204.png"/>
          <p:cNvPicPr>
            <a:picLocks noChangeAspect="1"/>
          </p:cNvPicPr>
          <p:nvPr/>
        </p:nvPicPr>
        <p:blipFill>
          <a:blip r:embed="rId4">
            <a:extLst/>
          </a:blip>
          <a:srcRect l="0" t="9348" r="9865" b="0"/>
          <a:stretch>
            <a:fillRect/>
          </a:stretch>
        </p:blipFill>
        <p:spPr>
          <a:xfrm>
            <a:off x="2132999" y="1049000"/>
            <a:ext cx="5484756" cy="3187659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مسألة 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600" name="مسألة 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601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5" grpId="2"/>
      <p:bldP build="whole" bldLvl="1" animBg="1" rev="0" advAuto="0" spid="58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07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05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0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6" name="٤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61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0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0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20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21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22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23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3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636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62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62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3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62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3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37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3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4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41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G_4205.png" descr="IMG_4205.png"/>
          <p:cNvPicPr>
            <a:picLocks noChangeAspect="1"/>
          </p:cNvPicPr>
          <p:nvPr/>
        </p:nvPicPr>
        <p:blipFill>
          <a:blip r:embed="rId5">
            <a:extLst/>
          </a:blip>
          <a:srcRect l="4564" t="7521" r="6740" b="7521"/>
          <a:stretch>
            <a:fillRect/>
          </a:stretch>
        </p:blipFill>
        <p:spPr>
          <a:xfrm>
            <a:off x="1843775" y="1679322"/>
            <a:ext cx="5722431" cy="1860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8492" t="69146" r="1977" b="17544"/>
          <a:stretch>
            <a:fillRect/>
          </a:stretch>
        </p:blipFill>
        <p:spPr>
          <a:xfrm>
            <a:off x="6675961" y="2502831"/>
            <a:ext cx="998419" cy="403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G_4206.png" descr="IMG_4206.png"/>
          <p:cNvPicPr>
            <a:picLocks noChangeAspect="1"/>
          </p:cNvPicPr>
          <p:nvPr/>
        </p:nvPicPr>
        <p:blipFill>
          <a:blip r:embed="rId6">
            <a:extLst/>
          </a:blip>
          <a:srcRect l="2662" t="22135" r="6616" b="22135"/>
          <a:stretch>
            <a:fillRect/>
          </a:stretch>
        </p:blipFill>
        <p:spPr>
          <a:xfrm>
            <a:off x="2634959" y="3976551"/>
            <a:ext cx="5068620" cy="408598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مسألة 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646" name="مسألة ٢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647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0" grpId="1"/>
      <p:bldP build="whole" bldLvl="1" animBg="1" rev="0" advAuto="0" spid="623" grpId="4"/>
      <p:bldP build="whole" bldLvl="1" animBg="1" rev="0" advAuto="0" spid="638" grpId="5"/>
      <p:bldP build="whole" bldLvl="1" animBg="1" rev="0" advAuto="0" spid="622" grpId="3"/>
      <p:bldP build="whole" bldLvl="1" animBg="1" rev="0" advAuto="0" spid="62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5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5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4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52" name="٤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66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5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6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5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6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6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67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68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69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7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7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72" name="IMG_4208.png" descr="IMG_4208.png"/>
          <p:cNvPicPr>
            <a:picLocks noChangeAspect="1"/>
          </p:cNvPicPr>
          <p:nvPr/>
        </p:nvPicPr>
        <p:blipFill>
          <a:blip r:embed="rId4">
            <a:extLst/>
          </a:blip>
          <a:srcRect l="0" t="10932" r="2814" b="0"/>
          <a:stretch>
            <a:fillRect/>
          </a:stretch>
        </p:blipFill>
        <p:spPr>
          <a:xfrm>
            <a:off x="1148418" y="1735080"/>
            <a:ext cx="6847164" cy="124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G_4207.png" descr="IMG_4207.png"/>
          <p:cNvPicPr>
            <a:picLocks noChangeAspect="1"/>
          </p:cNvPicPr>
          <p:nvPr/>
        </p:nvPicPr>
        <p:blipFill>
          <a:blip r:embed="rId5">
            <a:extLst/>
          </a:blip>
          <a:srcRect l="1737" t="3118" r="4763" b="83247"/>
          <a:stretch>
            <a:fillRect/>
          </a:stretch>
        </p:blipFill>
        <p:spPr>
          <a:xfrm>
            <a:off x="1228219" y="3000086"/>
            <a:ext cx="6756377" cy="53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G_4212.png" descr="IMG_4212.png"/>
          <p:cNvPicPr>
            <a:picLocks noChangeAspect="1"/>
          </p:cNvPicPr>
          <p:nvPr/>
        </p:nvPicPr>
        <p:blipFill>
          <a:blip r:embed="rId6">
            <a:extLst/>
          </a:blip>
          <a:srcRect l="40497" t="0" r="0" b="26637"/>
          <a:stretch>
            <a:fillRect/>
          </a:stretch>
        </p:blipFill>
        <p:spPr>
          <a:xfrm>
            <a:off x="1226156" y="1312408"/>
            <a:ext cx="6630619" cy="422483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عند وضع الطاولات جنباً إلى جنب يتبقى لها ١٨ جنباً للجلوس ، فإذا جلس شخصين إلى كل جانب يصبح عدد الأشخاص = ١٨ × ٢ = ٣٦ شخص"/>
          <p:cNvSpPr txBox="1"/>
          <p:nvPr/>
        </p:nvSpPr>
        <p:spPr>
          <a:xfrm>
            <a:off x="1429110" y="3958072"/>
            <a:ext cx="6663085" cy="669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solidFill>
                  <a:srgbClr val="0207D6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عند وضع الطاولات جنباً إلى جنب يتبقى لها ١٨ جنباً للجلوس ، فإذا جلس شخصين إلى كل جانب يصبح عدد الأشخاص = ١٨ × ٢ = ٣٦ شخص</a:t>
            </a:r>
          </a:p>
        </p:txBody>
      </p:sp>
      <p:sp>
        <p:nvSpPr>
          <p:cNvPr id="676" name="مسألة 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677" name="مسألة ٢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678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9" grpId="4"/>
      <p:bldP build="whole" bldLvl="1" animBg="1" rev="0" advAuto="0" spid="667" grpId="2"/>
      <p:bldP build="whole" bldLvl="1" animBg="1" rev="0" advAuto="0" spid="668" grpId="3"/>
      <p:bldP build="whole" bldLvl="1" animBg="1" rev="0" advAuto="0" spid="6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إنّ النجاح هو محصِّلة اجتهادات صغيرة تتراكم يوماً بعد يوم."/>
          <p:cNvSpPr txBox="1"/>
          <p:nvPr/>
        </p:nvSpPr>
        <p:spPr>
          <a:xfrm>
            <a:off x="3263835" y="3732950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82" name="ختاماً"/>
          <p:cNvSpPr txBox="1"/>
          <p:nvPr/>
        </p:nvSpPr>
        <p:spPr>
          <a:xfrm>
            <a:off x="7269535" y="3115730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pic>
        <p:nvPicPr>
          <p:cNvPr id="683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2085547" y="3389450"/>
            <a:ext cx="1436352" cy="1518612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المقدم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grpSp>
        <p:nvGrpSpPr>
          <p:cNvPr id="690" name="تجميع"/>
          <p:cNvGrpSpPr/>
          <p:nvPr/>
        </p:nvGrpSpPr>
        <p:grpSpPr>
          <a:xfrm>
            <a:off x="1463278" y="2153626"/>
            <a:ext cx="2595152" cy="922582"/>
            <a:chOff x="0" y="0"/>
            <a:chExt cx="2595151" cy="922580"/>
          </a:xfrm>
        </p:grpSpPr>
        <p:sp>
          <p:nvSpPr>
            <p:cNvPr id="685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89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86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87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88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١٥٤</a:t>
                </a:r>
              </a:p>
            </p:txBody>
          </p:sp>
        </p:grpSp>
      </p:grpSp>
      <p:sp>
        <p:nvSpPr>
          <p:cNvPr id="691" name="سهم: لليسار واليمين والأعلى 52"/>
          <p:cNvSpPr/>
          <p:nvPr/>
        </p:nvSpPr>
        <p:spPr>
          <a:xfrm>
            <a:off x="4155870" y="19456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98" name="تجميع"/>
          <p:cNvGrpSpPr/>
          <p:nvPr/>
        </p:nvGrpSpPr>
        <p:grpSpPr>
          <a:xfrm>
            <a:off x="5456739" y="2193149"/>
            <a:ext cx="2595152" cy="922582"/>
            <a:chOff x="0" y="0"/>
            <a:chExt cx="2595151" cy="922580"/>
          </a:xfrm>
        </p:grpSpPr>
        <p:grpSp>
          <p:nvGrpSpPr>
            <p:cNvPr id="694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92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93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97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95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96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 ، ٨</a:t>
                </a:r>
              </a:p>
            </p:txBody>
          </p:sp>
        </p:grpSp>
      </p:grpSp>
      <p:grpSp>
        <p:nvGrpSpPr>
          <p:cNvPr id="705" name="تجميع"/>
          <p:cNvGrpSpPr/>
          <p:nvPr/>
        </p:nvGrpSpPr>
        <p:grpSpPr>
          <a:xfrm>
            <a:off x="3332719" y="964272"/>
            <a:ext cx="2376182" cy="807485"/>
            <a:chOff x="0" y="0"/>
            <a:chExt cx="2376181" cy="807483"/>
          </a:xfrm>
        </p:grpSpPr>
        <p:grpSp>
          <p:nvGrpSpPr>
            <p:cNvPr id="703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701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99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00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702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704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6" name="مسألة  ١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707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708" name="مسألة ٢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709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2" grpId="2"/>
      <p:bldP build="whole" bldLvl="1" animBg="1" rev="0" advAuto="0" spid="681" grpId="3"/>
      <p:bldP build="whole" bldLvl="1" animBg="1" rev="0" advAuto="0" spid="6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4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4178.png" descr="IMG_4178.png"/>
          <p:cNvPicPr>
            <a:picLocks noChangeAspect="1"/>
          </p:cNvPicPr>
          <p:nvPr/>
        </p:nvPicPr>
        <p:blipFill>
          <a:blip r:embed="rId4">
            <a:extLst/>
          </a:blip>
          <a:srcRect l="9914" t="65405" r="25801" b="12355"/>
          <a:stretch>
            <a:fillRect/>
          </a:stretch>
        </p:blipFill>
        <p:spPr>
          <a:xfrm>
            <a:off x="2177608" y="1413844"/>
            <a:ext cx="3701933" cy="39343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8" name="مسألة 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259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260" name="مسألة ٢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54" grpId="4"/>
      <p:bldP build="whole" bldLvl="1" animBg="1" rev="0" advAuto="0" spid="255" grpId="3"/>
      <p:bldP build="whole" bldLvl="1" animBg="1" rev="0" advAuto="0" spid="236" grpId="5"/>
      <p:bldP build="whole" bldLvl="1" animBg="1" rev="0" advAuto="0"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تجميع"/>
          <p:cNvGrpSpPr/>
          <p:nvPr/>
        </p:nvGrpSpPr>
        <p:grpSpPr>
          <a:xfrm>
            <a:off x="6760705" y="714350"/>
            <a:ext cx="2147104" cy="849913"/>
            <a:chOff x="0" y="0"/>
            <a:chExt cx="2147102" cy="849912"/>
          </a:xfrm>
        </p:grpSpPr>
        <p:grpSp>
          <p:nvGrpSpPr>
            <p:cNvPr id="264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62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75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65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66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7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8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9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0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1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2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74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76" name="IMG_3273.png" descr="IMG_327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7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80" name="IMG_2747.png" descr="IMG_2747.png"/>
          <p:cNvPicPr>
            <a:picLocks noChangeAspect="1"/>
          </p:cNvPicPr>
          <p:nvPr/>
        </p:nvPicPr>
        <p:blipFill>
          <a:blip r:embed="rId5">
            <a:extLst/>
          </a:blip>
          <a:srcRect l="3220" t="3019" r="3219" b="69978"/>
          <a:stretch>
            <a:fillRect/>
          </a:stretch>
        </p:blipFill>
        <p:spPr>
          <a:xfrm>
            <a:off x="2143687" y="864303"/>
            <a:ext cx="4392310" cy="88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4179.png" descr="IMG_417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18078" y="1849930"/>
            <a:ext cx="4706174" cy="199194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مسألة 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283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284" name="مسألة ٢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8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87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88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89" name="مسألة 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290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grpSp>
        <p:nvGrpSpPr>
          <p:cNvPr id="307" name="تجميع"/>
          <p:cNvGrpSpPr/>
          <p:nvPr/>
        </p:nvGrpSpPr>
        <p:grpSpPr>
          <a:xfrm>
            <a:off x="6744934" y="653641"/>
            <a:ext cx="2147103" cy="849913"/>
            <a:chOff x="0" y="0"/>
            <a:chExt cx="2147102" cy="849912"/>
          </a:xfrm>
        </p:grpSpPr>
        <p:grpSp>
          <p:nvGrpSpPr>
            <p:cNvPr id="305" name="تجميع"/>
            <p:cNvGrpSpPr/>
            <p:nvPr/>
          </p:nvGrpSpPr>
          <p:grpSpPr>
            <a:xfrm>
              <a:off x="0" y="-1"/>
              <a:ext cx="2147103" cy="849914"/>
              <a:chOff x="0" y="0"/>
              <a:chExt cx="2147102" cy="849912"/>
            </a:xfrm>
          </p:grpSpPr>
          <p:grpSp>
            <p:nvGrpSpPr>
              <p:cNvPr id="293" name="تجميع"/>
              <p:cNvGrpSpPr/>
              <p:nvPr/>
            </p:nvGrpSpPr>
            <p:grpSpPr>
              <a:xfrm>
                <a:off x="0" y="269584"/>
                <a:ext cx="1596440" cy="528147"/>
                <a:chOff x="0" y="0"/>
                <a:chExt cx="1596439" cy="528145"/>
              </a:xfrm>
            </p:grpSpPr>
            <p:sp>
              <p:nvSpPr>
                <p:cNvPr id="291" name="Google Shape;208;p10"/>
                <p:cNvSpPr/>
                <p:nvPr/>
              </p:nvSpPr>
              <p:spPr>
                <a:xfrm>
                  <a:off x="0" y="0"/>
                  <a:ext cx="1596440" cy="5281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2" name="Google Shape;209;p10"/>
                <p:cNvSpPr/>
                <p:nvPr/>
              </p:nvSpPr>
              <p:spPr>
                <a:xfrm>
                  <a:off x="6082" y="26733"/>
                  <a:ext cx="1584276" cy="474680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04" name="Google Shape;253;p10"/>
              <p:cNvGrpSpPr/>
              <p:nvPr/>
            </p:nvGrpSpPr>
            <p:grpSpPr>
              <a:xfrm>
                <a:off x="1386156" y="-1"/>
                <a:ext cx="760947" cy="849914"/>
                <a:chOff x="0" y="0"/>
                <a:chExt cx="760945" cy="849912"/>
              </a:xfrm>
            </p:grpSpPr>
            <p:sp>
              <p:nvSpPr>
                <p:cNvPr id="294" name="Google Shape;254;p10"/>
                <p:cNvSpPr/>
                <p:nvPr/>
              </p:nvSpPr>
              <p:spPr>
                <a:xfrm flipH="1" rot="12754542">
                  <a:off x="161980" y="60266"/>
                  <a:ext cx="436986" cy="729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2" name="Google Shape;255;p10"/>
                <p:cNvGrpSpPr/>
                <p:nvPr/>
              </p:nvGrpSpPr>
              <p:grpSpPr>
                <a:xfrm>
                  <a:off x="60734" y="56440"/>
                  <a:ext cx="641617" cy="733555"/>
                  <a:chOff x="0" y="0"/>
                  <a:chExt cx="641615" cy="733553"/>
                </a:xfrm>
              </p:grpSpPr>
              <p:sp>
                <p:nvSpPr>
                  <p:cNvPr id="295" name="Google Shape;256;p10"/>
                  <p:cNvSpPr/>
                  <p:nvPr/>
                </p:nvSpPr>
                <p:spPr>
                  <a:xfrm flipH="1" rot="12762355">
                    <a:off x="50216" y="375240"/>
                    <a:ext cx="346408" cy="287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6" name="Google Shape;257;p10"/>
                  <p:cNvSpPr/>
                  <p:nvPr/>
                </p:nvSpPr>
                <p:spPr>
                  <a:xfrm flipH="1" rot="12762355">
                    <a:off x="68748" y="333831"/>
                    <a:ext cx="170179" cy="28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258;p10"/>
                  <p:cNvSpPr/>
                  <p:nvPr/>
                </p:nvSpPr>
                <p:spPr>
                  <a:xfrm flipH="1" rot="1962354">
                    <a:off x="180546" y="55787"/>
                    <a:ext cx="342848" cy="527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8" name="Google Shape;259;p10"/>
                  <p:cNvSpPr/>
                  <p:nvPr/>
                </p:nvSpPr>
                <p:spPr>
                  <a:xfrm flipH="1" rot="1962354">
                    <a:off x="237388" y="54359"/>
                    <a:ext cx="224853" cy="5307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9" name="Google Shape;260;p10"/>
                  <p:cNvSpPr/>
                  <p:nvPr/>
                </p:nvSpPr>
                <p:spPr>
                  <a:xfrm flipH="1" rot="1962354">
                    <a:off x="292436" y="82791"/>
                    <a:ext cx="342847" cy="1240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0" name="Google Shape;261;p10"/>
                  <p:cNvSpPr/>
                  <p:nvPr/>
                </p:nvSpPr>
                <p:spPr>
                  <a:xfrm flipH="1" rot="1962354">
                    <a:off x="103164" y="589287"/>
                    <a:ext cx="110747" cy="55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1" name="Google Shape;262;p10"/>
                  <p:cNvSpPr/>
                  <p:nvPr/>
                </p:nvSpPr>
                <p:spPr>
                  <a:xfrm flipH="1" rot="1957588">
                    <a:off x="235328" y="180749"/>
                    <a:ext cx="355172" cy="8362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3" name="Google Shape;263;p10"/>
                <p:cNvSpPr/>
                <p:nvPr/>
              </p:nvSpPr>
              <p:spPr>
                <a:xfrm flipH="1" rot="12759500">
                  <a:off x="174043" y="84566"/>
                  <a:ext cx="413673" cy="688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6" name="تعزيز مهارة"/>
            <p:cNvSpPr/>
            <p:nvPr/>
          </p:nvSpPr>
          <p:spPr>
            <a:xfrm>
              <a:off x="210503" y="281640"/>
              <a:ext cx="1176202" cy="448602"/>
            </a:xfrm>
            <a:prstGeom prst="roundRect">
              <a:avLst>
                <a:gd name="adj" fmla="val 20521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17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310" name="تجميع"/>
          <p:cNvGrpSpPr/>
          <p:nvPr/>
        </p:nvGrpSpPr>
        <p:grpSpPr>
          <a:xfrm>
            <a:off x="570678" y="869507"/>
            <a:ext cx="6123457" cy="540005"/>
            <a:chOff x="0" y="0"/>
            <a:chExt cx="6123455" cy="540003"/>
          </a:xfrm>
        </p:grpSpPr>
        <p:sp>
          <p:nvSpPr>
            <p:cNvPr id="308" name="Google Shape;209;p10"/>
            <p:cNvSpPr/>
            <p:nvPr/>
          </p:nvSpPr>
          <p:spPr>
            <a:xfrm>
              <a:off x="280616" y="41184"/>
              <a:ext cx="5842840" cy="457635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9" name="المهارة ٨: تقدير محيطي و مساحتي المستطيل والمربع و إيجادهما"/>
            <p:cNvSpPr txBox="1"/>
            <p:nvPr/>
          </p:nvSpPr>
          <p:spPr>
            <a:xfrm>
              <a:off x="0" y="0"/>
              <a:ext cx="6034460" cy="5400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pPr marL="846455" algn="ctr" defTabSz="457200" rtl="0">
                <a:lnSpc>
                  <a:spcPct val="107916"/>
                </a:lnSpc>
                <a:defRPr b="1" sz="21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٨: 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تقدير محيطي و مساحتي المستطيل والمربع و إيجادهما</a:t>
              </a:r>
            </a:p>
          </p:txBody>
        </p:sp>
      </p:grpSp>
      <p:pic>
        <p:nvPicPr>
          <p:cNvPr id="311" name="IMG_4330.png" descr="IMG_4330.png"/>
          <p:cNvPicPr>
            <a:picLocks noChangeAspect="1"/>
          </p:cNvPicPr>
          <p:nvPr/>
        </p:nvPicPr>
        <p:blipFill>
          <a:blip r:embed="rId7">
            <a:extLst/>
          </a:blip>
          <a:srcRect l="5041" t="0" r="1223" b="60024"/>
          <a:stretch>
            <a:fillRect/>
          </a:stretch>
        </p:blipFill>
        <p:spPr>
          <a:xfrm>
            <a:off x="767919" y="1785005"/>
            <a:ext cx="8002644" cy="6854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تجميع"/>
          <p:cNvGrpSpPr/>
          <p:nvPr/>
        </p:nvGrpSpPr>
        <p:grpSpPr>
          <a:xfrm>
            <a:off x="2533517" y="2127707"/>
            <a:ext cx="3421401" cy="2345699"/>
            <a:chOff x="0" y="0"/>
            <a:chExt cx="3421399" cy="2345698"/>
          </a:xfrm>
        </p:grpSpPr>
        <p:pic>
          <p:nvPicPr>
            <p:cNvPr id="312" name="IMG_4330.png" descr="IMG_4330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5193" t="43774" r="45971" b="9467"/>
            <a:stretch>
              <a:fillRect/>
            </a:stretch>
          </p:blipFill>
          <p:spPr>
            <a:xfrm>
              <a:off x="1315482" y="351516"/>
              <a:ext cx="1591486" cy="1691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" name="٥ م"/>
            <p:cNvSpPr txBox="1"/>
            <p:nvPr/>
          </p:nvSpPr>
          <p:spPr>
            <a:xfrm>
              <a:off x="1561635" y="-1"/>
              <a:ext cx="316464" cy="4368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marL="846455" algn="ctr" defTabSz="457200" rtl="0">
                <a:lnSpc>
                  <a:spcPct val="107916"/>
                </a:lnSpc>
                <a:defRPr sz="2000">
                  <a:uFill>
                    <a:solidFill>
                      <a:srgbClr val="000000"/>
                    </a:solidFill>
                  </a:u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>
                <a:defRPr u="sng"/>
              </a:pPr>
              <a:r>
                <a:rPr u="none"/>
                <a:t>٥ م</a:t>
              </a:r>
            </a:p>
          </p:txBody>
        </p:sp>
        <p:sp>
          <p:nvSpPr>
            <p:cNvPr id="314" name="١٢ م"/>
            <p:cNvSpPr txBox="1"/>
            <p:nvPr/>
          </p:nvSpPr>
          <p:spPr>
            <a:xfrm>
              <a:off x="1116499" y="1908818"/>
              <a:ext cx="1234832" cy="4368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marL="846455" defTabSz="457200" rtl="0">
                <a:lnSpc>
                  <a:spcPct val="107916"/>
                </a:lnSpc>
                <a:defRPr sz="2000">
                  <a:uFill>
                    <a:solidFill>
                      <a:srgbClr val="000000"/>
                    </a:solidFill>
                  </a:u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>
                <a:defRPr u="sng"/>
              </a:pPr>
              <a:r>
                <a:rPr u="none"/>
                <a:t>١٢ م</a:t>
              </a:r>
            </a:p>
          </p:txBody>
        </p:sp>
        <p:sp>
          <p:nvSpPr>
            <p:cNvPr id="315" name="٧ م"/>
            <p:cNvSpPr txBox="1"/>
            <p:nvPr/>
          </p:nvSpPr>
          <p:spPr>
            <a:xfrm>
              <a:off x="1822354" y="1344485"/>
              <a:ext cx="1599046" cy="4368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marL="846455" algn="ctr" defTabSz="457200" rtl="0">
                <a:lnSpc>
                  <a:spcPct val="107916"/>
                </a:lnSpc>
                <a:defRPr sz="2000">
                  <a:uFill>
                    <a:solidFill>
                      <a:srgbClr val="000000"/>
                    </a:solidFill>
                  </a:u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>
                <a:defRPr u="sng"/>
              </a:pPr>
              <a:r>
                <a:rPr u="none"/>
                <a:t>٧ م</a:t>
              </a:r>
            </a:p>
          </p:txBody>
        </p:sp>
        <p:sp>
          <p:nvSpPr>
            <p:cNvPr id="316" name="١٥  م"/>
            <p:cNvSpPr txBox="1"/>
            <p:nvPr/>
          </p:nvSpPr>
          <p:spPr>
            <a:xfrm>
              <a:off x="0" y="967855"/>
              <a:ext cx="1485071" cy="4368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marL="846455" algn="ctr" defTabSz="457200" rtl="0">
                <a:lnSpc>
                  <a:spcPct val="107916"/>
                </a:lnSpc>
                <a:defRPr sz="2000">
                  <a:uFill>
                    <a:solidFill>
                      <a:srgbClr val="000000"/>
                    </a:solidFill>
                  </a:u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>
                <a:defRPr u="sng"/>
              </a:pPr>
              <a:r>
                <a:rPr u="none"/>
                <a:t>١٥  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331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319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0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20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28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1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2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3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4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5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6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7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29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2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38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36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34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5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37" name="١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354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39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52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45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40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48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46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7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51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49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0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53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5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5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58" name="IMG_4180.png" descr="IMG_4180.png"/>
          <p:cNvPicPr>
            <a:picLocks noChangeAspect="1"/>
          </p:cNvPicPr>
          <p:nvPr/>
        </p:nvPicPr>
        <p:blipFill>
          <a:blip r:embed="rId5">
            <a:extLst/>
          </a:blip>
          <a:srcRect l="0" t="0" r="9455" b="0"/>
          <a:stretch>
            <a:fillRect/>
          </a:stretch>
        </p:blipFill>
        <p:spPr>
          <a:xfrm>
            <a:off x="1854572" y="1268660"/>
            <a:ext cx="5857635" cy="2738189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360" name="مسألة ٢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6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6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6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5" name="١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37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6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6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7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9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80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81" name="مستطيل"/>
          <p:cNvSpPr/>
          <p:nvPr/>
        </p:nvSpPr>
        <p:spPr>
          <a:xfrm>
            <a:off x="7897734" y="3970040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82" name="Google Shape;145;p11"/>
          <p:cNvSpPr txBox="1"/>
          <p:nvPr/>
        </p:nvSpPr>
        <p:spPr>
          <a:xfrm>
            <a:off x="7826750" y="4009717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2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9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9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8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8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9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8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9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9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00" name="IMG_4182.png" descr="IMG_4182.png"/>
          <p:cNvPicPr>
            <a:picLocks noChangeAspect="1"/>
          </p:cNvPicPr>
          <p:nvPr/>
        </p:nvPicPr>
        <p:blipFill>
          <a:blip r:embed="rId4">
            <a:extLst/>
          </a:blip>
          <a:srcRect l="0" t="27820" r="6363" b="14206"/>
          <a:stretch>
            <a:fillRect/>
          </a:stretch>
        </p:blipFill>
        <p:spPr>
          <a:xfrm>
            <a:off x="3324304" y="3968452"/>
            <a:ext cx="4444801" cy="4415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5" name="تجميع"/>
          <p:cNvGrpSpPr/>
          <p:nvPr/>
        </p:nvGrpSpPr>
        <p:grpSpPr>
          <a:xfrm>
            <a:off x="3679511" y="1296079"/>
            <a:ext cx="4089397" cy="2201009"/>
            <a:chOff x="0" y="0"/>
            <a:chExt cx="4089395" cy="2201008"/>
          </a:xfrm>
        </p:grpSpPr>
        <p:pic>
          <p:nvPicPr>
            <p:cNvPr id="401" name="IMG_4181.png" descr="IMG_418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45384"/>
            <a:stretch>
              <a:fillRect/>
            </a:stretch>
          </p:blipFill>
          <p:spPr>
            <a:xfrm>
              <a:off x="0" y="330132"/>
              <a:ext cx="4089396" cy="1106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IMG_4181.png" descr="IMG_418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2787" t="72692" r="2425" b="6952"/>
            <a:stretch>
              <a:fillRect/>
            </a:stretch>
          </p:blipFill>
          <p:spPr>
            <a:xfrm>
              <a:off x="487243" y="1788527"/>
              <a:ext cx="3467270" cy="412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0207" t="0" r="0" b="80415"/>
            <a:stretch>
              <a:fillRect/>
            </a:stretch>
          </p:blipFill>
          <p:spPr>
            <a:xfrm>
              <a:off x="2800339" y="0"/>
              <a:ext cx="1285578" cy="500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7311" t="68070" r="0" b="17458"/>
            <a:stretch>
              <a:fillRect/>
            </a:stretch>
          </p:blipFill>
          <p:spPr>
            <a:xfrm>
              <a:off x="3106727" y="1466942"/>
              <a:ext cx="979023" cy="369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6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407" name="مسألة ٢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408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3"/>
      <p:bldP build="whole" bldLvl="1" animBg="1" rev="0" advAuto="0" spid="379" grpId="1"/>
      <p:bldP build="whole" bldLvl="1" animBg="1" rev="0" advAuto="0" spid="397" grpId="5"/>
      <p:bldP build="whole" bldLvl="1" animBg="1" rev="0" advAuto="0" spid="382" grpId="4"/>
      <p:bldP build="whole" bldLvl="1" animBg="1" rev="0" advAuto="0" spid="38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414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12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10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1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13" name="١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425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15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3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16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8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9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0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1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2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4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27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28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29" name="مستطيل"/>
          <p:cNvSpPr/>
          <p:nvPr/>
        </p:nvSpPr>
        <p:spPr>
          <a:xfrm>
            <a:off x="7862084" y="3734514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30" name="Google Shape;145;p11"/>
          <p:cNvSpPr txBox="1"/>
          <p:nvPr/>
        </p:nvSpPr>
        <p:spPr>
          <a:xfrm>
            <a:off x="7835096" y="3755041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3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3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33" name="IMG_4183.png" descr="IMG_4183.png"/>
          <p:cNvPicPr>
            <a:picLocks noChangeAspect="1"/>
          </p:cNvPicPr>
          <p:nvPr/>
        </p:nvPicPr>
        <p:blipFill>
          <a:blip r:embed="rId4">
            <a:extLst/>
          </a:blip>
          <a:srcRect l="8509" t="0" r="0" b="61970"/>
          <a:stretch>
            <a:fillRect/>
          </a:stretch>
        </p:blipFill>
        <p:spPr>
          <a:xfrm>
            <a:off x="2666046" y="1655193"/>
            <a:ext cx="5035776" cy="1194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G_4183.png" descr="IMG_4183.png"/>
          <p:cNvPicPr>
            <a:picLocks noChangeAspect="1"/>
          </p:cNvPicPr>
          <p:nvPr/>
        </p:nvPicPr>
        <p:blipFill>
          <a:blip r:embed="rId4">
            <a:extLst/>
          </a:blip>
          <a:srcRect l="3594" t="74785" r="13760" b="0"/>
          <a:stretch>
            <a:fillRect/>
          </a:stretch>
        </p:blipFill>
        <p:spPr>
          <a:xfrm>
            <a:off x="3127986" y="3707898"/>
            <a:ext cx="4548894" cy="791902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441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436" name="مسألة 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7368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437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3"/>
      <p:bldP build="whole" bldLvl="1" animBg="1" rev="0" advAuto="0" spid="427" grpId="1"/>
      <p:bldP build="whole" bldLvl="1" animBg="1" rev="0" advAuto="0" spid="428" grpId="2"/>
      <p:bldP build="whole" bldLvl="1" animBg="1" rev="0" advAuto="0" spid="430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41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39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٢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459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44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57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50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45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6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7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8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3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51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2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6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54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5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8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7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6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6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6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6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7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7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7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7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77" name="IMG_4193.png" descr="IMG_4193.png"/>
          <p:cNvPicPr>
            <a:picLocks noChangeAspect="1"/>
          </p:cNvPicPr>
          <p:nvPr/>
        </p:nvPicPr>
        <p:blipFill>
          <a:blip r:embed="rId4">
            <a:extLst/>
          </a:blip>
          <a:srcRect l="0" t="0" r="10483" b="0"/>
          <a:stretch>
            <a:fillRect/>
          </a:stretch>
        </p:blipFill>
        <p:spPr>
          <a:xfrm>
            <a:off x="1575343" y="1157797"/>
            <a:ext cx="6690220" cy="25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مسألة 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479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480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7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8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8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8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5" name="٢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49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8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8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9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00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01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02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1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0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1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0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1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0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1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grpSp>
        <p:nvGrpSpPr>
          <p:cNvPr id="524" name="تجميع"/>
          <p:cNvGrpSpPr/>
          <p:nvPr/>
        </p:nvGrpSpPr>
        <p:grpSpPr>
          <a:xfrm>
            <a:off x="3263835" y="1329196"/>
            <a:ext cx="4570883" cy="2065391"/>
            <a:chOff x="0" y="0"/>
            <a:chExt cx="4570882" cy="2065389"/>
          </a:xfrm>
        </p:grpSpPr>
        <p:pic>
          <p:nvPicPr>
            <p:cNvPr id="520" name="IMG_4194.png" descr="IMG_419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5049" t="0" r="0" b="82934"/>
            <a:stretch>
              <a:fillRect/>
            </a:stretch>
          </p:blipFill>
          <p:spPr>
            <a:xfrm>
              <a:off x="3529243" y="0"/>
              <a:ext cx="1041640" cy="42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" name="IMG_4196.png" descr="IMG_4196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08" t="0" r="7428" b="45836"/>
            <a:stretch>
              <a:fillRect/>
            </a:stretch>
          </p:blipFill>
          <p:spPr>
            <a:xfrm>
              <a:off x="0" y="12159"/>
              <a:ext cx="3754147" cy="1396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IMG_4194.png" descr="IMG_419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7857" t="67381" r="1716" b="17833"/>
            <a:stretch>
              <a:fillRect/>
            </a:stretch>
          </p:blipFill>
          <p:spPr>
            <a:xfrm>
              <a:off x="3603082" y="1539290"/>
              <a:ext cx="897180" cy="384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IMG_4196.png" descr="IMG_4196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0396" t="74343" r="4868" b="5246"/>
            <a:stretch>
              <a:fillRect/>
            </a:stretch>
          </p:blipFill>
          <p:spPr>
            <a:xfrm>
              <a:off x="0" y="1539289"/>
              <a:ext cx="3524231" cy="52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25" name="IMG_4197.png" descr="IMG_4197.png"/>
          <p:cNvPicPr>
            <a:picLocks noChangeAspect="1"/>
          </p:cNvPicPr>
          <p:nvPr/>
        </p:nvPicPr>
        <p:blipFill>
          <a:blip r:embed="rId6">
            <a:extLst/>
          </a:blip>
          <a:srcRect l="0" t="20651" r="2497" b="20651"/>
          <a:stretch>
            <a:fillRect/>
          </a:stretch>
        </p:blipFill>
        <p:spPr>
          <a:xfrm>
            <a:off x="3030773" y="3783779"/>
            <a:ext cx="4751879" cy="486929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مسألة 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527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528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0" grpId="2"/>
      <p:bldP build="whole" bldLvl="1" animBg="1" rev="0" advAuto="0" spid="501" grpId="3"/>
      <p:bldP build="whole" bldLvl="1" animBg="1" rev="0" advAuto="0" spid="502" grpId="4"/>
      <p:bldP build="whole" bldLvl="1" animBg="1" rev="0" advAuto="0" spid="499" grpId="1"/>
      <p:bldP build="whole" bldLvl="1" animBg="1" rev="0" advAuto="0" spid="517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