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98" r:id="rId6"/>
    <p:sldId id="292" r:id="rId7"/>
    <p:sldId id="299" r:id="rId8"/>
    <p:sldId id="287" r:id="rId9"/>
    <p:sldId id="276" r:id="rId10"/>
    <p:sldId id="300" r:id="rId11"/>
    <p:sldId id="301" r:id="rId12"/>
    <p:sldId id="302" r:id="rId13"/>
    <p:sldId id="272" r:id="rId14"/>
    <p:sldId id="282" r:id="rId15"/>
    <p:sldId id="303" r:id="rId16"/>
    <p:sldId id="291" r:id="rId17"/>
    <p:sldId id="286" r:id="rId18"/>
    <p:sldId id="285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6D34AFC-F9B7-4AFE-BA69-6B4254430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1033" y="86100"/>
            <a:ext cx="5783418" cy="654888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ien.edu.sa/qr/L-GE-ME-K07-SM2-math-CH7-L8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sv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svg"/><Relationship Id="rId7" Type="http://schemas.openxmlformats.org/officeDocument/2006/relationships/hyperlink" Target="https://lplan.ien.edu.sa/Exporter/LessonPlanReport?id=91151&amp;userId=ofinKp86RI1zOSFk3PMNaA2&amp;treeId=320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jpg"/><Relationship Id="rId4" Type="http://schemas.openxmlformats.org/officeDocument/2006/relationships/image" Target="../media/image36.png"/><Relationship Id="rId9" Type="http://schemas.openxmlformats.org/officeDocument/2006/relationships/hyperlink" Target="https://youtu.be/ngMlu-PSBG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sv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3.wdp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microsoft.com/office/2007/relationships/hdphoto" Target="../media/hdphoto2.wdp"/><Relationship Id="rId5" Type="http://schemas.openxmlformats.org/officeDocument/2006/relationships/image" Target="../media/image5.svg"/><Relationship Id="rId10" Type="http://schemas.openxmlformats.org/officeDocument/2006/relationships/image" Target="../media/image50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623" y="2066717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696" y="3860195"/>
            <a:ext cx="832920" cy="19706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7147318-5893-4C99-99D9-65EC52839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886" y="1175850"/>
            <a:ext cx="2824085" cy="2055195"/>
          </a:xfrm>
          <a:custGeom>
            <a:avLst/>
            <a:gdLst>
              <a:gd name="connsiteX0" fmla="*/ 0 w 2824085"/>
              <a:gd name="connsiteY0" fmla="*/ 0 h 2055195"/>
              <a:gd name="connsiteX1" fmla="*/ 480094 w 2824085"/>
              <a:gd name="connsiteY1" fmla="*/ 0 h 2055195"/>
              <a:gd name="connsiteX2" fmla="*/ 1044911 w 2824085"/>
              <a:gd name="connsiteY2" fmla="*/ 0 h 2055195"/>
              <a:gd name="connsiteX3" fmla="*/ 1553247 w 2824085"/>
              <a:gd name="connsiteY3" fmla="*/ 0 h 2055195"/>
              <a:gd name="connsiteX4" fmla="*/ 2174545 w 2824085"/>
              <a:gd name="connsiteY4" fmla="*/ 0 h 2055195"/>
              <a:gd name="connsiteX5" fmla="*/ 2824085 w 2824085"/>
              <a:gd name="connsiteY5" fmla="*/ 0 h 2055195"/>
              <a:gd name="connsiteX6" fmla="*/ 2824085 w 2824085"/>
              <a:gd name="connsiteY6" fmla="*/ 534351 h 2055195"/>
              <a:gd name="connsiteX7" fmla="*/ 2824085 w 2824085"/>
              <a:gd name="connsiteY7" fmla="*/ 986494 h 2055195"/>
              <a:gd name="connsiteX8" fmla="*/ 2824085 w 2824085"/>
              <a:gd name="connsiteY8" fmla="*/ 1438637 h 2055195"/>
              <a:gd name="connsiteX9" fmla="*/ 2824085 w 2824085"/>
              <a:gd name="connsiteY9" fmla="*/ 2055195 h 2055195"/>
              <a:gd name="connsiteX10" fmla="*/ 2202786 w 2824085"/>
              <a:gd name="connsiteY10" fmla="*/ 2055195 h 2055195"/>
              <a:gd name="connsiteX11" fmla="*/ 1722692 w 2824085"/>
              <a:gd name="connsiteY11" fmla="*/ 2055195 h 2055195"/>
              <a:gd name="connsiteX12" fmla="*/ 1186116 w 2824085"/>
              <a:gd name="connsiteY12" fmla="*/ 2055195 h 2055195"/>
              <a:gd name="connsiteX13" fmla="*/ 649540 w 2824085"/>
              <a:gd name="connsiteY13" fmla="*/ 2055195 h 2055195"/>
              <a:gd name="connsiteX14" fmla="*/ 0 w 2824085"/>
              <a:gd name="connsiteY14" fmla="*/ 2055195 h 2055195"/>
              <a:gd name="connsiteX15" fmla="*/ 0 w 2824085"/>
              <a:gd name="connsiteY15" fmla="*/ 1582500 h 2055195"/>
              <a:gd name="connsiteX16" fmla="*/ 0 w 2824085"/>
              <a:gd name="connsiteY16" fmla="*/ 1130357 h 2055195"/>
              <a:gd name="connsiteX17" fmla="*/ 0 w 2824085"/>
              <a:gd name="connsiteY17" fmla="*/ 637110 h 2055195"/>
              <a:gd name="connsiteX18" fmla="*/ 0 w 2824085"/>
              <a:gd name="connsiteY18" fmla="*/ 0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24085" h="2055195" fill="none" extrusionOk="0">
                <a:moveTo>
                  <a:pt x="0" y="0"/>
                </a:moveTo>
                <a:cubicBezTo>
                  <a:pt x="133800" y="-15823"/>
                  <a:pt x="283462" y="29210"/>
                  <a:pt x="480094" y="0"/>
                </a:cubicBezTo>
                <a:cubicBezTo>
                  <a:pt x="676726" y="-29210"/>
                  <a:pt x="848333" y="10441"/>
                  <a:pt x="1044911" y="0"/>
                </a:cubicBezTo>
                <a:cubicBezTo>
                  <a:pt x="1241489" y="-10441"/>
                  <a:pt x="1353802" y="42346"/>
                  <a:pt x="1553247" y="0"/>
                </a:cubicBezTo>
                <a:cubicBezTo>
                  <a:pt x="1752692" y="-42346"/>
                  <a:pt x="1990281" y="33416"/>
                  <a:pt x="2174545" y="0"/>
                </a:cubicBezTo>
                <a:cubicBezTo>
                  <a:pt x="2358809" y="-33416"/>
                  <a:pt x="2591097" y="54904"/>
                  <a:pt x="2824085" y="0"/>
                </a:cubicBezTo>
                <a:cubicBezTo>
                  <a:pt x="2840821" y="197016"/>
                  <a:pt x="2790020" y="286065"/>
                  <a:pt x="2824085" y="534351"/>
                </a:cubicBezTo>
                <a:cubicBezTo>
                  <a:pt x="2858150" y="782637"/>
                  <a:pt x="2781737" y="806924"/>
                  <a:pt x="2824085" y="986494"/>
                </a:cubicBezTo>
                <a:cubicBezTo>
                  <a:pt x="2866433" y="1166064"/>
                  <a:pt x="2787312" y="1230297"/>
                  <a:pt x="2824085" y="1438637"/>
                </a:cubicBezTo>
                <a:cubicBezTo>
                  <a:pt x="2860858" y="1646977"/>
                  <a:pt x="2756435" y="1885447"/>
                  <a:pt x="2824085" y="2055195"/>
                </a:cubicBezTo>
                <a:cubicBezTo>
                  <a:pt x="2541100" y="2082850"/>
                  <a:pt x="2391660" y="1998353"/>
                  <a:pt x="2202786" y="2055195"/>
                </a:cubicBezTo>
                <a:cubicBezTo>
                  <a:pt x="2013912" y="2112037"/>
                  <a:pt x="1865873" y="2008501"/>
                  <a:pt x="1722692" y="2055195"/>
                </a:cubicBezTo>
                <a:cubicBezTo>
                  <a:pt x="1579511" y="2101889"/>
                  <a:pt x="1448779" y="2024104"/>
                  <a:pt x="1186116" y="2055195"/>
                </a:cubicBezTo>
                <a:cubicBezTo>
                  <a:pt x="923453" y="2086286"/>
                  <a:pt x="768781" y="2036166"/>
                  <a:pt x="649540" y="2055195"/>
                </a:cubicBezTo>
                <a:cubicBezTo>
                  <a:pt x="530299" y="2074224"/>
                  <a:pt x="275256" y="2006985"/>
                  <a:pt x="0" y="2055195"/>
                </a:cubicBezTo>
                <a:cubicBezTo>
                  <a:pt x="-40984" y="1943374"/>
                  <a:pt x="52607" y="1774223"/>
                  <a:pt x="0" y="1582500"/>
                </a:cubicBezTo>
                <a:cubicBezTo>
                  <a:pt x="-52607" y="1390778"/>
                  <a:pt x="16276" y="1316176"/>
                  <a:pt x="0" y="1130357"/>
                </a:cubicBezTo>
                <a:cubicBezTo>
                  <a:pt x="-16276" y="944538"/>
                  <a:pt x="5036" y="803678"/>
                  <a:pt x="0" y="637110"/>
                </a:cubicBezTo>
                <a:cubicBezTo>
                  <a:pt x="-5036" y="470542"/>
                  <a:pt x="10802" y="235495"/>
                  <a:pt x="0" y="0"/>
                </a:cubicBezTo>
                <a:close/>
              </a:path>
              <a:path w="2824085" h="2055195" stroke="0" extrusionOk="0">
                <a:moveTo>
                  <a:pt x="0" y="0"/>
                </a:moveTo>
                <a:cubicBezTo>
                  <a:pt x="146166" y="-50317"/>
                  <a:pt x="308976" y="16470"/>
                  <a:pt x="508335" y="0"/>
                </a:cubicBezTo>
                <a:cubicBezTo>
                  <a:pt x="707694" y="-16470"/>
                  <a:pt x="902300" y="53782"/>
                  <a:pt x="1073152" y="0"/>
                </a:cubicBezTo>
                <a:cubicBezTo>
                  <a:pt x="1244004" y="-53782"/>
                  <a:pt x="1365300" y="30693"/>
                  <a:pt x="1581488" y="0"/>
                </a:cubicBezTo>
                <a:cubicBezTo>
                  <a:pt x="1797676" y="-30693"/>
                  <a:pt x="1922456" y="24391"/>
                  <a:pt x="2202786" y="0"/>
                </a:cubicBezTo>
                <a:cubicBezTo>
                  <a:pt x="2483116" y="-24391"/>
                  <a:pt x="2608746" y="70041"/>
                  <a:pt x="2824085" y="0"/>
                </a:cubicBezTo>
                <a:cubicBezTo>
                  <a:pt x="2846609" y="220432"/>
                  <a:pt x="2778305" y="288681"/>
                  <a:pt x="2824085" y="452143"/>
                </a:cubicBezTo>
                <a:cubicBezTo>
                  <a:pt x="2869865" y="615605"/>
                  <a:pt x="2817330" y="776381"/>
                  <a:pt x="2824085" y="924838"/>
                </a:cubicBezTo>
                <a:cubicBezTo>
                  <a:pt x="2830840" y="1073296"/>
                  <a:pt x="2816437" y="1188740"/>
                  <a:pt x="2824085" y="1397533"/>
                </a:cubicBezTo>
                <a:cubicBezTo>
                  <a:pt x="2831733" y="1606327"/>
                  <a:pt x="2805982" y="1799477"/>
                  <a:pt x="2824085" y="2055195"/>
                </a:cubicBezTo>
                <a:cubicBezTo>
                  <a:pt x="2602842" y="2112311"/>
                  <a:pt x="2552506" y="2008737"/>
                  <a:pt x="2343991" y="2055195"/>
                </a:cubicBezTo>
                <a:cubicBezTo>
                  <a:pt x="2135476" y="2101653"/>
                  <a:pt x="1992379" y="2006257"/>
                  <a:pt x="1863896" y="2055195"/>
                </a:cubicBezTo>
                <a:cubicBezTo>
                  <a:pt x="1735413" y="2104133"/>
                  <a:pt x="1489942" y="2046420"/>
                  <a:pt x="1299079" y="2055195"/>
                </a:cubicBezTo>
                <a:cubicBezTo>
                  <a:pt x="1108216" y="2063970"/>
                  <a:pt x="945153" y="2004878"/>
                  <a:pt x="790744" y="2055195"/>
                </a:cubicBezTo>
                <a:cubicBezTo>
                  <a:pt x="636336" y="2105512"/>
                  <a:pt x="327385" y="2004611"/>
                  <a:pt x="0" y="2055195"/>
                </a:cubicBezTo>
                <a:cubicBezTo>
                  <a:pt x="-24674" y="1836156"/>
                  <a:pt x="5322" y="1654612"/>
                  <a:pt x="0" y="1541396"/>
                </a:cubicBezTo>
                <a:cubicBezTo>
                  <a:pt x="-5322" y="1428180"/>
                  <a:pt x="59405" y="1228333"/>
                  <a:pt x="0" y="1027598"/>
                </a:cubicBezTo>
                <a:cubicBezTo>
                  <a:pt x="-59405" y="826863"/>
                  <a:pt x="47826" y="708988"/>
                  <a:pt x="0" y="534351"/>
                </a:cubicBezTo>
                <a:cubicBezTo>
                  <a:pt x="-47826" y="359714"/>
                  <a:pt x="5261" y="12033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3513AC-F3C4-4898-BE0D-F9D33B1D49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1886" y="3474228"/>
            <a:ext cx="2824085" cy="2375588"/>
          </a:xfrm>
          <a:custGeom>
            <a:avLst/>
            <a:gdLst>
              <a:gd name="connsiteX0" fmla="*/ 0 w 2824085"/>
              <a:gd name="connsiteY0" fmla="*/ 0 h 2375588"/>
              <a:gd name="connsiteX1" fmla="*/ 621299 w 2824085"/>
              <a:gd name="connsiteY1" fmla="*/ 0 h 2375588"/>
              <a:gd name="connsiteX2" fmla="*/ 1214357 w 2824085"/>
              <a:gd name="connsiteY2" fmla="*/ 0 h 2375588"/>
              <a:gd name="connsiteX3" fmla="*/ 1779174 w 2824085"/>
              <a:gd name="connsiteY3" fmla="*/ 0 h 2375588"/>
              <a:gd name="connsiteX4" fmla="*/ 2824085 w 2824085"/>
              <a:gd name="connsiteY4" fmla="*/ 0 h 2375588"/>
              <a:gd name="connsiteX5" fmla="*/ 2824085 w 2824085"/>
              <a:gd name="connsiteY5" fmla="*/ 570141 h 2375588"/>
              <a:gd name="connsiteX6" fmla="*/ 2824085 w 2824085"/>
              <a:gd name="connsiteY6" fmla="*/ 1164038 h 2375588"/>
              <a:gd name="connsiteX7" fmla="*/ 2824085 w 2824085"/>
              <a:gd name="connsiteY7" fmla="*/ 1734179 h 2375588"/>
              <a:gd name="connsiteX8" fmla="*/ 2824085 w 2824085"/>
              <a:gd name="connsiteY8" fmla="*/ 2375588 h 2375588"/>
              <a:gd name="connsiteX9" fmla="*/ 2343991 w 2824085"/>
              <a:gd name="connsiteY9" fmla="*/ 2375588 h 2375588"/>
              <a:gd name="connsiteX10" fmla="*/ 1835655 w 2824085"/>
              <a:gd name="connsiteY10" fmla="*/ 2375588 h 2375588"/>
              <a:gd name="connsiteX11" fmla="*/ 1270838 w 2824085"/>
              <a:gd name="connsiteY11" fmla="*/ 2375588 h 2375588"/>
              <a:gd name="connsiteX12" fmla="*/ 762503 w 2824085"/>
              <a:gd name="connsiteY12" fmla="*/ 2375588 h 2375588"/>
              <a:gd name="connsiteX13" fmla="*/ 0 w 2824085"/>
              <a:gd name="connsiteY13" fmla="*/ 2375588 h 2375588"/>
              <a:gd name="connsiteX14" fmla="*/ 0 w 2824085"/>
              <a:gd name="connsiteY14" fmla="*/ 1757935 h 2375588"/>
              <a:gd name="connsiteX15" fmla="*/ 0 w 2824085"/>
              <a:gd name="connsiteY15" fmla="*/ 1187794 h 2375588"/>
              <a:gd name="connsiteX16" fmla="*/ 0 w 2824085"/>
              <a:gd name="connsiteY16" fmla="*/ 617653 h 2375588"/>
              <a:gd name="connsiteX17" fmla="*/ 0 w 2824085"/>
              <a:gd name="connsiteY17" fmla="*/ 0 h 237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24085" h="2375588" fill="none" extrusionOk="0">
                <a:moveTo>
                  <a:pt x="0" y="0"/>
                </a:moveTo>
                <a:cubicBezTo>
                  <a:pt x="196005" y="-37784"/>
                  <a:pt x="415166" y="69615"/>
                  <a:pt x="621299" y="0"/>
                </a:cubicBezTo>
                <a:cubicBezTo>
                  <a:pt x="827432" y="-69615"/>
                  <a:pt x="980432" y="34270"/>
                  <a:pt x="1214357" y="0"/>
                </a:cubicBezTo>
                <a:cubicBezTo>
                  <a:pt x="1448282" y="-34270"/>
                  <a:pt x="1661114" y="37735"/>
                  <a:pt x="1779174" y="0"/>
                </a:cubicBezTo>
                <a:cubicBezTo>
                  <a:pt x="1897234" y="-37735"/>
                  <a:pt x="2428885" y="8661"/>
                  <a:pt x="2824085" y="0"/>
                </a:cubicBezTo>
                <a:cubicBezTo>
                  <a:pt x="2831613" y="275009"/>
                  <a:pt x="2805276" y="290944"/>
                  <a:pt x="2824085" y="570141"/>
                </a:cubicBezTo>
                <a:cubicBezTo>
                  <a:pt x="2842894" y="849338"/>
                  <a:pt x="2804397" y="961473"/>
                  <a:pt x="2824085" y="1164038"/>
                </a:cubicBezTo>
                <a:cubicBezTo>
                  <a:pt x="2843773" y="1366603"/>
                  <a:pt x="2763303" y="1528037"/>
                  <a:pt x="2824085" y="1734179"/>
                </a:cubicBezTo>
                <a:cubicBezTo>
                  <a:pt x="2884867" y="1940321"/>
                  <a:pt x="2787325" y="2118526"/>
                  <a:pt x="2824085" y="2375588"/>
                </a:cubicBezTo>
                <a:cubicBezTo>
                  <a:pt x="2644085" y="2423078"/>
                  <a:pt x="2551928" y="2363063"/>
                  <a:pt x="2343991" y="2375588"/>
                </a:cubicBezTo>
                <a:cubicBezTo>
                  <a:pt x="2136054" y="2388113"/>
                  <a:pt x="1989369" y="2349509"/>
                  <a:pt x="1835655" y="2375588"/>
                </a:cubicBezTo>
                <a:cubicBezTo>
                  <a:pt x="1681941" y="2401667"/>
                  <a:pt x="1485664" y="2365239"/>
                  <a:pt x="1270838" y="2375588"/>
                </a:cubicBezTo>
                <a:cubicBezTo>
                  <a:pt x="1056012" y="2385937"/>
                  <a:pt x="931090" y="2343668"/>
                  <a:pt x="762503" y="2375588"/>
                </a:cubicBezTo>
                <a:cubicBezTo>
                  <a:pt x="593916" y="2407508"/>
                  <a:pt x="256639" y="2294137"/>
                  <a:pt x="0" y="2375588"/>
                </a:cubicBezTo>
                <a:cubicBezTo>
                  <a:pt x="-48252" y="2160209"/>
                  <a:pt x="25310" y="1970377"/>
                  <a:pt x="0" y="1757935"/>
                </a:cubicBezTo>
                <a:cubicBezTo>
                  <a:pt x="-25310" y="1545493"/>
                  <a:pt x="21730" y="1370492"/>
                  <a:pt x="0" y="1187794"/>
                </a:cubicBezTo>
                <a:cubicBezTo>
                  <a:pt x="-21730" y="1005096"/>
                  <a:pt x="45443" y="811537"/>
                  <a:pt x="0" y="617653"/>
                </a:cubicBezTo>
                <a:cubicBezTo>
                  <a:pt x="-45443" y="423769"/>
                  <a:pt x="44388" y="204190"/>
                  <a:pt x="0" y="0"/>
                </a:cubicBezTo>
                <a:close/>
              </a:path>
              <a:path w="2824085" h="2375588" stroke="0" extrusionOk="0">
                <a:moveTo>
                  <a:pt x="0" y="0"/>
                </a:moveTo>
                <a:cubicBezTo>
                  <a:pt x="113619" y="-12706"/>
                  <a:pt x="354902" y="20630"/>
                  <a:pt x="508335" y="0"/>
                </a:cubicBezTo>
                <a:cubicBezTo>
                  <a:pt x="661769" y="-20630"/>
                  <a:pt x="921668" y="17365"/>
                  <a:pt x="1073152" y="0"/>
                </a:cubicBezTo>
                <a:cubicBezTo>
                  <a:pt x="1224636" y="-17365"/>
                  <a:pt x="1415411" y="41140"/>
                  <a:pt x="1581488" y="0"/>
                </a:cubicBezTo>
                <a:cubicBezTo>
                  <a:pt x="1747565" y="-41140"/>
                  <a:pt x="2014867" y="27823"/>
                  <a:pt x="2174545" y="0"/>
                </a:cubicBezTo>
                <a:cubicBezTo>
                  <a:pt x="2334223" y="-27823"/>
                  <a:pt x="2603422" y="14781"/>
                  <a:pt x="2824085" y="0"/>
                </a:cubicBezTo>
                <a:cubicBezTo>
                  <a:pt x="2828615" y="164891"/>
                  <a:pt x="2794030" y="284137"/>
                  <a:pt x="2824085" y="546385"/>
                </a:cubicBezTo>
                <a:cubicBezTo>
                  <a:pt x="2854140" y="808634"/>
                  <a:pt x="2779927" y="961634"/>
                  <a:pt x="2824085" y="1187794"/>
                </a:cubicBezTo>
                <a:cubicBezTo>
                  <a:pt x="2868243" y="1413954"/>
                  <a:pt x="2791153" y="1602553"/>
                  <a:pt x="2824085" y="1734179"/>
                </a:cubicBezTo>
                <a:cubicBezTo>
                  <a:pt x="2857017" y="1865805"/>
                  <a:pt x="2803399" y="2136841"/>
                  <a:pt x="2824085" y="2375588"/>
                </a:cubicBezTo>
                <a:cubicBezTo>
                  <a:pt x="2558211" y="2410886"/>
                  <a:pt x="2343974" y="2321218"/>
                  <a:pt x="2202786" y="2375588"/>
                </a:cubicBezTo>
                <a:cubicBezTo>
                  <a:pt x="2061598" y="2429958"/>
                  <a:pt x="1832944" y="2332732"/>
                  <a:pt x="1609728" y="2375588"/>
                </a:cubicBezTo>
                <a:cubicBezTo>
                  <a:pt x="1386512" y="2418444"/>
                  <a:pt x="1199464" y="2370742"/>
                  <a:pt x="1073152" y="2375588"/>
                </a:cubicBezTo>
                <a:cubicBezTo>
                  <a:pt x="946840" y="2380434"/>
                  <a:pt x="408112" y="2273937"/>
                  <a:pt x="0" y="2375588"/>
                </a:cubicBezTo>
                <a:cubicBezTo>
                  <a:pt x="-14744" y="2254145"/>
                  <a:pt x="38588" y="2088947"/>
                  <a:pt x="0" y="1829203"/>
                </a:cubicBezTo>
                <a:cubicBezTo>
                  <a:pt x="-38588" y="1569460"/>
                  <a:pt x="28363" y="1461510"/>
                  <a:pt x="0" y="1306573"/>
                </a:cubicBezTo>
                <a:cubicBezTo>
                  <a:pt x="-28363" y="1151636"/>
                  <a:pt x="54723" y="851285"/>
                  <a:pt x="0" y="712676"/>
                </a:cubicBezTo>
                <a:cubicBezTo>
                  <a:pt x="-54723" y="574067"/>
                  <a:pt x="14398" y="26896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1998221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A6E6235-E682-4EDF-88E8-FF88DE7AA2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210" y="2927456"/>
            <a:ext cx="5408308" cy="648000"/>
          </a:xfrm>
          <a:custGeom>
            <a:avLst/>
            <a:gdLst>
              <a:gd name="connsiteX0" fmla="*/ 0 w 5408308"/>
              <a:gd name="connsiteY0" fmla="*/ 0 h 648000"/>
              <a:gd name="connsiteX1" fmla="*/ 540831 w 5408308"/>
              <a:gd name="connsiteY1" fmla="*/ 0 h 648000"/>
              <a:gd name="connsiteX2" fmla="*/ 1027579 w 5408308"/>
              <a:gd name="connsiteY2" fmla="*/ 0 h 648000"/>
              <a:gd name="connsiteX3" fmla="*/ 1406160 w 5408308"/>
              <a:gd name="connsiteY3" fmla="*/ 0 h 648000"/>
              <a:gd name="connsiteX4" fmla="*/ 2055157 w 5408308"/>
              <a:gd name="connsiteY4" fmla="*/ 0 h 648000"/>
              <a:gd name="connsiteX5" fmla="*/ 2487822 w 5408308"/>
              <a:gd name="connsiteY5" fmla="*/ 0 h 648000"/>
              <a:gd name="connsiteX6" fmla="*/ 2974569 w 5408308"/>
              <a:gd name="connsiteY6" fmla="*/ 0 h 648000"/>
              <a:gd name="connsiteX7" fmla="*/ 3461317 w 5408308"/>
              <a:gd name="connsiteY7" fmla="*/ 0 h 648000"/>
              <a:gd name="connsiteX8" fmla="*/ 3839899 w 5408308"/>
              <a:gd name="connsiteY8" fmla="*/ 0 h 648000"/>
              <a:gd name="connsiteX9" fmla="*/ 4326646 w 5408308"/>
              <a:gd name="connsiteY9" fmla="*/ 0 h 648000"/>
              <a:gd name="connsiteX10" fmla="*/ 4921560 w 5408308"/>
              <a:gd name="connsiteY10" fmla="*/ 0 h 648000"/>
              <a:gd name="connsiteX11" fmla="*/ 5408308 w 5408308"/>
              <a:gd name="connsiteY11" fmla="*/ 0 h 648000"/>
              <a:gd name="connsiteX12" fmla="*/ 5408308 w 5408308"/>
              <a:gd name="connsiteY12" fmla="*/ 304560 h 648000"/>
              <a:gd name="connsiteX13" fmla="*/ 5408308 w 5408308"/>
              <a:gd name="connsiteY13" fmla="*/ 648000 h 648000"/>
              <a:gd name="connsiteX14" fmla="*/ 4921560 w 5408308"/>
              <a:gd name="connsiteY14" fmla="*/ 648000 h 648000"/>
              <a:gd name="connsiteX15" fmla="*/ 4380729 w 5408308"/>
              <a:gd name="connsiteY15" fmla="*/ 648000 h 648000"/>
              <a:gd name="connsiteX16" fmla="*/ 3731733 w 5408308"/>
              <a:gd name="connsiteY16" fmla="*/ 648000 h 648000"/>
              <a:gd name="connsiteX17" fmla="*/ 3353151 w 5408308"/>
              <a:gd name="connsiteY17" fmla="*/ 648000 h 648000"/>
              <a:gd name="connsiteX18" fmla="*/ 2866403 w 5408308"/>
              <a:gd name="connsiteY18" fmla="*/ 648000 h 648000"/>
              <a:gd name="connsiteX19" fmla="*/ 2487822 w 5408308"/>
              <a:gd name="connsiteY19" fmla="*/ 648000 h 648000"/>
              <a:gd name="connsiteX20" fmla="*/ 2109240 w 5408308"/>
              <a:gd name="connsiteY20" fmla="*/ 648000 h 648000"/>
              <a:gd name="connsiteX21" fmla="*/ 1568409 w 5408308"/>
              <a:gd name="connsiteY21" fmla="*/ 648000 h 648000"/>
              <a:gd name="connsiteX22" fmla="*/ 1135745 w 5408308"/>
              <a:gd name="connsiteY22" fmla="*/ 648000 h 648000"/>
              <a:gd name="connsiteX23" fmla="*/ 540831 w 5408308"/>
              <a:gd name="connsiteY23" fmla="*/ 648000 h 648000"/>
              <a:gd name="connsiteX24" fmla="*/ 0 w 5408308"/>
              <a:gd name="connsiteY24" fmla="*/ 648000 h 648000"/>
              <a:gd name="connsiteX25" fmla="*/ 0 w 5408308"/>
              <a:gd name="connsiteY25" fmla="*/ 336960 h 648000"/>
              <a:gd name="connsiteX26" fmla="*/ 0 w 5408308"/>
              <a:gd name="connsiteY2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8308" h="648000" fill="none" extrusionOk="0">
                <a:moveTo>
                  <a:pt x="0" y="0"/>
                </a:moveTo>
                <a:cubicBezTo>
                  <a:pt x="239986" y="-44991"/>
                  <a:pt x="298695" y="35145"/>
                  <a:pt x="540831" y="0"/>
                </a:cubicBezTo>
                <a:cubicBezTo>
                  <a:pt x="782967" y="-35145"/>
                  <a:pt x="830076" y="55609"/>
                  <a:pt x="1027579" y="0"/>
                </a:cubicBezTo>
                <a:cubicBezTo>
                  <a:pt x="1225082" y="-55609"/>
                  <a:pt x="1234734" y="7729"/>
                  <a:pt x="1406160" y="0"/>
                </a:cubicBezTo>
                <a:cubicBezTo>
                  <a:pt x="1577586" y="-7729"/>
                  <a:pt x="1837247" y="75588"/>
                  <a:pt x="2055157" y="0"/>
                </a:cubicBezTo>
                <a:cubicBezTo>
                  <a:pt x="2273067" y="-75588"/>
                  <a:pt x="2285897" y="24265"/>
                  <a:pt x="2487822" y="0"/>
                </a:cubicBezTo>
                <a:cubicBezTo>
                  <a:pt x="2689748" y="-24265"/>
                  <a:pt x="2772075" y="28754"/>
                  <a:pt x="2974569" y="0"/>
                </a:cubicBezTo>
                <a:cubicBezTo>
                  <a:pt x="3177063" y="-28754"/>
                  <a:pt x="3361155" y="9123"/>
                  <a:pt x="3461317" y="0"/>
                </a:cubicBezTo>
                <a:cubicBezTo>
                  <a:pt x="3561479" y="-9123"/>
                  <a:pt x="3680691" y="1687"/>
                  <a:pt x="3839899" y="0"/>
                </a:cubicBezTo>
                <a:cubicBezTo>
                  <a:pt x="3999107" y="-1687"/>
                  <a:pt x="4116589" y="19455"/>
                  <a:pt x="4326646" y="0"/>
                </a:cubicBezTo>
                <a:cubicBezTo>
                  <a:pt x="4536703" y="-19455"/>
                  <a:pt x="4727768" y="38148"/>
                  <a:pt x="4921560" y="0"/>
                </a:cubicBezTo>
                <a:cubicBezTo>
                  <a:pt x="5115352" y="-38148"/>
                  <a:pt x="5186147" y="29205"/>
                  <a:pt x="5408308" y="0"/>
                </a:cubicBezTo>
                <a:cubicBezTo>
                  <a:pt x="5440679" y="120011"/>
                  <a:pt x="5393501" y="202615"/>
                  <a:pt x="5408308" y="304560"/>
                </a:cubicBezTo>
                <a:cubicBezTo>
                  <a:pt x="5423115" y="406505"/>
                  <a:pt x="5407224" y="478644"/>
                  <a:pt x="5408308" y="648000"/>
                </a:cubicBezTo>
                <a:cubicBezTo>
                  <a:pt x="5232303" y="674386"/>
                  <a:pt x="5086303" y="636318"/>
                  <a:pt x="4921560" y="648000"/>
                </a:cubicBezTo>
                <a:cubicBezTo>
                  <a:pt x="4756817" y="659682"/>
                  <a:pt x="4512016" y="602680"/>
                  <a:pt x="4380729" y="648000"/>
                </a:cubicBezTo>
                <a:cubicBezTo>
                  <a:pt x="4249442" y="693320"/>
                  <a:pt x="4004272" y="637159"/>
                  <a:pt x="3731733" y="648000"/>
                </a:cubicBezTo>
                <a:cubicBezTo>
                  <a:pt x="3459194" y="658841"/>
                  <a:pt x="3470227" y="632245"/>
                  <a:pt x="3353151" y="648000"/>
                </a:cubicBezTo>
                <a:cubicBezTo>
                  <a:pt x="3236075" y="663755"/>
                  <a:pt x="3063386" y="598686"/>
                  <a:pt x="2866403" y="648000"/>
                </a:cubicBezTo>
                <a:cubicBezTo>
                  <a:pt x="2669420" y="697314"/>
                  <a:pt x="2618923" y="634328"/>
                  <a:pt x="2487822" y="648000"/>
                </a:cubicBezTo>
                <a:cubicBezTo>
                  <a:pt x="2356721" y="661672"/>
                  <a:pt x="2295027" y="633922"/>
                  <a:pt x="2109240" y="648000"/>
                </a:cubicBezTo>
                <a:cubicBezTo>
                  <a:pt x="1923453" y="662078"/>
                  <a:pt x="1808704" y="588135"/>
                  <a:pt x="1568409" y="648000"/>
                </a:cubicBezTo>
                <a:cubicBezTo>
                  <a:pt x="1328114" y="707865"/>
                  <a:pt x="1291738" y="621229"/>
                  <a:pt x="1135745" y="648000"/>
                </a:cubicBezTo>
                <a:cubicBezTo>
                  <a:pt x="979752" y="674771"/>
                  <a:pt x="690007" y="591509"/>
                  <a:pt x="540831" y="648000"/>
                </a:cubicBezTo>
                <a:cubicBezTo>
                  <a:pt x="391655" y="704491"/>
                  <a:pt x="236972" y="634078"/>
                  <a:pt x="0" y="648000"/>
                </a:cubicBezTo>
                <a:cubicBezTo>
                  <a:pt x="-13475" y="569511"/>
                  <a:pt x="9686" y="485020"/>
                  <a:pt x="0" y="336960"/>
                </a:cubicBezTo>
                <a:cubicBezTo>
                  <a:pt x="-9686" y="188900"/>
                  <a:pt x="26137" y="124564"/>
                  <a:pt x="0" y="0"/>
                </a:cubicBezTo>
                <a:close/>
              </a:path>
              <a:path w="5408308" h="648000" stroke="0" extrusionOk="0">
                <a:moveTo>
                  <a:pt x="0" y="0"/>
                </a:moveTo>
                <a:cubicBezTo>
                  <a:pt x="183646" y="-10696"/>
                  <a:pt x="213939" y="17157"/>
                  <a:pt x="378582" y="0"/>
                </a:cubicBezTo>
                <a:cubicBezTo>
                  <a:pt x="543225" y="-17157"/>
                  <a:pt x="841856" y="11557"/>
                  <a:pt x="973495" y="0"/>
                </a:cubicBezTo>
                <a:cubicBezTo>
                  <a:pt x="1105134" y="-11557"/>
                  <a:pt x="1344759" y="61738"/>
                  <a:pt x="1568409" y="0"/>
                </a:cubicBezTo>
                <a:cubicBezTo>
                  <a:pt x="1792059" y="-61738"/>
                  <a:pt x="1785578" y="48826"/>
                  <a:pt x="2001074" y="0"/>
                </a:cubicBezTo>
                <a:cubicBezTo>
                  <a:pt x="2216571" y="-48826"/>
                  <a:pt x="2276518" y="17524"/>
                  <a:pt x="2379656" y="0"/>
                </a:cubicBezTo>
                <a:cubicBezTo>
                  <a:pt x="2482794" y="-17524"/>
                  <a:pt x="2668901" y="12798"/>
                  <a:pt x="2812320" y="0"/>
                </a:cubicBezTo>
                <a:cubicBezTo>
                  <a:pt x="2955739" y="-12798"/>
                  <a:pt x="3105660" y="36792"/>
                  <a:pt x="3299068" y="0"/>
                </a:cubicBezTo>
                <a:cubicBezTo>
                  <a:pt x="3492476" y="-36792"/>
                  <a:pt x="3613348" y="61265"/>
                  <a:pt x="3839899" y="0"/>
                </a:cubicBezTo>
                <a:cubicBezTo>
                  <a:pt x="4066450" y="-61265"/>
                  <a:pt x="4187129" y="21382"/>
                  <a:pt x="4326646" y="0"/>
                </a:cubicBezTo>
                <a:cubicBezTo>
                  <a:pt x="4466163" y="-21382"/>
                  <a:pt x="4742258" y="56013"/>
                  <a:pt x="4921560" y="0"/>
                </a:cubicBezTo>
                <a:cubicBezTo>
                  <a:pt x="5100862" y="-56013"/>
                  <a:pt x="5196829" y="14311"/>
                  <a:pt x="5408308" y="0"/>
                </a:cubicBezTo>
                <a:cubicBezTo>
                  <a:pt x="5443149" y="65813"/>
                  <a:pt x="5376102" y="183905"/>
                  <a:pt x="5408308" y="304560"/>
                </a:cubicBezTo>
                <a:cubicBezTo>
                  <a:pt x="5440514" y="425215"/>
                  <a:pt x="5396040" y="486036"/>
                  <a:pt x="5408308" y="648000"/>
                </a:cubicBezTo>
                <a:cubicBezTo>
                  <a:pt x="5217194" y="705269"/>
                  <a:pt x="5156888" y="597009"/>
                  <a:pt x="4921560" y="648000"/>
                </a:cubicBezTo>
                <a:cubicBezTo>
                  <a:pt x="4686232" y="698991"/>
                  <a:pt x="4603893" y="608926"/>
                  <a:pt x="4326646" y="648000"/>
                </a:cubicBezTo>
                <a:cubicBezTo>
                  <a:pt x="4049399" y="687074"/>
                  <a:pt x="3893642" y="582263"/>
                  <a:pt x="3731733" y="648000"/>
                </a:cubicBezTo>
                <a:cubicBezTo>
                  <a:pt x="3569824" y="713737"/>
                  <a:pt x="3405138" y="588987"/>
                  <a:pt x="3136819" y="648000"/>
                </a:cubicBezTo>
                <a:cubicBezTo>
                  <a:pt x="2868500" y="707013"/>
                  <a:pt x="2843041" y="626374"/>
                  <a:pt x="2704154" y="648000"/>
                </a:cubicBezTo>
                <a:cubicBezTo>
                  <a:pt x="2565268" y="669626"/>
                  <a:pt x="2197924" y="575482"/>
                  <a:pt x="2055157" y="648000"/>
                </a:cubicBezTo>
                <a:cubicBezTo>
                  <a:pt x="1912390" y="720518"/>
                  <a:pt x="1789309" y="637517"/>
                  <a:pt x="1676575" y="648000"/>
                </a:cubicBezTo>
                <a:cubicBezTo>
                  <a:pt x="1563841" y="658483"/>
                  <a:pt x="1225104" y="595124"/>
                  <a:pt x="1027579" y="648000"/>
                </a:cubicBezTo>
                <a:cubicBezTo>
                  <a:pt x="830054" y="700876"/>
                  <a:pt x="664231" y="596310"/>
                  <a:pt x="540831" y="648000"/>
                </a:cubicBezTo>
                <a:cubicBezTo>
                  <a:pt x="417431" y="699690"/>
                  <a:pt x="190258" y="642392"/>
                  <a:pt x="0" y="648000"/>
                </a:cubicBezTo>
                <a:cubicBezTo>
                  <a:pt x="-9449" y="560331"/>
                  <a:pt x="25839" y="471106"/>
                  <a:pt x="0" y="324000"/>
                </a:cubicBezTo>
                <a:cubicBezTo>
                  <a:pt x="-25839" y="176894"/>
                  <a:pt x="32568" y="7341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767227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7F4C7DF-825B-4C6B-A369-397E7798BF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3135" y="3860195"/>
            <a:ext cx="5217232" cy="648000"/>
          </a:xfrm>
          <a:custGeom>
            <a:avLst/>
            <a:gdLst>
              <a:gd name="connsiteX0" fmla="*/ 0 w 5217232"/>
              <a:gd name="connsiteY0" fmla="*/ 0 h 648000"/>
              <a:gd name="connsiteX1" fmla="*/ 684037 w 5217232"/>
              <a:gd name="connsiteY1" fmla="*/ 0 h 648000"/>
              <a:gd name="connsiteX2" fmla="*/ 1368074 w 5217232"/>
              <a:gd name="connsiteY2" fmla="*/ 0 h 648000"/>
              <a:gd name="connsiteX3" fmla="*/ 1843422 w 5217232"/>
              <a:gd name="connsiteY3" fmla="*/ 0 h 648000"/>
              <a:gd name="connsiteX4" fmla="*/ 2527459 w 5217232"/>
              <a:gd name="connsiteY4" fmla="*/ 0 h 648000"/>
              <a:gd name="connsiteX5" fmla="*/ 3054979 w 5217232"/>
              <a:gd name="connsiteY5" fmla="*/ 0 h 648000"/>
              <a:gd name="connsiteX6" fmla="*/ 3582499 w 5217232"/>
              <a:gd name="connsiteY6" fmla="*/ 0 h 648000"/>
              <a:gd name="connsiteX7" fmla="*/ 4057847 w 5217232"/>
              <a:gd name="connsiteY7" fmla="*/ 0 h 648000"/>
              <a:gd name="connsiteX8" fmla="*/ 5217232 w 5217232"/>
              <a:gd name="connsiteY8" fmla="*/ 0 h 648000"/>
              <a:gd name="connsiteX9" fmla="*/ 5217232 w 5217232"/>
              <a:gd name="connsiteY9" fmla="*/ 311040 h 648000"/>
              <a:gd name="connsiteX10" fmla="*/ 5217232 w 5217232"/>
              <a:gd name="connsiteY10" fmla="*/ 648000 h 648000"/>
              <a:gd name="connsiteX11" fmla="*/ 4585367 w 5217232"/>
              <a:gd name="connsiteY11" fmla="*/ 648000 h 648000"/>
              <a:gd name="connsiteX12" fmla="*/ 4057847 w 5217232"/>
              <a:gd name="connsiteY12" fmla="*/ 648000 h 648000"/>
              <a:gd name="connsiteX13" fmla="*/ 3582499 w 5217232"/>
              <a:gd name="connsiteY13" fmla="*/ 648000 h 648000"/>
              <a:gd name="connsiteX14" fmla="*/ 3107152 w 5217232"/>
              <a:gd name="connsiteY14" fmla="*/ 648000 h 648000"/>
              <a:gd name="connsiteX15" fmla="*/ 2579631 w 5217232"/>
              <a:gd name="connsiteY15" fmla="*/ 648000 h 648000"/>
              <a:gd name="connsiteX16" fmla="*/ 1999939 w 5217232"/>
              <a:gd name="connsiteY16" fmla="*/ 648000 h 648000"/>
              <a:gd name="connsiteX17" fmla="*/ 1524591 w 5217232"/>
              <a:gd name="connsiteY17" fmla="*/ 648000 h 648000"/>
              <a:gd name="connsiteX18" fmla="*/ 997071 w 5217232"/>
              <a:gd name="connsiteY18" fmla="*/ 648000 h 648000"/>
              <a:gd name="connsiteX19" fmla="*/ 0 w 5217232"/>
              <a:gd name="connsiteY19" fmla="*/ 648000 h 648000"/>
              <a:gd name="connsiteX20" fmla="*/ 0 w 5217232"/>
              <a:gd name="connsiteY20" fmla="*/ 324000 h 648000"/>
              <a:gd name="connsiteX21" fmla="*/ 0 w 5217232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7232" h="648000" fill="none" extrusionOk="0">
                <a:moveTo>
                  <a:pt x="0" y="0"/>
                </a:moveTo>
                <a:cubicBezTo>
                  <a:pt x="194793" y="-62941"/>
                  <a:pt x="371043" y="1734"/>
                  <a:pt x="684037" y="0"/>
                </a:cubicBezTo>
                <a:cubicBezTo>
                  <a:pt x="997031" y="-1734"/>
                  <a:pt x="1110155" y="30967"/>
                  <a:pt x="1368074" y="0"/>
                </a:cubicBezTo>
                <a:cubicBezTo>
                  <a:pt x="1625993" y="-30967"/>
                  <a:pt x="1623811" y="9862"/>
                  <a:pt x="1843422" y="0"/>
                </a:cubicBezTo>
                <a:cubicBezTo>
                  <a:pt x="2063033" y="-9862"/>
                  <a:pt x="2239836" y="24891"/>
                  <a:pt x="2527459" y="0"/>
                </a:cubicBezTo>
                <a:cubicBezTo>
                  <a:pt x="2815082" y="-24891"/>
                  <a:pt x="2921683" y="20093"/>
                  <a:pt x="3054979" y="0"/>
                </a:cubicBezTo>
                <a:cubicBezTo>
                  <a:pt x="3188275" y="-20093"/>
                  <a:pt x="3420463" y="41492"/>
                  <a:pt x="3582499" y="0"/>
                </a:cubicBezTo>
                <a:cubicBezTo>
                  <a:pt x="3744535" y="-41492"/>
                  <a:pt x="3835050" y="39241"/>
                  <a:pt x="4057847" y="0"/>
                </a:cubicBezTo>
                <a:cubicBezTo>
                  <a:pt x="4280644" y="-39241"/>
                  <a:pt x="4782067" y="121473"/>
                  <a:pt x="5217232" y="0"/>
                </a:cubicBezTo>
                <a:cubicBezTo>
                  <a:pt x="5246808" y="121497"/>
                  <a:pt x="5202196" y="192458"/>
                  <a:pt x="5217232" y="311040"/>
                </a:cubicBezTo>
                <a:cubicBezTo>
                  <a:pt x="5232268" y="429622"/>
                  <a:pt x="5207040" y="571505"/>
                  <a:pt x="5217232" y="648000"/>
                </a:cubicBezTo>
                <a:cubicBezTo>
                  <a:pt x="5060055" y="696360"/>
                  <a:pt x="4716357" y="603420"/>
                  <a:pt x="4585367" y="648000"/>
                </a:cubicBezTo>
                <a:cubicBezTo>
                  <a:pt x="4454378" y="692580"/>
                  <a:pt x="4168759" y="629201"/>
                  <a:pt x="4057847" y="648000"/>
                </a:cubicBezTo>
                <a:cubicBezTo>
                  <a:pt x="3946935" y="666799"/>
                  <a:pt x="3755669" y="624726"/>
                  <a:pt x="3582499" y="648000"/>
                </a:cubicBezTo>
                <a:cubicBezTo>
                  <a:pt x="3409329" y="671274"/>
                  <a:pt x="3208332" y="610802"/>
                  <a:pt x="3107152" y="648000"/>
                </a:cubicBezTo>
                <a:cubicBezTo>
                  <a:pt x="3005972" y="685198"/>
                  <a:pt x="2774455" y="598282"/>
                  <a:pt x="2579631" y="648000"/>
                </a:cubicBezTo>
                <a:cubicBezTo>
                  <a:pt x="2384807" y="697718"/>
                  <a:pt x="2272057" y="635544"/>
                  <a:pt x="1999939" y="648000"/>
                </a:cubicBezTo>
                <a:cubicBezTo>
                  <a:pt x="1727821" y="660456"/>
                  <a:pt x="1730217" y="630263"/>
                  <a:pt x="1524591" y="648000"/>
                </a:cubicBezTo>
                <a:cubicBezTo>
                  <a:pt x="1318965" y="665737"/>
                  <a:pt x="1230912" y="597689"/>
                  <a:pt x="997071" y="648000"/>
                </a:cubicBezTo>
                <a:cubicBezTo>
                  <a:pt x="763230" y="698311"/>
                  <a:pt x="238357" y="534313"/>
                  <a:pt x="0" y="648000"/>
                </a:cubicBezTo>
                <a:cubicBezTo>
                  <a:pt x="-5464" y="503521"/>
                  <a:pt x="14166" y="457835"/>
                  <a:pt x="0" y="324000"/>
                </a:cubicBezTo>
                <a:cubicBezTo>
                  <a:pt x="-14166" y="190165"/>
                  <a:pt x="32679" y="68745"/>
                  <a:pt x="0" y="0"/>
                </a:cubicBezTo>
                <a:close/>
              </a:path>
              <a:path w="5217232" h="648000" stroke="0" extrusionOk="0">
                <a:moveTo>
                  <a:pt x="0" y="0"/>
                </a:moveTo>
                <a:cubicBezTo>
                  <a:pt x="339808" y="-39421"/>
                  <a:pt x="367453" y="75278"/>
                  <a:pt x="684037" y="0"/>
                </a:cubicBezTo>
                <a:cubicBezTo>
                  <a:pt x="1000621" y="-75278"/>
                  <a:pt x="982161" y="1980"/>
                  <a:pt x="1107213" y="0"/>
                </a:cubicBezTo>
                <a:cubicBezTo>
                  <a:pt x="1232265" y="-1980"/>
                  <a:pt x="1500963" y="41100"/>
                  <a:pt x="1686905" y="0"/>
                </a:cubicBezTo>
                <a:cubicBezTo>
                  <a:pt x="1872847" y="-41100"/>
                  <a:pt x="1979197" y="51433"/>
                  <a:pt x="2266597" y="0"/>
                </a:cubicBezTo>
                <a:cubicBezTo>
                  <a:pt x="2553997" y="-51433"/>
                  <a:pt x="2617370" y="33141"/>
                  <a:pt x="2898462" y="0"/>
                </a:cubicBezTo>
                <a:cubicBezTo>
                  <a:pt x="3179554" y="-33141"/>
                  <a:pt x="3145162" y="39745"/>
                  <a:pt x="3321638" y="0"/>
                </a:cubicBezTo>
                <a:cubicBezTo>
                  <a:pt x="3498114" y="-39745"/>
                  <a:pt x="3645999" y="17834"/>
                  <a:pt x="3796986" y="0"/>
                </a:cubicBezTo>
                <a:cubicBezTo>
                  <a:pt x="3947973" y="-17834"/>
                  <a:pt x="4108473" y="17208"/>
                  <a:pt x="4272333" y="0"/>
                </a:cubicBezTo>
                <a:cubicBezTo>
                  <a:pt x="4436193" y="-17208"/>
                  <a:pt x="5003478" y="27513"/>
                  <a:pt x="5217232" y="0"/>
                </a:cubicBezTo>
                <a:cubicBezTo>
                  <a:pt x="5223937" y="155182"/>
                  <a:pt x="5188531" y="240681"/>
                  <a:pt x="5217232" y="324000"/>
                </a:cubicBezTo>
                <a:cubicBezTo>
                  <a:pt x="5245933" y="407319"/>
                  <a:pt x="5214294" y="494045"/>
                  <a:pt x="5217232" y="648000"/>
                </a:cubicBezTo>
                <a:cubicBezTo>
                  <a:pt x="5108287" y="657840"/>
                  <a:pt x="4923267" y="599500"/>
                  <a:pt x="4741884" y="648000"/>
                </a:cubicBezTo>
                <a:cubicBezTo>
                  <a:pt x="4560501" y="696500"/>
                  <a:pt x="4416351" y="613834"/>
                  <a:pt x="4110019" y="648000"/>
                </a:cubicBezTo>
                <a:cubicBezTo>
                  <a:pt x="3803688" y="682166"/>
                  <a:pt x="3815649" y="625400"/>
                  <a:pt x="3634672" y="648000"/>
                </a:cubicBezTo>
                <a:cubicBezTo>
                  <a:pt x="3453695" y="670600"/>
                  <a:pt x="3366961" y="605793"/>
                  <a:pt x="3107152" y="648000"/>
                </a:cubicBezTo>
                <a:cubicBezTo>
                  <a:pt x="2847343" y="690207"/>
                  <a:pt x="2773078" y="602044"/>
                  <a:pt x="2631804" y="648000"/>
                </a:cubicBezTo>
                <a:cubicBezTo>
                  <a:pt x="2490530" y="693956"/>
                  <a:pt x="2274559" y="580300"/>
                  <a:pt x="1947767" y="648000"/>
                </a:cubicBezTo>
                <a:cubicBezTo>
                  <a:pt x="1620975" y="715700"/>
                  <a:pt x="1494319" y="616912"/>
                  <a:pt x="1368074" y="648000"/>
                </a:cubicBezTo>
                <a:cubicBezTo>
                  <a:pt x="1241829" y="679088"/>
                  <a:pt x="923480" y="633210"/>
                  <a:pt x="736209" y="648000"/>
                </a:cubicBezTo>
                <a:cubicBezTo>
                  <a:pt x="548938" y="662790"/>
                  <a:pt x="342112" y="593157"/>
                  <a:pt x="0" y="648000"/>
                </a:cubicBezTo>
                <a:cubicBezTo>
                  <a:pt x="-18800" y="530120"/>
                  <a:pt x="28246" y="408466"/>
                  <a:pt x="0" y="336960"/>
                </a:cubicBezTo>
                <a:cubicBezTo>
                  <a:pt x="-28246" y="265454"/>
                  <a:pt x="16573" y="12045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334932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hlinkClick r:id="rId11"/>
            <a:extLst>
              <a:ext uri="{FF2B5EF4-FFF2-40B4-BE49-F238E27FC236}">
                <a16:creationId xmlns:a16="http://schemas.microsoft.com/office/drawing/2014/main" id="{9D3E5F74-6BBE-42EC-BF01-81E171849D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6419" y="777255"/>
            <a:ext cx="919591" cy="1074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79" y="4978399"/>
            <a:ext cx="832920" cy="11311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D70895-C2E7-4599-AC50-9AA4AE32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113" y="1010670"/>
            <a:ext cx="5217232" cy="648000"/>
          </a:xfrm>
          <a:custGeom>
            <a:avLst/>
            <a:gdLst>
              <a:gd name="connsiteX0" fmla="*/ 0 w 5217232"/>
              <a:gd name="connsiteY0" fmla="*/ 0 h 648000"/>
              <a:gd name="connsiteX1" fmla="*/ 684037 w 5217232"/>
              <a:gd name="connsiteY1" fmla="*/ 0 h 648000"/>
              <a:gd name="connsiteX2" fmla="*/ 1368074 w 5217232"/>
              <a:gd name="connsiteY2" fmla="*/ 0 h 648000"/>
              <a:gd name="connsiteX3" fmla="*/ 1843422 w 5217232"/>
              <a:gd name="connsiteY3" fmla="*/ 0 h 648000"/>
              <a:gd name="connsiteX4" fmla="*/ 2527459 w 5217232"/>
              <a:gd name="connsiteY4" fmla="*/ 0 h 648000"/>
              <a:gd name="connsiteX5" fmla="*/ 3054979 w 5217232"/>
              <a:gd name="connsiteY5" fmla="*/ 0 h 648000"/>
              <a:gd name="connsiteX6" fmla="*/ 3582499 w 5217232"/>
              <a:gd name="connsiteY6" fmla="*/ 0 h 648000"/>
              <a:gd name="connsiteX7" fmla="*/ 4057847 w 5217232"/>
              <a:gd name="connsiteY7" fmla="*/ 0 h 648000"/>
              <a:gd name="connsiteX8" fmla="*/ 5217232 w 5217232"/>
              <a:gd name="connsiteY8" fmla="*/ 0 h 648000"/>
              <a:gd name="connsiteX9" fmla="*/ 5217232 w 5217232"/>
              <a:gd name="connsiteY9" fmla="*/ 311040 h 648000"/>
              <a:gd name="connsiteX10" fmla="*/ 5217232 w 5217232"/>
              <a:gd name="connsiteY10" fmla="*/ 648000 h 648000"/>
              <a:gd name="connsiteX11" fmla="*/ 4585367 w 5217232"/>
              <a:gd name="connsiteY11" fmla="*/ 648000 h 648000"/>
              <a:gd name="connsiteX12" fmla="*/ 4057847 w 5217232"/>
              <a:gd name="connsiteY12" fmla="*/ 648000 h 648000"/>
              <a:gd name="connsiteX13" fmla="*/ 3582499 w 5217232"/>
              <a:gd name="connsiteY13" fmla="*/ 648000 h 648000"/>
              <a:gd name="connsiteX14" fmla="*/ 3107152 w 5217232"/>
              <a:gd name="connsiteY14" fmla="*/ 648000 h 648000"/>
              <a:gd name="connsiteX15" fmla="*/ 2579631 w 5217232"/>
              <a:gd name="connsiteY15" fmla="*/ 648000 h 648000"/>
              <a:gd name="connsiteX16" fmla="*/ 1999939 w 5217232"/>
              <a:gd name="connsiteY16" fmla="*/ 648000 h 648000"/>
              <a:gd name="connsiteX17" fmla="*/ 1524591 w 5217232"/>
              <a:gd name="connsiteY17" fmla="*/ 648000 h 648000"/>
              <a:gd name="connsiteX18" fmla="*/ 997071 w 5217232"/>
              <a:gd name="connsiteY18" fmla="*/ 648000 h 648000"/>
              <a:gd name="connsiteX19" fmla="*/ 0 w 5217232"/>
              <a:gd name="connsiteY19" fmla="*/ 648000 h 648000"/>
              <a:gd name="connsiteX20" fmla="*/ 0 w 5217232"/>
              <a:gd name="connsiteY20" fmla="*/ 324000 h 648000"/>
              <a:gd name="connsiteX21" fmla="*/ 0 w 5217232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7232" h="648000" fill="none" extrusionOk="0">
                <a:moveTo>
                  <a:pt x="0" y="0"/>
                </a:moveTo>
                <a:cubicBezTo>
                  <a:pt x="194793" y="-62941"/>
                  <a:pt x="371043" y="1734"/>
                  <a:pt x="684037" y="0"/>
                </a:cubicBezTo>
                <a:cubicBezTo>
                  <a:pt x="997031" y="-1734"/>
                  <a:pt x="1110155" y="30967"/>
                  <a:pt x="1368074" y="0"/>
                </a:cubicBezTo>
                <a:cubicBezTo>
                  <a:pt x="1625993" y="-30967"/>
                  <a:pt x="1623811" y="9862"/>
                  <a:pt x="1843422" y="0"/>
                </a:cubicBezTo>
                <a:cubicBezTo>
                  <a:pt x="2063033" y="-9862"/>
                  <a:pt x="2239836" y="24891"/>
                  <a:pt x="2527459" y="0"/>
                </a:cubicBezTo>
                <a:cubicBezTo>
                  <a:pt x="2815082" y="-24891"/>
                  <a:pt x="2921683" y="20093"/>
                  <a:pt x="3054979" y="0"/>
                </a:cubicBezTo>
                <a:cubicBezTo>
                  <a:pt x="3188275" y="-20093"/>
                  <a:pt x="3420463" y="41492"/>
                  <a:pt x="3582499" y="0"/>
                </a:cubicBezTo>
                <a:cubicBezTo>
                  <a:pt x="3744535" y="-41492"/>
                  <a:pt x="3835050" y="39241"/>
                  <a:pt x="4057847" y="0"/>
                </a:cubicBezTo>
                <a:cubicBezTo>
                  <a:pt x="4280644" y="-39241"/>
                  <a:pt x="4782067" y="121473"/>
                  <a:pt x="5217232" y="0"/>
                </a:cubicBezTo>
                <a:cubicBezTo>
                  <a:pt x="5246808" y="121497"/>
                  <a:pt x="5202196" y="192458"/>
                  <a:pt x="5217232" y="311040"/>
                </a:cubicBezTo>
                <a:cubicBezTo>
                  <a:pt x="5232268" y="429622"/>
                  <a:pt x="5207040" y="571505"/>
                  <a:pt x="5217232" y="648000"/>
                </a:cubicBezTo>
                <a:cubicBezTo>
                  <a:pt x="5060055" y="696360"/>
                  <a:pt x="4716357" y="603420"/>
                  <a:pt x="4585367" y="648000"/>
                </a:cubicBezTo>
                <a:cubicBezTo>
                  <a:pt x="4454378" y="692580"/>
                  <a:pt x="4168759" y="629201"/>
                  <a:pt x="4057847" y="648000"/>
                </a:cubicBezTo>
                <a:cubicBezTo>
                  <a:pt x="3946935" y="666799"/>
                  <a:pt x="3755669" y="624726"/>
                  <a:pt x="3582499" y="648000"/>
                </a:cubicBezTo>
                <a:cubicBezTo>
                  <a:pt x="3409329" y="671274"/>
                  <a:pt x="3208332" y="610802"/>
                  <a:pt x="3107152" y="648000"/>
                </a:cubicBezTo>
                <a:cubicBezTo>
                  <a:pt x="3005972" y="685198"/>
                  <a:pt x="2774455" y="598282"/>
                  <a:pt x="2579631" y="648000"/>
                </a:cubicBezTo>
                <a:cubicBezTo>
                  <a:pt x="2384807" y="697718"/>
                  <a:pt x="2272057" y="635544"/>
                  <a:pt x="1999939" y="648000"/>
                </a:cubicBezTo>
                <a:cubicBezTo>
                  <a:pt x="1727821" y="660456"/>
                  <a:pt x="1730217" y="630263"/>
                  <a:pt x="1524591" y="648000"/>
                </a:cubicBezTo>
                <a:cubicBezTo>
                  <a:pt x="1318965" y="665737"/>
                  <a:pt x="1230912" y="597689"/>
                  <a:pt x="997071" y="648000"/>
                </a:cubicBezTo>
                <a:cubicBezTo>
                  <a:pt x="763230" y="698311"/>
                  <a:pt x="238357" y="534313"/>
                  <a:pt x="0" y="648000"/>
                </a:cubicBezTo>
                <a:cubicBezTo>
                  <a:pt x="-5464" y="503521"/>
                  <a:pt x="14166" y="457835"/>
                  <a:pt x="0" y="324000"/>
                </a:cubicBezTo>
                <a:cubicBezTo>
                  <a:pt x="-14166" y="190165"/>
                  <a:pt x="32679" y="68745"/>
                  <a:pt x="0" y="0"/>
                </a:cubicBezTo>
                <a:close/>
              </a:path>
              <a:path w="5217232" h="648000" stroke="0" extrusionOk="0">
                <a:moveTo>
                  <a:pt x="0" y="0"/>
                </a:moveTo>
                <a:cubicBezTo>
                  <a:pt x="339808" y="-39421"/>
                  <a:pt x="367453" y="75278"/>
                  <a:pt x="684037" y="0"/>
                </a:cubicBezTo>
                <a:cubicBezTo>
                  <a:pt x="1000621" y="-75278"/>
                  <a:pt x="982161" y="1980"/>
                  <a:pt x="1107213" y="0"/>
                </a:cubicBezTo>
                <a:cubicBezTo>
                  <a:pt x="1232265" y="-1980"/>
                  <a:pt x="1500963" y="41100"/>
                  <a:pt x="1686905" y="0"/>
                </a:cubicBezTo>
                <a:cubicBezTo>
                  <a:pt x="1872847" y="-41100"/>
                  <a:pt x="1979197" y="51433"/>
                  <a:pt x="2266597" y="0"/>
                </a:cubicBezTo>
                <a:cubicBezTo>
                  <a:pt x="2553997" y="-51433"/>
                  <a:pt x="2617370" y="33141"/>
                  <a:pt x="2898462" y="0"/>
                </a:cubicBezTo>
                <a:cubicBezTo>
                  <a:pt x="3179554" y="-33141"/>
                  <a:pt x="3145162" y="39745"/>
                  <a:pt x="3321638" y="0"/>
                </a:cubicBezTo>
                <a:cubicBezTo>
                  <a:pt x="3498114" y="-39745"/>
                  <a:pt x="3645999" y="17834"/>
                  <a:pt x="3796986" y="0"/>
                </a:cubicBezTo>
                <a:cubicBezTo>
                  <a:pt x="3947973" y="-17834"/>
                  <a:pt x="4108473" y="17208"/>
                  <a:pt x="4272333" y="0"/>
                </a:cubicBezTo>
                <a:cubicBezTo>
                  <a:pt x="4436193" y="-17208"/>
                  <a:pt x="5003478" y="27513"/>
                  <a:pt x="5217232" y="0"/>
                </a:cubicBezTo>
                <a:cubicBezTo>
                  <a:pt x="5223937" y="155182"/>
                  <a:pt x="5188531" y="240681"/>
                  <a:pt x="5217232" y="324000"/>
                </a:cubicBezTo>
                <a:cubicBezTo>
                  <a:pt x="5245933" y="407319"/>
                  <a:pt x="5214294" y="494045"/>
                  <a:pt x="5217232" y="648000"/>
                </a:cubicBezTo>
                <a:cubicBezTo>
                  <a:pt x="5108287" y="657840"/>
                  <a:pt x="4923267" y="599500"/>
                  <a:pt x="4741884" y="648000"/>
                </a:cubicBezTo>
                <a:cubicBezTo>
                  <a:pt x="4560501" y="696500"/>
                  <a:pt x="4416351" y="613834"/>
                  <a:pt x="4110019" y="648000"/>
                </a:cubicBezTo>
                <a:cubicBezTo>
                  <a:pt x="3803688" y="682166"/>
                  <a:pt x="3815649" y="625400"/>
                  <a:pt x="3634672" y="648000"/>
                </a:cubicBezTo>
                <a:cubicBezTo>
                  <a:pt x="3453695" y="670600"/>
                  <a:pt x="3366961" y="605793"/>
                  <a:pt x="3107152" y="648000"/>
                </a:cubicBezTo>
                <a:cubicBezTo>
                  <a:pt x="2847343" y="690207"/>
                  <a:pt x="2773078" y="602044"/>
                  <a:pt x="2631804" y="648000"/>
                </a:cubicBezTo>
                <a:cubicBezTo>
                  <a:pt x="2490530" y="693956"/>
                  <a:pt x="2274559" y="580300"/>
                  <a:pt x="1947767" y="648000"/>
                </a:cubicBezTo>
                <a:cubicBezTo>
                  <a:pt x="1620975" y="715700"/>
                  <a:pt x="1494319" y="616912"/>
                  <a:pt x="1368074" y="648000"/>
                </a:cubicBezTo>
                <a:cubicBezTo>
                  <a:pt x="1241829" y="679088"/>
                  <a:pt x="923480" y="633210"/>
                  <a:pt x="736209" y="648000"/>
                </a:cubicBezTo>
                <a:cubicBezTo>
                  <a:pt x="548938" y="662790"/>
                  <a:pt x="342112" y="593157"/>
                  <a:pt x="0" y="648000"/>
                </a:cubicBezTo>
                <a:cubicBezTo>
                  <a:pt x="-18800" y="530120"/>
                  <a:pt x="28246" y="408466"/>
                  <a:pt x="0" y="336960"/>
                </a:cubicBezTo>
                <a:cubicBezTo>
                  <a:pt x="-28246" y="265454"/>
                  <a:pt x="16573" y="12045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334932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5CE4DA4-62E7-418A-8C17-8A2358D73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616" y="1034575"/>
            <a:ext cx="1051067" cy="4810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E0087A-B9E0-474E-94A9-2F2F2E611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202" y="1881078"/>
            <a:ext cx="9257143" cy="23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79" y="4978399"/>
            <a:ext cx="832920" cy="11311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D70895-C2E7-4599-AC50-9AA4AE32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113" y="1010670"/>
            <a:ext cx="5217232" cy="648000"/>
          </a:xfrm>
          <a:custGeom>
            <a:avLst/>
            <a:gdLst>
              <a:gd name="connsiteX0" fmla="*/ 0 w 5217232"/>
              <a:gd name="connsiteY0" fmla="*/ 0 h 648000"/>
              <a:gd name="connsiteX1" fmla="*/ 684037 w 5217232"/>
              <a:gd name="connsiteY1" fmla="*/ 0 h 648000"/>
              <a:gd name="connsiteX2" fmla="*/ 1368074 w 5217232"/>
              <a:gd name="connsiteY2" fmla="*/ 0 h 648000"/>
              <a:gd name="connsiteX3" fmla="*/ 1843422 w 5217232"/>
              <a:gd name="connsiteY3" fmla="*/ 0 h 648000"/>
              <a:gd name="connsiteX4" fmla="*/ 2527459 w 5217232"/>
              <a:gd name="connsiteY4" fmla="*/ 0 h 648000"/>
              <a:gd name="connsiteX5" fmla="*/ 3054979 w 5217232"/>
              <a:gd name="connsiteY5" fmla="*/ 0 h 648000"/>
              <a:gd name="connsiteX6" fmla="*/ 3582499 w 5217232"/>
              <a:gd name="connsiteY6" fmla="*/ 0 h 648000"/>
              <a:gd name="connsiteX7" fmla="*/ 4057847 w 5217232"/>
              <a:gd name="connsiteY7" fmla="*/ 0 h 648000"/>
              <a:gd name="connsiteX8" fmla="*/ 5217232 w 5217232"/>
              <a:gd name="connsiteY8" fmla="*/ 0 h 648000"/>
              <a:gd name="connsiteX9" fmla="*/ 5217232 w 5217232"/>
              <a:gd name="connsiteY9" fmla="*/ 311040 h 648000"/>
              <a:gd name="connsiteX10" fmla="*/ 5217232 w 5217232"/>
              <a:gd name="connsiteY10" fmla="*/ 648000 h 648000"/>
              <a:gd name="connsiteX11" fmla="*/ 4585367 w 5217232"/>
              <a:gd name="connsiteY11" fmla="*/ 648000 h 648000"/>
              <a:gd name="connsiteX12" fmla="*/ 4057847 w 5217232"/>
              <a:gd name="connsiteY12" fmla="*/ 648000 h 648000"/>
              <a:gd name="connsiteX13" fmla="*/ 3582499 w 5217232"/>
              <a:gd name="connsiteY13" fmla="*/ 648000 h 648000"/>
              <a:gd name="connsiteX14" fmla="*/ 3107152 w 5217232"/>
              <a:gd name="connsiteY14" fmla="*/ 648000 h 648000"/>
              <a:gd name="connsiteX15" fmla="*/ 2579631 w 5217232"/>
              <a:gd name="connsiteY15" fmla="*/ 648000 h 648000"/>
              <a:gd name="connsiteX16" fmla="*/ 1999939 w 5217232"/>
              <a:gd name="connsiteY16" fmla="*/ 648000 h 648000"/>
              <a:gd name="connsiteX17" fmla="*/ 1524591 w 5217232"/>
              <a:gd name="connsiteY17" fmla="*/ 648000 h 648000"/>
              <a:gd name="connsiteX18" fmla="*/ 997071 w 5217232"/>
              <a:gd name="connsiteY18" fmla="*/ 648000 h 648000"/>
              <a:gd name="connsiteX19" fmla="*/ 0 w 5217232"/>
              <a:gd name="connsiteY19" fmla="*/ 648000 h 648000"/>
              <a:gd name="connsiteX20" fmla="*/ 0 w 5217232"/>
              <a:gd name="connsiteY20" fmla="*/ 324000 h 648000"/>
              <a:gd name="connsiteX21" fmla="*/ 0 w 5217232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7232" h="648000" fill="none" extrusionOk="0">
                <a:moveTo>
                  <a:pt x="0" y="0"/>
                </a:moveTo>
                <a:cubicBezTo>
                  <a:pt x="194793" y="-62941"/>
                  <a:pt x="371043" y="1734"/>
                  <a:pt x="684037" y="0"/>
                </a:cubicBezTo>
                <a:cubicBezTo>
                  <a:pt x="997031" y="-1734"/>
                  <a:pt x="1110155" y="30967"/>
                  <a:pt x="1368074" y="0"/>
                </a:cubicBezTo>
                <a:cubicBezTo>
                  <a:pt x="1625993" y="-30967"/>
                  <a:pt x="1623811" y="9862"/>
                  <a:pt x="1843422" y="0"/>
                </a:cubicBezTo>
                <a:cubicBezTo>
                  <a:pt x="2063033" y="-9862"/>
                  <a:pt x="2239836" y="24891"/>
                  <a:pt x="2527459" y="0"/>
                </a:cubicBezTo>
                <a:cubicBezTo>
                  <a:pt x="2815082" y="-24891"/>
                  <a:pt x="2921683" y="20093"/>
                  <a:pt x="3054979" y="0"/>
                </a:cubicBezTo>
                <a:cubicBezTo>
                  <a:pt x="3188275" y="-20093"/>
                  <a:pt x="3420463" y="41492"/>
                  <a:pt x="3582499" y="0"/>
                </a:cubicBezTo>
                <a:cubicBezTo>
                  <a:pt x="3744535" y="-41492"/>
                  <a:pt x="3835050" y="39241"/>
                  <a:pt x="4057847" y="0"/>
                </a:cubicBezTo>
                <a:cubicBezTo>
                  <a:pt x="4280644" y="-39241"/>
                  <a:pt x="4782067" y="121473"/>
                  <a:pt x="5217232" y="0"/>
                </a:cubicBezTo>
                <a:cubicBezTo>
                  <a:pt x="5246808" y="121497"/>
                  <a:pt x="5202196" y="192458"/>
                  <a:pt x="5217232" y="311040"/>
                </a:cubicBezTo>
                <a:cubicBezTo>
                  <a:pt x="5232268" y="429622"/>
                  <a:pt x="5207040" y="571505"/>
                  <a:pt x="5217232" y="648000"/>
                </a:cubicBezTo>
                <a:cubicBezTo>
                  <a:pt x="5060055" y="696360"/>
                  <a:pt x="4716357" y="603420"/>
                  <a:pt x="4585367" y="648000"/>
                </a:cubicBezTo>
                <a:cubicBezTo>
                  <a:pt x="4454378" y="692580"/>
                  <a:pt x="4168759" y="629201"/>
                  <a:pt x="4057847" y="648000"/>
                </a:cubicBezTo>
                <a:cubicBezTo>
                  <a:pt x="3946935" y="666799"/>
                  <a:pt x="3755669" y="624726"/>
                  <a:pt x="3582499" y="648000"/>
                </a:cubicBezTo>
                <a:cubicBezTo>
                  <a:pt x="3409329" y="671274"/>
                  <a:pt x="3208332" y="610802"/>
                  <a:pt x="3107152" y="648000"/>
                </a:cubicBezTo>
                <a:cubicBezTo>
                  <a:pt x="3005972" y="685198"/>
                  <a:pt x="2774455" y="598282"/>
                  <a:pt x="2579631" y="648000"/>
                </a:cubicBezTo>
                <a:cubicBezTo>
                  <a:pt x="2384807" y="697718"/>
                  <a:pt x="2272057" y="635544"/>
                  <a:pt x="1999939" y="648000"/>
                </a:cubicBezTo>
                <a:cubicBezTo>
                  <a:pt x="1727821" y="660456"/>
                  <a:pt x="1730217" y="630263"/>
                  <a:pt x="1524591" y="648000"/>
                </a:cubicBezTo>
                <a:cubicBezTo>
                  <a:pt x="1318965" y="665737"/>
                  <a:pt x="1230912" y="597689"/>
                  <a:pt x="997071" y="648000"/>
                </a:cubicBezTo>
                <a:cubicBezTo>
                  <a:pt x="763230" y="698311"/>
                  <a:pt x="238357" y="534313"/>
                  <a:pt x="0" y="648000"/>
                </a:cubicBezTo>
                <a:cubicBezTo>
                  <a:pt x="-5464" y="503521"/>
                  <a:pt x="14166" y="457835"/>
                  <a:pt x="0" y="324000"/>
                </a:cubicBezTo>
                <a:cubicBezTo>
                  <a:pt x="-14166" y="190165"/>
                  <a:pt x="32679" y="68745"/>
                  <a:pt x="0" y="0"/>
                </a:cubicBezTo>
                <a:close/>
              </a:path>
              <a:path w="5217232" h="648000" stroke="0" extrusionOk="0">
                <a:moveTo>
                  <a:pt x="0" y="0"/>
                </a:moveTo>
                <a:cubicBezTo>
                  <a:pt x="339808" y="-39421"/>
                  <a:pt x="367453" y="75278"/>
                  <a:pt x="684037" y="0"/>
                </a:cubicBezTo>
                <a:cubicBezTo>
                  <a:pt x="1000621" y="-75278"/>
                  <a:pt x="982161" y="1980"/>
                  <a:pt x="1107213" y="0"/>
                </a:cubicBezTo>
                <a:cubicBezTo>
                  <a:pt x="1232265" y="-1980"/>
                  <a:pt x="1500963" y="41100"/>
                  <a:pt x="1686905" y="0"/>
                </a:cubicBezTo>
                <a:cubicBezTo>
                  <a:pt x="1872847" y="-41100"/>
                  <a:pt x="1979197" y="51433"/>
                  <a:pt x="2266597" y="0"/>
                </a:cubicBezTo>
                <a:cubicBezTo>
                  <a:pt x="2553997" y="-51433"/>
                  <a:pt x="2617370" y="33141"/>
                  <a:pt x="2898462" y="0"/>
                </a:cubicBezTo>
                <a:cubicBezTo>
                  <a:pt x="3179554" y="-33141"/>
                  <a:pt x="3145162" y="39745"/>
                  <a:pt x="3321638" y="0"/>
                </a:cubicBezTo>
                <a:cubicBezTo>
                  <a:pt x="3498114" y="-39745"/>
                  <a:pt x="3645999" y="17834"/>
                  <a:pt x="3796986" y="0"/>
                </a:cubicBezTo>
                <a:cubicBezTo>
                  <a:pt x="3947973" y="-17834"/>
                  <a:pt x="4108473" y="17208"/>
                  <a:pt x="4272333" y="0"/>
                </a:cubicBezTo>
                <a:cubicBezTo>
                  <a:pt x="4436193" y="-17208"/>
                  <a:pt x="5003478" y="27513"/>
                  <a:pt x="5217232" y="0"/>
                </a:cubicBezTo>
                <a:cubicBezTo>
                  <a:pt x="5223937" y="155182"/>
                  <a:pt x="5188531" y="240681"/>
                  <a:pt x="5217232" y="324000"/>
                </a:cubicBezTo>
                <a:cubicBezTo>
                  <a:pt x="5245933" y="407319"/>
                  <a:pt x="5214294" y="494045"/>
                  <a:pt x="5217232" y="648000"/>
                </a:cubicBezTo>
                <a:cubicBezTo>
                  <a:pt x="5108287" y="657840"/>
                  <a:pt x="4923267" y="599500"/>
                  <a:pt x="4741884" y="648000"/>
                </a:cubicBezTo>
                <a:cubicBezTo>
                  <a:pt x="4560501" y="696500"/>
                  <a:pt x="4416351" y="613834"/>
                  <a:pt x="4110019" y="648000"/>
                </a:cubicBezTo>
                <a:cubicBezTo>
                  <a:pt x="3803688" y="682166"/>
                  <a:pt x="3815649" y="625400"/>
                  <a:pt x="3634672" y="648000"/>
                </a:cubicBezTo>
                <a:cubicBezTo>
                  <a:pt x="3453695" y="670600"/>
                  <a:pt x="3366961" y="605793"/>
                  <a:pt x="3107152" y="648000"/>
                </a:cubicBezTo>
                <a:cubicBezTo>
                  <a:pt x="2847343" y="690207"/>
                  <a:pt x="2773078" y="602044"/>
                  <a:pt x="2631804" y="648000"/>
                </a:cubicBezTo>
                <a:cubicBezTo>
                  <a:pt x="2490530" y="693956"/>
                  <a:pt x="2274559" y="580300"/>
                  <a:pt x="1947767" y="648000"/>
                </a:cubicBezTo>
                <a:cubicBezTo>
                  <a:pt x="1620975" y="715700"/>
                  <a:pt x="1494319" y="616912"/>
                  <a:pt x="1368074" y="648000"/>
                </a:cubicBezTo>
                <a:cubicBezTo>
                  <a:pt x="1241829" y="679088"/>
                  <a:pt x="923480" y="633210"/>
                  <a:pt x="736209" y="648000"/>
                </a:cubicBezTo>
                <a:cubicBezTo>
                  <a:pt x="548938" y="662790"/>
                  <a:pt x="342112" y="593157"/>
                  <a:pt x="0" y="648000"/>
                </a:cubicBezTo>
                <a:cubicBezTo>
                  <a:pt x="-18800" y="530120"/>
                  <a:pt x="28246" y="408466"/>
                  <a:pt x="0" y="336960"/>
                </a:cubicBezTo>
                <a:cubicBezTo>
                  <a:pt x="-28246" y="265454"/>
                  <a:pt x="16573" y="12045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334932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5CE4DA4-62E7-418A-8C17-8A2358D73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616" y="1034575"/>
            <a:ext cx="1051067" cy="4810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36D68F5-42B0-4DA5-8EB3-69BC9B99D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087" y="1879601"/>
            <a:ext cx="10022959" cy="106947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2F91119-BC62-4946-BBDA-8FC110F38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2630" y="2942537"/>
            <a:ext cx="4181690" cy="258639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6A08EEC-9E4C-4186-BF21-BFC12EAE47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609" y="3170005"/>
            <a:ext cx="3769208" cy="26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1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79" y="4978399"/>
            <a:ext cx="832920" cy="11311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D70895-C2E7-4599-AC50-9AA4AE32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113" y="1010670"/>
            <a:ext cx="5217232" cy="648000"/>
          </a:xfrm>
          <a:custGeom>
            <a:avLst/>
            <a:gdLst>
              <a:gd name="connsiteX0" fmla="*/ 0 w 5217232"/>
              <a:gd name="connsiteY0" fmla="*/ 0 h 648000"/>
              <a:gd name="connsiteX1" fmla="*/ 684037 w 5217232"/>
              <a:gd name="connsiteY1" fmla="*/ 0 h 648000"/>
              <a:gd name="connsiteX2" fmla="*/ 1368074 w 5217232"/>
              <a:gd name="connsiteY2" fmla="*/ 0 h 648000"/>
              <a:gd name="connsiteX3" fmla="*/ 1843422 w 5217232"/>
              <a:gd name="connsiteY3" fmla="*/ 0 h 648000"/>
              <a:gd name="connsiteX4" fmla="*/ 2527459 w 5217232"/>
              <a:gd name="connsiteY4" fmla="*/ 0 h 648000"/>
              <a:gd name="connsiteX5" fmla="*/ 3054979 w 5217232"/>
              <a:gd name="connsiteY5" fmla="*/ 0 h 648000"/>
              <a:gd name="connsiteX6" fmla="*/ 3582499 w 5217232"/>
              <a:gd name="connsiteY6" fmla="*/ 0 h 648000"/>
              <a:gd name="connsiteX7" fmla="*/ 4057847 w 5217232"/>
              <a:gd name="connsiteY7" fmla="*/ 0 h 648000"/>
              <a:gd name="connsiteX8" fmla="*/ 5217232 w 5217232"/>
              <a:gd name="connsiteY8" fmla="*/ 0 h 648000"/>
              <a:gd name="connsiteX9" fmla="*/ 5217232 w 5217232"/>
              <a:gd name="connsiteY9" fmla="*/ 311040 h 648000"/>
              <a:gd name="connsiteX10" fmla="*/ 5217232 w 5217232"/>
              <a:gd name="connsiteY10" fmla="*/ 648000 h 648000"/>
              <a:gd name="connsiteX11" fmla="*/ 4585367 w 5217232"/>
              <a:gd name="connsiteY11" fmla="*/ 648000 h 648000"/>
              <a:gd name="connsiteX12" fmla="*/ 4057847 w 5217232"/>
              <a:gd name="connsiteY12" fmla="*/ 648000 h 648000"/>
              <a:gd name="connsiteX13" fmla="*/ 3582499 w 5217232"/>
              <a:gd name="connsiteY13" fmla="*/ 648000 h 648000"/>
              <a:gd name="connsiteX14" fmla="*/ 3107152 w 5217232"/>
              <a:gd name="connsiteY14" fmla="*/ 648000 h 648000"/>
              <a:gd name="connsiteX15" fmla="*/ 2579631 w 5217232"/>
              <a:gd name="connsiteY15" fmla="*/ 648000 h 648000"/>
              <a:gd name="connsiteX16" fmla="*/ 1999939 w 5217232"/>
              <a:gd name="connsiteY16" fmla="*/ 648000 h 648000"/>
              <a:gd name="connsiteX17" fmla="*/ 1524591 w 5217232"/>
              <a:gd name="connsiteY17" fmla="*/ 648000 h 648000"/>
              <a:gd name="connsiteX18" fmla="*/ 997071 w 5217232"/>
              <a:gd name="connsiteY18" fmla="*/ 648000 h 648000"/>
              <a:gd name="connsiteX19" fmla="*/ 0 w 5217232"/>
              <a:gd name="connsiteY19" fmla="*/ 648000 h 648000"/>
              <a:gd name="connsiteX20" fmla="*/ 0 w 5217232"/>
              <a:gd name="connsiteY20" fmla="*/ 324000 h 648000"/>
              <a:gd name="connsiteX21" fmla="*/ 0 w 5217232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7232" h="648000" fill="none" extrusionOk="0">
                <a:moveTo>
                  <a:pt x="0" y="0"/>
                </a:moveTo>
                <a:cubicBezTo>
                  <a:pt x="194793" y="-62941"/>
                  <a:pt x="371043" y="1734"/>
                  <a:pt x="684037" y="0"/>
                </a:cubicBezTo>
                <a:cubicBezTo>
                  <a:pt x="997031" y="-1734"/>
                  <a:pt x="1110155" y="30967"/>
                  <a:pt x="1368074" y="0"/>
                </a:cubicBezTo>
                <a:cubicBezTo>
                  <a:pt x="1625993" y="-30967"/>
                  <a:pt x="1623811" y="9862"/>
                  <a:pt x="1843422" y="0"/>
                </a:cubicBezTo>
                <a:cubicBezTo>
                  <a:pt x="2063033" y="-9862"/>
                  <a:pt x="2239836" y="24891"/>
                  <a:pt x="2527459" y="0"/>
                </a:cubicBezTo>
                <a:cubicBezTo>
                  <a:pt x="2815082" y="-24891"/>
                  <a:pt x="2921683" y="20093"/>
                  <a:pt x="3054979" y="0"/>
                </a:cubicBezTo>
                <a:cubicBezTo>
                  <a:pt x="3188275" y="-20093"/>
                  <a:pt x="3420463" y="41492"/>
                  <a:pt x="3582499" y="0"/>
                </a:cubicBezTo>
                <a:cubicBezTo>
                  <a:pt x="3744535" y="-41492"/>
                  <a:pt x="3835050" y="39241"/>
                  <a:pt x="4057847" y="0"/>
                </a:cubicBezTo>
                <a:cubicBezTo>
                  <a:pt x="4280644" y="-39241"/>
                  <a:pt x="4782067" y="121473"/>
                  <a:pt x="5217232" y="0"/>
                </a:cubicBezTo>
                <a:cubicBezTo>
                  <a:pt x="5246808" y="121497"/>
                  <a:pt x="5202196" y="192458"/>
                  <a:pt x="5217232" y="311040"/>
                </a:cubicBezTo>
                <a:cubicBezTo>
                  <a:pt x="5232268" y="429622"/>
                  <a:pt x="5207040" y="571505"/>
                  <a:pt x="5217232" y="648000"/>
                </a:cubicBezTo>
                <a:cubicBezTo>
                  <a:pt x="5060055" y="696360"/>
                  <a:pt x="4716357" y="603420"/>
                  <a:pt x="4585367" y="648000"/>
                </a:cubicBezTo>
                <a:cubicBezTo>
                  <a:pt x="4454378" y="692580"/>
                  <a:pt x="4168759" y="629201"/>
                  <a:pt x="4057847" y="648000"/>
                </a:cubicBezTo>
                <a:cubicBezTo>
                  <a:pt x="3946935" y="666799"/>
                  <a:pt x="3755669" y="624726"/>
                  <a:pt x="3582499" y="648000"/>
                </a:cubicBezTo>
                <a:cubicBezTo>
                  <a:pt x="3409329" y="671274"/>
                  <a:pt x="3208332" y="610802"/>
                  <a:pt x="3107152" y="648000"/>
                </a:cubicBezTo>
                <a:cubicBezTo>
                  <a:pt x="3005972" y="685198"/>
                  <a:pt x="2774455" y="598282"/>
                  <a:pt x="2579631" y="648000"/>
                </a:cubicBezTo>
                <a:cubicBezTo>
                  <a:pt x="2384807" y="697718"/>
                  <a:pt x="2272057" y="635544"/>
                  <a:pt x="1999939" y="648000"/>
                </a:cubicBezTo>
                <a:cubicBezTo>
                  <a:pt x="1727821" y="660456"/>
                  <a:pt x="1730217" y="630263"/>
                  <a:pt x="1524591" y="648000"/>
                </a:cubicBezTo>
                <a:cubicBezTo>
                  <a:pt x="1318965" y="665737"/>
                  <a:pt x="1230912" y="597689"/>
                  <a:pt x="997071" y="648000"/>
                </a:cubicBezTo>
                <a:cubicBezTo>
                  <a:pt x="763230" y="698311"/>
                  <a:pt x="238357" y="534313"/>
                  <a:pt x="0" y="648000"/>
                </a:cubicBezTo>
                <a:cubicBezTo>
                  <a:pt x="-5464" y="503521"/>
                  <a:pt x="14166" y="457835"/>
                  <a:pt x="0" y="324000"/>
                </a:cubicBezTo>
                <a:cubicBezTo>
                  <a:pt x="-14166" y="190165"/>
                  <a:pt x="32679" y="68745"/>
                  <a:pt x="0" y="0"/>
                </a:cubicBezTo>
                <a:close/>
              </a:path>
              <a:path w="5217232" h="648000" stroke="0" extrusionOk="0">
                <a:moveTo>
                  <a:pt x="0" y="0"/>
                </a:moveTo>
                <a:cubicBezTo>
                  <a:pt x="339808" y="-39421"/>
                  <a:pt x="367453" y="75278"/>
                  <a:pt x="684037" y="0"/>
                </a:cubicBezTo>
                <a:cubicBezTo>
                  <a:pt x="1000621" y="-75278"/>
                  <a:pt x="982161" y="1980"/>
                  <a:pt x="1107213" y="0"/>
                </a:cubicBezTo>
                <a:cubicBezTo>
                  <a:pt x="1232265" y="-1980"/>
                  <a:pt x="1500963" y="41100"/>
                  <a:pt x="1686905" y="0"/>
                </a:cubicBezTo>
                <a:cubicBezTo>
                  <a:pt x="1872847" y="-41100"/>
                  <a:pt x="1979197" y="51433"/>
                  <a:pt x="2266597" y="0"/>
                </a:cubicBezTo>
                <a:cubicBezTo>
                  <a:pt x="2553997" y="-51433"/>
                  <a:pt x="2617370" y="33141"/>
                  <a:pt x="2898462" y="0"/>
                </a:cubicBezTo>
                <a:cubicBezTo>
                  <a:pt x="3179554" y="-33141"/>
                  <a:pt x="3145162" y="39745"/>
                  <a:pt x="3321638" y="0"/>
                </a:cubicBezTo>
                <a:cubicBezTo>
                  <a:pt x="3498114" y="-39745"/>
                  <a:pt x="3645999" y="17834"/>
                  <a:pt x="3796986" y="0"/>
                </a:cubicBezTo>
                <a:cubicBezTo>
                  <a:pt x="3947973" y="-17834"/>
                  <a:pt x="4108473" y="17208"/>
                  <a:pt x="4272333" y="0"/>
                </a:cubicBezTo>
                <a:cubicBezTo>
                  <a:pt x="4436193" y="-17208"/>
                  <a:pt x="5003478" y="27513"/>
                  <a:pt x="5217232" y="0"/>
                </a:cubicBezTo>
                <a:cubicBezTo>
                  <a:pt x="5223937" y="155182"/>
                  <a:pt x="5188531" y="240681"/>
                  <a:pt x="5217232" y="324000"/>
                </a:cubicBezTo>
                <a:cubicBezTo>
                  <a:pt x="5245933" y="407319"/>
                  <a:pt x="5214294" y="494045"/>
                  <a:pt x="5217232" y="648000"/>
                </a:cubicBezTo>
                <a:cubicBezTo>
                  <a:pt x="5108287" y="657840"/>
                  <a:pt x="4923267" y="599500"/>
                  <a:pt x="4741884" y="648000"/>
                </a:cubicBezTo>
                <a:cubicBezTo>
                  <a:pt x="4560501" y="696500"/>
                  <a:pt x="4416351" y="613834"/>
                  <a:pt x="4110019" y="648000"/>
                </a:cubicBezTo>
                <a:cubicBezTo>
                  <a:pt x="3803688" y="682166"/>
                  <a:pt x="3815649" y="625400"/>
                  <a:pt x="3634672" y="648000"/>
                </a:cubicBezTo>
                <a:cubicBezTo>
                  <a:pt x="3453695" y="670600"/>
                  <a:pt x="3366961" y="605793"/>
                  <a:pt x="3107152" y="648000"/>
                </a:cubicBezTo>
                <a:cubicBezTo>
                  <a:pt x="2847343" y="690207"/>
                  <a:pt x="2773078" y="602044"/>
                  <a:pt x="2631804" y="648000"/>
                </a:cubicBezTo>
                <a:cubicBezTo>
                  <a:pt x="2490530" y="693956"/>
                  <a:pt x="2274559" y="580300"/>
                  <a:pt x="1947767" y="648000"/>
                </a:cubicBezTo>
                <a:cubicBezTo>
                  <a:pt x="1620975" y="715700"/>
                  <a:pt x="1494319" y="616912"/>
                  <a:pt x="1368074" y="648000"/>
                </a:cubicBezTo>
                <a:cubicBezTo>
                  <a:pt x="1241829" y="679088"/>
                  <a:pt x="923480" y="633210"/>
                  <a:pt x="736209" y="648000"/>
                </a:cubicBezTo>
                <a:cubicBezTo>
                  <a:pt x="548938" y="662790"/>
                  <a:pt x="342112" y="593157"/>
                  <a:pt x="0" y="648000"/>
                </a:cubicBezTo>
                <a:cubicBezTo>
                  <a:pt x="-18800" y="530120"/>
                  <a:pt x="28246" y="408466"/>
                  <a:pt x="0" y="336960"/>
                </a:cubicBezTo>
                <a:cubicBezTo>
                  <a:pt x="-28246" y="265454"/>
                  <a:pt x="16573" y="12045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334932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5CE4DA4-62E7-418A-8C17-8A2358D73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616" y="1034575"/>
            <a:ext cx="1051067" cy="4810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36D68F5-42B0-4DA5-8EB3-69BC9B99D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087" y="1879601"/>
            <a:ext cx="10022959" cy="10694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619163C-0036-4CFA-8877-679A419B2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1517" y="3140477"/>
            <a:ext cx="6308662" cy="27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583171" y="4468321"/>
            <a:ext cx="5948839" cy="705527"/>
          </a:xfrm>
          <a:custGeom>
            <a:avLst/>
            <a:gdLst>
              <a:gd name="connsiteX0" fmla="*/ 0 w 5948839"/>
              <a:gd name="connsiteY0" fmla="*/ 0 h 705527"/>
              <a:gd name="connsiteX1" fmla="*/ 542005 w 5948839"/>
              <a:gd name="connsiteY1" fmla="*/ 0 h 705527"/>
              <a:gd name="connsiteX2" fmla="*/ 1202987 w 5948839"/>
              <a:gd name="connsiteY2" fmla="*/ 0 h 705527"/>
              <a:gd name="connsiteX3" fmla="*/ 1804481 w 5948839"/>
              <a:gd name="connsiteY3" fmla="*/ 0 h 705527"/>
              <a:gd name="connsiteX4" fmla="*/ 2465463 w 5948839"/>
              <a:gd name="connsiteY4" fmla="*/ 0 h 705527"/>
              <a:gd name="connsiteX5" fmla="*/ 3126445 w 5948839"/>
              <a:gd name="connsiteY5" fmla="*/ 0 h 705527"/>
              <a:gd name="connsiteX6" fmla="*/ 3727939 w 5948839"/>
              <a:gd name="connsiteY6" fmla="*/ 0 h 705527"/>
              <a:gd name="connsiteX7" fmla="*/ 4269944 w 5948839"/>
              <a:gd name="connsiteY7" fmla="*/ 0 h 705527"/>
              <a:gd name="connsiteX8" fmla="*/ 4752461 w 5948839"/>
              <a:gd name="connsiteY8" fmla="*/ 0 h 705527"/>
              <a:gd name="connsiteX9" fmla="*/ 5948839 w 5948839"/>
              <a:gd name="connsiteY9" fmla="*/ 0 h 705527"/>
              <a:gd name="connsiteX10" fmla="*/ 5948839 w 5948839"/>
              <a:gd name="connsiteY10" fmla="*/ 345708 h 705527"/>
              <a:gd name="connsiteX11" fmla="*/ 5948839 w 5948839"/>
              <a:gd name="connsiteY11" fmla="*/ 705527 h 705527"/>
              <a:gd name="connsiteX12" fmla="*/ 5287857 w 5948839"/>
              <a:gd name="connsiteY12" fmla="*/ 705527 h 705527"/>
              <a:gd name="connsiteX13" fmla="*/ 4626875 w 5948839"/>
              <a:gd name="connsiteY13" fmla="*/ 705527 h 705527"/>
              <a:gd name="connsiteX14" fmla="*/ 3906404 w 5948839"/>
              <a:gd name="connsiteY14" fmla="*/ 705527 h 705527"/>
              <a:gd name="connsiteX15" fmla="*/ 3423887 w 5948839"/>
              <a:gd name="connsiteY15" fmla="*/ 705527 h 705527"/>
              <a:gd name="connsiteX16" fmla="*/ 2941370 w 5948839"/>
              <a:gd name="connsiteY16" fmla="*/ 705527 h 705527"/>
              <a:gd name="connsiteX17" fmla="*/ 2399365 w 5948839"/>
              <a:gd name="connsiteY17" fmla="*/ 705527 h 705527"/>
              <a:gd name="connsiteX18" fmla="*/ 1916848 w 5948839"/>
              <a:gd name="connsiteY18" fmla="*/ 705527 h 705527"/>
              <a:gd name="connsiteX19" fmla="*/ 1136889 w 5948839"/>
              <a:gd name="connsiteY19" fmla="*/ 705527 h 705527"/>
              <a:gd name="connsiteX20" fmla="*/ 0 w 5948839"/>
              <a:gd name="connsiteY20" fmla="*/ 705527 h 705527"/>
              <a:gd name="connsiteX21" fmla="*/ 0 w 5948839"/>
              <a:gd name="connsiteY21" fmla="*/ 338653 h 705527"/>
              <a:gd name="connsiteX22" fmla="*/ 0 w 5948839"/>
              <a:gd name="connsiteY22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8839" h="705527" fill="none" extrusionOk="0">
                <a:moveTo>
                  <a:pt x="0" y="0"/>
                </a:moveTo>
                <a:cubicBezTo>
                  <a:pt x="211211" y="-24186"/>
                  <a:pt x="389447" y="9865"/>
                  <a:pt x="542005" y="0"/>
                </a:cubicBezTo>
                <a:cubicBezTo>
                  <a:pt x="694563" y="-9865"/>
                  <a:pt x="928752" y="-29594"/>
                  <a:pt x="1202987" y="0"/>
                </a:cubicBezTo>
                <a:cubicBezTo>
                  <a:pt x="1477222" y="29594"/>
                  <a:pt x="1644060" y="-11183"/>
                  <a:pt x="1804481" y="0"/>
                </a:cubicBezTo>
                <a:cubicBezTo>
                  <a:pt x="1964902" y="11183"/>
                  <a:pt x="2197852" y="-21380"/>
                  <a:pt x="2465463" y="0"/>
                </a:cubicBezTo>
                <a:cubicBezTo>
                  <a:pt x="2733074" y="21380"/>
                  <a:pt x="2821061" y="-21172"/>
                  <a:pt x="3126445" y="0"/>
                </a:cubicBezTo>
                <a:cubicBezTo>
                  <a:pt x="3431829" y="21172"/>
                  <a:pt x="3506896" y="-21177"/>
                  <a:pt x="3727939" y="0"/>
                </a:cubicBezTo>
                <a:cubicBezTo>
                  <a:pt x="3948982" y="21177"/>
                  <a:pt x="4061049" y="20056"/>
                  <a:pt x="4269944" y="0"/>
                </a:cubicBezTo>
                <a:cubicBezTo>
                  <a:pt x="4478839" y="-20056"/>
                  <a:pt x="4629749" y="4251"/>
                  <a:pt x="4752461" y="0"/>
                </a:cubicBezTo>
                <a:cubicBezTo>
                  <a:pt x="4875173" y="-4251"/>
                  <a:pt x="5663014" y="-58141"/>
                  <a:pt x="5948839" y="0"/>
                </a:cubicBezTo>
                <a:cubicBezTo>
                  <a:pt x="5963422" y="171162"/>
                  <a:pt x="5962098" y="183775"/>
                  <a:pt x="5948839" y="345708"/>
                </a:cubicBezTo>
                <a:cubicBezTo>
                  <a:pt x="5935580" y="507641"/>
                  <a:pt x="5965981" y="592176"/>
                  <a:pt x="5948839" y="705527"/>
                </a:cubicBezTo>
                <a:cubicBezTo>
                  <a:pt x="5659955" y="725596"/>
                  <a:pt x="5501955" y="726789"/>
                  <a:pt x="5287857" y="705527"/>
                </a:cubicBezTo>
                <a:cubicBezTo>
                  <a:pt x="5073759" y="684265"/>
                  <a:pt x="4838644" y="674170"/>
                  <a:pt x="4626875" y="705527"/>
                </a:cubicBezTo>
                <a:cubicBezTo>
                  <a:pt x="4415106" y="736884"/>
                  <a:pt x="4195410" y="690004"/>
                  <a:pt x="3906404" y="705527"/>
                </a:cubicBezTo>
                <a:cubicBezTo>
                  <a:pt x="3617398" y="721050"/>
                  <a:pt x="3656433" y="719971"/>
                  <a:pt x="3423887" y="705527"/>
                </a:cubicBezTo>
                <a:cubicBezTo>
                  <a:pt x="3191341" y="691083"/>
                  <a:pt x="3098055" y="691061"/>
                  <a:pt x="2941370" y="705527"/>
                </a:cubicBezTo>
                <a:cubicBezTo>
                  <a:pt x="2784685" y="719993"/>
                  <a:pt x="2605975" y="693395"/>
                  <a:pt x="2399365" y="705527"/>
                </a:cubicBezTo>
                <a:cubicBezTo>
                  <a:pt x="2192755" y="717659"/>
                  <a:pt x="2028911" y="693789"/>
                  <a:pt x="1916848" y="705527"/>
                </a:cubicBezTo>
                <a:cubicBezTo>
                  <a:pt x="1804785" y="717265"/>
                  <a:pt x="1470689" y="711644"/>
                  <a:pt x="1136889" y="705527"/>
                </a:cubicBezTo>
                <a:cubicBezTo>
                  <a:pt x="803089" y="699410"/>
                  <a:pt x="322251" y="675228"/>
                  <a:pt x="0" y="705527"/>
                </a:cubicBezTo>
                <a:cubicBezTo>
                  <a:pt x="8750" y="619049"/>
                  <a:pt x="-6958" y="514741"/>
                  <a:pt x="0" y="338653"/>
                </a:cubicBezTo>
                <a:cubicBezTo>
                  <a:pt x="6958" y="162565"/>
                  <a:pt x="-6116" y="159540"/>
                  <a:pt x="0" y="0"/>
                </a:cubicBezTo>
                <a:close/>
              </a:path>
              <a:path w="5948839" h="705527" stroke="0" extrusionOk="0">
                <a:moveTo>
                  <a:pt x="0" y="0"/>
                </a:moveTo>
                <a:cubicBezTo>
                  <a:pt x="251352" y="12532"/>
                  <a:pt x="426133" y="-37900"/>
                  <a:pt x="779959" y="0"/>
                </a:cubicBezTo>
                <a:cubicBezTo>
                  <a:pt x="1133785" y="37900"/>
                  <a:pt x="1124686" y="-21555"/>
                  <a:pt x="1321964" y="0"/>
                </a:cubicBezTo>
                <a:cubicBezTo>
                  <a:pt x="1519242" y="21555"/>
                  <a:pt x="1797967" y="-37769"/>
                  <a:pt x="2101923" y="0"/>
                </a:cubicBezTo>
                <a:cubicBezTo>
                  <a:pt x="2405879" y="37769"/>
                  <a:pt x="2494576" y="1477"/>
                  <a:pt x="2881882" y="0"/>
                </a:cubicBezTo>
                <a:cubicBezTo>
                  <a:pt x="3269188" y="-1477"/>
                  <a:pt x="3313992" y="-2306"/>
                  <a:pt x="3602353" y="0"/>
                </a:cubicBezTo>
                <a:cubicBezTo>
                  <a:pt x="3890714" y="2306"/>
                  <a:pt x="4136241" y="26101"/>
                  <a:pt x="4382311" y="0"/>
                </a:cubicBezTo>
                <a:cubicBezTo>
                  <a:pt x="4628381" y="-26101"/>
                  <a:pt x="4745362" y="3774"/>
                  <a:pt x="4983805" y="0"/>
                </a:cubicBezTo>
                <a:cubicBezTo>
                  <a:pt x="5222248" y="-3774"/>
                  <a:pt x="5723992" y="25151"/>
                  <a:pt x="5948839" y="0"/>
                </a:cubicBezTo>
                <a:cubicBezTo>
                  <a:pt x="5940132" y="98954"/>
                  <a:pt x="5942182" y="251674"/>
                  <a:pt x="5948839" y="352764"/>
                </a:cubicBezTo>
                <a:cubicBezTo>
                  <a:pt x="5955496" y="453854"/>
                  <a:pt x="5958376" y="557420"/>
                  <a:pt x="5948839" y="705527"/>
                </a:cubicBezTo>
                <a:cubicBezTo>
                  <a:pt x="5750290" y="724515"/>
                  <a:pt x="5578455" y="708684"/>
                  <a:pt x="5466322" y="705527"/>
                </a:cubicBezTo>
                <a:cubicBezTo>
                  <a:pt x="5354189" y="702370"/>
                  <a:pt x="5151218" y="728127"/>
                  <a:pt x="4924317" y="705527"/>
                </a:cubicBezTo>
                <a:cubicBezTo>
                  <a:pt x="4697417" y="682927"/>
                  <a:pt x="4471176" y="726897"/>
                  <a:pt x="4263335" y="705527"/>
                </a:cubicBezTo>
                <a:cubicBezTo>
                  <a:pt x="4055494" y="684157"/>
                  <a:pt x="3823476" y="698435"/>
                  <a:pt x="3602353" y="705527"/>
                </a:cubicBezTo>
                <a:cubicBezTo>
                  <a:pt x="3381230" y="712619"/>
                  <a:pt x="3214348" y="671568"/>
                  <a:pt x="2881882" y="705527"/>
                </a:cubicBezTo>
                <a:cubicBezTo>
                  <a:pt x="2549416" y="739486"/>
                  <a:pt x="2557002" y="701893"/>
                  <a:pt x="2280388" y="705527"/>
                </a:cubicBezTo>
                <a:cubicBezTo>
                  <a:pt x="2003774" y="709161"/>
                  <a:pt x="2025729" y="697260"/>
                  <a:pt x="1797871" y="705527"/>
                </a:cubicBezTo>
                <a:cubicBezTo>
                  <a:pt x="1570013" y="713794"/>
                  <a:pt x="1239009" y="739407"/>
                  <a:pt x="1017912" y="705527"/>
                </a:cubicBezTo>
                <a:cubicBezTo>
                  <a:pt x="796815" y="671647"/>
                  <a:pt x="470430" y="694044"/>
                  <a:pt x="0" y="705527"/>
                </a:cubicBezTo>
                <a:cubicBezTo>
                  <a:pt x="5903" y="546791"/>
                  <a:pt x="-6426" y="445067"/>
                  <a:pt x="0" y="359819"/>
                </a:cubicBezTo>
                <a:cubicBezTo>
                  <a:pt x="6426" y="274571"/>
                  <a:pt x="-12907" y="740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</a:t>
            </a: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: ص119 ( 9 – 10 – 11 – 12 -15 -17 -18 )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253" y="680660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73" y="4468321"/>
            <a:ext cx="832920" cy="195345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7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9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DE4840-5C96-4951-A03F-46A1B09DB2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1330054"/>
            <a:ext cx="9753601" cy="29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318CF-A082-4725-93CA-E138C8E4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847" y="1017156"/>
            <a:ext cx="3781354" cy="7372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4720529-07C2-45AA-BE01-DDF8DB02C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27" y="1945758"/>
            <a:ext cx="8032693" cy="43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318CF-A082-4725-93CA-E138C8E4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847" y="1017156"/>
            <a:ext cx="3781354" cy="7372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09B787B-8AA0-4419-AF0D-5A3B96E4B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772" y="2020186"/>
            <a:ext cx="8112416" cy="41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4FE1E8-DBA0-4B55-8BDD-CF5BE9E0B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29" y="1469860"/>
            <a:ext cx="8357190" cy="391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95" y="964392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CC4AC-C6D4-4EC7-955E-1FB07C26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60" y="400124"/>
            <a:ext cx="1187301" cy="49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50B1244-7FF8-4094-8548-7C7E5831C7AF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10761" y="1644140"/>
            <a:ext cx="9720000" cy="1980000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8D23686-AD08-4073-9D90-F0E9AAC302E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10761" y="3913608"/>
            <a:ext cx="9720000" cy="1980000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86C5A53-4E85-43A9-A29C-EF59D66D1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7119" y="1803314"/>
            <a:ext cx="653642" cy="57632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3C3E32-B357-4EC9-AC8E-8BBAD7DA8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7119" y="3998126"/>
            <a:ext cx="602471" cy="4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03" y="878295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A558D-356C-4AB3-938F-0E6AE253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882" y="364161"/>
            <a:ext cx="1340120" cy="51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42AD06E-81AA-48A1-87B9-5D2B47DD024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56738" y="4039338"/>
            <a:ext cx="3780000" cy="2340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C77BBF9-A170-4DFA-92A6-282D5C699A2F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790397" y="1555776"/>
            <a:ext cx="9720000" cy="1980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78CE85-6E26-4A6A-90A5-D0FDA10DA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0597" y="2024651"/>
            <a:ext cx="602471" cy="53121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B477322-D587-4549-AF7D-DB65E52F99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503" y="2059338"/>
            <a:ext cx="602471" cy="49652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6BE8B9C-27B6-4DB1-8469-58BED7C73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237" y="4108421"/>
            <a:ext cx="557172" cy="5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34" y="4162646"/>
            <a:ext cx="881743" cy="2070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10421C-FCA9-44F9-BEC3-194B408AE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195" y="466703"/>
            <a:ext cx="1555973" cy="607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5A6260F-E3FB-47F1-8BBF-AF7ED324C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504" y="1382233"/>
            <a:ext cx="9043840" cy="456136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A8312C3-2AF9-4609-A4F0-A6F6BD06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92290" y="4674861"/>
            <a:ext cx="811182" cy="12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5114178-E001-4B1D-AB75-0FE1B3F3B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621" y="915955"/>
            <a:ext cx="9563195" cy="106901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FD09B60-B519-4CC5-81CA-56E8DDEF8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818" y="1984965"/>
            <a:ext cx="8686800" cy="44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05A234-618E-48B9-B493-06FCE62AE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651" y="1684837"/>
            <a:ext cx="8816039" cy="776104"/>
          </a:xfrm>
          <a:prstGeom prst="rect">
            <a:avLst/>
          </a:prstGeom>
          <a:ln>
            <a:noFill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09857A4-06B8-433B-9A66-B42FA3449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382" y="871514"/>
            <a:ext cx="5408308" cy="648000"/>
          </a:xfrm>
          <a:custGeom>
            <a:avLst/>
            <a:gdLst>
              <a:gd name="connsiteX0" fmla="*/ 0 w 5408308"/>
              <a:gd name="connsiteY0" fmla="*/ 0 h 648000"/>
              <a:gd name="connsiteX1" fmla="*/ 540831 w 5408308"/>
              <a:gd name="connsiteY1" fmla="*/ 0 h 648000"/>
              <a:gd name="connsiteX2" fmla="*/ 1027579 w 5408308"/>
              <a:gd name="connsiteY2" fmla="*/ 0 h 648000"/>
              <a:gd name="connsiteX3" fmla="*/ 1406160 w 5408308"/>
              <a:gd name="connsiteY3" fmla="*/ 0 h 648000"/>
              <a:gd name="connsiteX4" fmla="*/ 2055157 w 5408308"/>
              <a:gd name="connsiteY4" fmla="*/ 0 h 648000"/>
              <a:gd name="connsiteX5" fmla="*/ 2487822 w 5408308"/>
              <a:gd name="connsiteY5" fmla="*/ 0 h 648000"/>
              <a:gd name="connsiteX6" fmla="*/ 2974569 w 5408308"/>
              <a:gd name="connsiteY6" fmla="*/ 0 h 648000"/>
              <a:gd name="connsiteX7" fmla="*/ 3461317 w 5408308"/>
              <a:gd name="connsiteY7" fmla="*/ 0 h 648000"/>
              <a:gd name="connsiteX8" fmla="*/ 3839899 w 5408308"/>
              <a:gd name="connsiteY8" fmla="*/ 0 h 648000"/>
              <a:gd name="connsiteX9" fmla="*/ 4326646 w 5408308"/>
              <a:gd name="connsiteY9" fmla="*/ 0 h 648000"/>
              <a:gd name="connsiteX10" fmla="*/ 4921560 w 5408308"/>
              <a:gd name="connsiteY10" fmla="*/ 0 h 648000"/>
              <a:gd name="connsiteX11" fmla="*/ 5408308 w 5408308"/>
              <a:gd name="connsiteY11" fmla="*/ 0 h 648000"/>
              <a:gd name="connsiteX12" fmla="*/ 5408308 w 5408308"/>
              <a:gd name="connsiteY12" fmla="*/ 304560 h 648000"/>
              <a:gd name="connsiteX13" fmla="*/ 5408308 w 5408308"/>
              <a:gd name="connsiteY13" fmla="*/ 648000 h 648000"/>
              <a:gd name="connsiteX14" fmla="*/ 4921560 w 5408308"/>
              <a:gd name="connsiteY14" fmla="*/ 648000 h 648000"/>
              <a:gd name="connsiteX15" fmla="*/ 4380729 w 5408308"/>
              <a:gd name="connsiteY15" fmla="*/ 648000 h 648000"/>
              <a:gd name="connsiteX16" fmla="*/ 3731733 w 5408308"/>
              <a:gd name="connsiteY16" fmla="*/ 648000 h 648000"/>
              <a:gd name="connsiteX17" fmla="*/ 3353151 w 5408308"/>
              <a:gd name="connsiteY17" fmla="*/ 648000 h 648000"/>
              <a:gd name="connsiteX18" fmla="*/ 2866403 w 5408308"/>
              <a:gd name="connsiteY18" fmla="*/ 648000 h 648000"/>
              <a:gd name="connsiteX19" fmla="*/ 2487822 w 5408308"/>
              <a:gd name="connsiteY19" fmla="*/ 648000 h 648000"/>
              <a:gd name="connsiteX20" fmla="*/ 2109240 w 5408308"/>
              <a:gd name="connsiteY20" fmla="*/ 648000 h 648000"/>
              <a:gd name="connsiteX21" fmla="*/ 1568409 w 5408308"/>
              <a:gd name="connsiteY21" fmla="*/ 648000 h 648000"/>
              <a:gd name="connsiteX22" fmla="*/ 1135745 w 5408308"/>
              <a:gd name="connsiteY22" fmla="*/ 648000 h 648000"/>
              <a:gd name="connsiteX23" fmla="*/ 540831 w 5408308"/>
              <a:gd name="connsiteY23" fmla="*/ 648000 h 648000"/>
              <a:gd name="connsiteX24" fmla="*/ 0 w 5408308"/>
              <a:gd name="connsiteY24" fmla="*/ 648000 h 648000"/>
              <a:gd name="connsiteX25" fmla="*/ 0 w 5408308"/>
              <a:gd name="connsiteY25" fmla="*/ 336960 h 648000"/>
              <a:gd name="connsiteX26" fmla="*/ 0 w 5408308"/>
              <a:gd name="connsiteY2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8308" h="648000" fill="none" extrusionOk="0">
                <a:moveTo>
                  <a:pt x="0" y="0"/>
                </a:moveTo>
                <a:cubicBezTo>
                  <a:pt x="239986" y="-44991"/>
                  <a:pt x="298695" y="35145"/>
                  <a:pt x="540831" y="0"/>
                </a:cubicBezTo>
                <a:cubicBezTo>
                  <a:pt x="782967" y="-35145"/>
                  <a:pt x="830076" y="55609"/>
                  <a:pt x="1027579" y="0"/>
                </a:cubicBezTo>
                <a:cubicBezTo>
                  <a:pt x="1225082" y="-55609"/>
                  <a:pt x="1234734" y="7729"/>
                  <a:pt x="1406160" y="0"/>
                </a:cubicBezTo>
                <a:cubicBezTo>
                  <a:pt x="1577586" y="-7729"/>
                  <a:pt x="1837247" y="75588"/>
                  <a:pt x="2055157" y="0"/>
                </a:cubicBezTo>
                <a:cubicBezTo>
                  <a:pt x="2273067" y="-75588"/>
                  <a:pt x="2285897" y="24265"/>
                  <a:pt x="2487822" y="0"/>
                </a:cubicBezTo>
                <a:cubicBezTo>
                  <a:pt x="2689748" y="-24265"/>
                  <a:pt x="2772075" y="28754"/>
                  <a:pt x="2974569" y="0"/>
                </a:cubicBezTo>
                <a:cubicBezTo>
                  <a:pt x="3177063" y="-28754"/>
                  <a:pt x="3361155" y="9123"/>
                  <a:pt x="3461317" y="0"/>
                </a:cubicBezTo>
                <a:cubicBezTo>
                  <a:pt x="3561479" y="-9123"/>
                  <a:pt x="3680691" y="1687"/>
                  <a:pt x="3839899" y="0"/>
                </a:cubicBezTo>
                <a:cubicBezTo>
                  <a:pt x="3999107" y="-1687"/>
                  <a:pt x="4116589" y="19455"/>
                  <a:pt x="4326646" y="0"/>
                </a:cubicBezTo>
                <a:cubicBezTo>
                  <a:pt x="4536703" y="-19455"/>
                  <a:pt x="4727768" y="38148"/>
                  <a:pt x="4921560" y="0"/>
                </a:cubicBezTo>
                <a:cubicBezTo>
                  <a:pt x="5115352" y="-38148"/>
                  <a:pt x="5186147" y="29205"/>
                  <a:pt x="5408308" y="0"/>
                </a:cubicBezTo>
                <a:cubicBezTo>
                  <a:pt x="5440679" y="120011"/>
                  <a:pt x="5393501" y="202615"/>
                  <a:pt x="5408308" y="304560"/>
                </a:cubicBezTo>
                <a:cubicBezTo>
                  <a:pt x="5423115" y="406505"/>
                  <a:pt x="5407224" y="478644"/>
                  <a:pt x="5408308" y="648000"/>
                </a:cubicBezTo>
                <a:cubicBezTo>
                  <a:pt x="5232303" y="674386"/>
                  <a:pt x="5086303" y="636318"/>
                  <a:pt x="4921560" y="648000"/>
                </a:cubicBezTo>
                <a:cubicBezTo>
                  <a:pt x="4756817" y="659682"/>
                  <a:pt x="4512016" y="602680"/>
                  <a:pt x="4380729" y="648000"/>
                </a:cubicBezTo>
                <a:cubicBezTo>
                  <a:pt x="4249442" y="693320"/>
                  <a:pt x="4004272" y="637159"/>
                  <a:pt x="3731733" y="648000"/>
                </a:cubicBezTo>
                <a:cubicBezTo>
                  <a:pt x="3459194" y="658841"/>
                  <a:pt x="3470227" y="632245"/>
                  <a:pt x="3353151" y="648000"/>
                </a:cubicBezTo>
                <a:cubicBezTo>
                  <a:pt x="3236075" y="663755"/>
                  <a:pt x="3063386" y="598686"/>
                  <a:pt x="2866403" y="648000"/>
                </a:cubicBezTo>
                <a:cubicBezTo>
                  <a:pt x="2669420" y="697314"/>
                  <a:pt x="2618923" y="634328"/>
                  <a:pt x="2487822" y="648000"/>
                </a:cubicBezTo>
                <a:cubicBezTo>
                  <a:pt x="2356721" y="661672"/>
                  <a:pt x="2295027" y="633922"/>
                  <a:pt x="2109240" y="648000"/>
                </a:cubicBezTo>
                <a:cubicBezTo>
                  <a:pt x="1923453" y="662078"/>
                  <a:pt x="1808704" y="588135"/>
                  <a:pt x="1568409" y="648000"/>
                </a:cubicBezTo>
                <a:cubicBezTo>
                  <a:pt x="1328114" y="707865"/>
                  <a:pt x="1291738" y="621229"/>
                  <a:pt x="1135745" y="648000"/>
                </a:cubicBezTo>
                <a:cubicBezTo>
                  <a:pt x="979752" y="674771"/>
                  <a:pt x="690007" y="591509"/>
                  <a:pt x="540831" y="648000"/>
                </a:cubicBezTo>
                <a:cubicBezTo>
                  <a:pt x="391655" y="704491"/>
                  <a:pt x="236972" y="634078"/>
                  <a:pt x="0" y="648000"/>
                </a:cubicBezTo>
                <a:cubicBezTo>
                  <a:pt x="-13475" y="569511"/>
                  <a:pt x="9686" y="485020"/>
                  <a:pt x="0" y="336960"/>
                </a:cubicBezTo>
                <a:cubicBezTo>
                  <a:pt x="-9686" y="188900"/>
                  <a:pt x="26137" y="124564"/>
                  <a:pt x="0" y="0"/>
                </a:cubicBezTo>
                <a:close/>
              </a:path>
              <a:path w="5408308" h="648000" stroke="0" extrusionOk="0">
                <a:moveTo>
                  <a:pt x="0" y="0"/>
                </a:moveTo>
                <a:cubicBezTo>
                  <a:pt x="183646" y="-10696"/>
                  <a:pt x="213939" y="17157"/>
                  <a:pt x="378582" y="0"/>
                </a:cubicBezTo>
                <a:cubicBezTo>
                  <a:pt x="543225" y="-17157"/>
                  <a:pt x="841856" y="11557"/>
                  <a:pt x="973495" y="0"/>
                </a:cubicBezTo>
                <a:cubicBezTo>
                  <a:pt x="1105134" y="-11557"/>
                  <a:pt x="1344759" y="61738"/>
                  <a:pt x="1568409" y="0"/>
                </a:cubicBezTo>
                <a:cubicBezTo>
                  <a:pt x="1792059" y="-61738"/>
                  <a:pt x="1785578" y="48826"/>
                  <a:pt x="2001074" y="0"/>
                </a:cubicBezTo>
                <a:cubicBezTo>
                  <a:pt x="2216571" y="-48826"/>
                  <a:pt x="2276518" y="17524"/>
                  <a:pt x="2379656" y="0"/>
                </a:cubicBezTo>
                <a:cubicBezTo>
                  <a:pt x="2482794" y="-17524"/>
                  <a:pt x="2668901" y="12798"/>
                  <a:pt x="2812320" y="0"/>
                </a:cubicBezTo>
                <a:cubicBezTo>
                  <a:pt x="2955739" y="-12798"/>
                  <a:pt x="3105660" y="36792"/>
                  <a:pt x="3299068" y="0"/>
                </a:cubicBezTo>
                <a:cubicBezTo>
                  <a:pt x="3492476" y="-36792"/>
                  <a:pt x="3613348" y="61265"/>
                  <a:pt x="3839899" y="0"/>
                </a:cubicBezTo>
                <a:cubicBezTo>
                  <a:pt x="4066450" y="-61265"/>
                  <a:pt x="4187129" y="21382"/>
                  <a:pt x="4326646" y="0"/>
                </a:cubicBezTo>
                <a:cubicBezTo>
                  <a:pt x="4466163" y="-21382"/>
                  <a:pt x="4742258" y="56013"/>
                  <a:pt x="4921560" y="0"/>
                </a:cubicBezTo>
                <a:cubicBezTo>
                  <a:pt x="5100862" y="-56013"/>
                  <a:pt x="5196829" y="14311"/>
                  <a:pt x="5408308" y="0"/>
                </a:cubicBezTo>
                <a:cubicBezTo>
                  <a:pt x="5443149" y="65813"/>
                  <a:pt x="5376102" y="183905"/>
                  <a:pt x="5408308" y="304560"/>
                </a:cubicBezTo>
                <a:cubicBezTo>
                  <a:pt x="5440514" y="425215"/>
                  <a:pt x="5396040" y="486036"/>
                  <a:pt x="5408308" y="648000"/>
                </a:cubicBezTo>
                <a:cubicBezTo>
                  <a:pt x="5217194" y="705269"/>
                  <a:pt x="5156888" y="597009"/>
                  <a:pt x="4921560" y="648000"/>
                </a:cubicBezTo>
                <a:cubicBezTo>
                  <a:pt x="4686232" y="698991"/>
                  <a:pt x="4603893" y="608926"/>
                  <a:pt x="4326646" y="648000"/>
                </a:cubicBezTo>
                <a:cubicBezTo>
                  <a:pt x="4049399" y="687074"/>
                  <a:pt x="3893642" y="582263"/>
                  <a:pt x="3731733" y="648000"/>
                </a:cubicBezTo>
                <a:cubicBezTo>
                  <a:pt x="3569824" y="713737"/>
                  <a:pt x="3405138" y="588987"/>
                  <a:pt x="3136819" y="648000"/>
                </a:cubicBezTo>
                <a:cubicBezTo>
                  <a:pt x="2868500" y="707013"/>
                  <a:pt x="2843041" y="626374"/>
                  <a:pt x="2704154" y="648000"/>
                </a:cubicBezTo>
                <a:cubicBezTo>
                  <a:pt x="2565268" y="669626"/>
                  <a:pt x="2197924" y="575482"/>
                  <a:pt x="2055157" y="648000"/>
                </a:cubicBezTo>
                <a:cubicBezTo>
                  <a:pt x="1912390" y="720518"/>
                  <a:pt x="1789309" y="637517"/>
                  <a:pt x="1676575" y="648000"/>
                </a:cubicBezTo>
                <a:cubicBezTo>
                  <a:pt x="1563841" y="658483"/>
                  <a:pt x="1225104" y="595124"/>
                  <a:pt x="1027579" y="648000"/>
                </a:cubicBezTo>
                <a:cubicBezTo>
                  <a:pt x="830054" y="700876"/>
                  <a:pt x="664231" y="596310"/>
                  <a:pt x="540831" y="648000"/>
                </a:cubicBezTo>
                <a:cubicBezTo>
                  <a:pt x="417431" y="699690"/>
                  <a:pt x="190258" y="642392"/>
                  <a:pt x="0" y="648000"/>
                </a:cubicBezTo>
                <a:cubicBezTo>
                  <a:pt x="-9449" y="560331"/>
                  <a:pt x="25839" y="471106"/>
                  <a:pt x="0" y="324000"/>
                </a:cubicBezTo>
                <a:cubicBezTo>
                  <a:pt x="-25839" y="176894"/>
                  <a:pt x="32568" y="7341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767227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D036854-7DD2-435E-A5B6-B5455F318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3990" y="2460941"/>
            <a:ext cx="5604241" cy="102857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2082CE5-6C7D-4C07-B965-01B0B3932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535" y="975074"/>
            <a:ext cx="1474455" cy="4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05A234-618E-48B9-B493-06FCE62AE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837" y="1684837"/>
            <a:ext cx="9081853" cy="776104"/>
          </a:xfrm>
          <a:prstGeom prst="rect">
            <a:avLst/>
          </a:prstGeom>
          <a:ln>
            <a:noFill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09857A4-06B8-433B-9A66-B42FA3449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382" y="871514"/>
            <a:ext cx="5408308" cy="648000"/>
          </a:xfrm>
          <a:custGeom>
            <a:avLst/>
            <a:gdLst>
              <a:gd name="connsiteX0" fmla="*/ 0 w 5408308"/>
              <a:gd name="connsiteY0" fmla="*/ 0 h 648000"/>
              <a:gd name="connsiteX1" fmla="*/ 540831 w 5408308"/>
              <a:gd name="connsiteY1" fmla="*/ 0 h 648000"/>
              <a:gd name="connsiteX2" fmla="*/ 1027579 w 5408308"/>
              <a:gd name="connsiteY2" fmla="*/ 0 h 648000"/>
              <a:gd name="connsiteX3" fmla="*/ 1406160 w 5408308"/>
              <a:gd name="connsiteY3" fmla="*/ 0 h 648000"/>
              <a:gd name="connsiteX4" fmla="*/ 2055157 w 5408308"/>
              <a:gd name="connsiteY4" fmla="*/ 0 h 648000"/>
              <a:gd name="connsiteX5" fmla="*/ 2487822 w 5408308"/>
              <a:gd name="connsiteY5" fmla="*/ 0 h 648000"/>
              <a:gd name="connsiteX6" fmla="*/ 2974569 w 5408308"/>
              <a:gd name="connsiteY6" fmla="*/ 0 h 648000"/>
              <a:gd name="connsiteX7" fmla="*/ 3461317 w 5408308"/>
              <a:gd name="connsiteY7" fmla="*/ 0 h 648000"/>
              <a:gd name="connsiteX8" fmla="*/ 3839899 w 5408308"/>
              <a:gd name="connsiteY8" fmla="*/ 0 h 648000"/>
              <a:gd name="connsiteX9" fmla="*/ 4326646 w 5408308"/>
              <a:gd name="connsiteY9" fmla="*/ 0 h 648000"/>
              <a:gd name="connsiteX10" fmla="*/ 4921560 w 5408308"/>
              <a:gd name="connsiteY10" fmla="*/ 0 h 648000"/>
              <a:gd name="connsiteX11" fmla="*/ 5408308 w 5408308"/>
              <a:gd name="connsiteY11" fmla="*/ 0 h 648000"/>
              <a:gd name="connsiteX12" fmla="*/ 5408308 w 5408308"/>
              <a:gd name="connsiteY12" fmla="*/ 304560 h 648000"/>
              <a:gd name="connsiteX13" fmla="*/ 5408308 w 5408308"/>
              <a:gd name="connsiteY13" fmla="*/ 648000 h 648000"/>
              <a:gd name="connsiteX14" fmla="*/ 4921560 w 5408308"/>
              <a:gd name="connsiteY14" fmla="*/ 648000 h 648000"/>
              <a:gd name="connsiteX15" fmla="*/ 4380729 w 5408308"/>
              <a:gd name="connsiteY15" fmla="*/ 648000 h 648000"/>
              <a:gd name="connsiteX16" fmla="*/ 3731733 w 5408308"/>
              <a:gd name="connsiteY16" fmla="*/ 648000 h 648000"/>
              <a:gd name="connsiteX17" fmla="*/ 3353151 w 5408308"/>
              <a:gd name="connsiteY17" fmla="*/ 648000 h 648000"/>
              <a:gd name="connsiteX18" fmla="*/ 2866403 w 5408308"/>
              <a:gd name="connsiteY18" fmla="*/ 648000 h 648000"/>
              <a:gd name="connsiteX19" fmla="*/ 2487822 w 5408308"/>
              <a:gd name="connsiteY19" fmla="*/ 648000 h 648000"/>
              <a:gd name="connsiteX20" fmla="*/ 2109240 w 5408308"/>
              <a:gd name="connsiteY20" fmla="*/ 648000 h 648000"/>
              <a:gd name="connsiteX21" fmla="*/ 1568409 w 5408308"/>
              <a:gd name="connsiteY21" fmla="*/ 648000 h 648000"/>
              <a:gd name="connsiteX22" fmla="*/ 1135745 w 5408308"/>
              <a:gd name="connsiteY22" fmla="*/ 648000 h 648000"/>
              <a:gd name="connsiteX23" fmla="*/ 540831 w 5408308"/>
              <a:gd name="connsiteY23" fmla="*/ 648000 h 648000"/>
              <a:gd name="connsiteX24" fmla="*/ 0 w 5408308"/>
              <a:gd name="connsiteY24" fmla="*/ 648000 h 648000"/>
              <a:gd name="connsiteX25" fmla="*/ 0 w 5408308"/>
              <a:gd name="connsiteY25" fmla="*/ 336960 h 648000"/>
              <a:gd name="connsiteX26" fmla="*/ 0 w 5408308"/>
              <a:gd name="connsiteY26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8308" h="648000" fill="none" extrusionOk="0">
                <a:moveTo>
                  <a:pt x="0" y="0"/>
                </a:moveTo>
                <a:cubicBezTo>
                  <a:pt x="239986" y="-44991"/>
                  <a:pt x="298695" y="35145"/>
                  <a:pt x="540831" y="0"/>
                </a:cubicBezTo>
                <a:cubicBezTo>
                  <a:pt x="782967" y="-35145"/>
                  <a:pt x="830076" y="55609"/>
                  <a:pt x="1027579" y="0"/>
                </a:cubicBezTo>
                <a:cubicBezTo>
                  <a:pt x="1225082" y="-55609"/>
                  <a:pt x="1234734" y="7729"/>
                  <a:pt x="1406160" y="0"/>
                </a:cubicBezTo>
                <a:cubicBezTo>
                  <a:pt x="1577586" y="-7729"/>
                  <a:pt x="1837247" y="75588"/>
                  <a:pt x="2055157" y="0"/>
                </a:cubicBezTo>
                <a:cubicBezTo>
                  <a:pt x="2273067" y="-75588"/>
                  <a:pt x="2285897" y="24265"/>
                  <a:pt x="2487822" y="0"/>
                </a:cubicBezTo>
                <a:cubicBezTo>
                  <a:pt x="2689748" y="-24265"/>
                  <a:pt x="2772075" y="28754"/>
                  <a:pt x="2974569" y="0"/>
                </a:cubicBezTo>
                <a:cubicBezTo>
                  <a:pt x="3177063" y="-28754"/>
                  <a:pt x="3361155" y="9123"/>
                  <a:pt x="3461317" y="0"/>
                </a:cubicBezTo>
                <a:cubicBezTo>
                  <a:pt x="3561479" y="-9123"/>
                  <a:pt x="3680691" y="1687"/>
                  <a:pt x="3839899" y="0"/>
                </a:cubicBezTo>
                <a:cubicBezTo>
                  <a:pt x="3999107" y="-1687"/>
                  <a:pt x="4116589" y="19455"/>
                  <a:pt x="4326646" y="0"/>
                </a:cubicBezTo>
                <a:cubicBezTo>
                  <a:pt x="4536703" y="-19455"/>
                  <a:pt x="4727768" y="38148"/>
                  <a:pt x="4921560" y="0"/>
                </a:cubicBezTo>
                <a:cubicBezTo>
                  <a:pt x="5115352" y="-38148"/>
                  <a:pt x="5186147" y="29205"/>
                  <a:pt x="5408308" y="0"/>
                </a:cubicBezTo>
                <a:cubicBezTo>
                  <a:pt x="5440679" y="120011"/>
                  <a:pt x="5393501" y="202615"/>
                  <a:pt x="5408308" y="304560"/>
                </a:cubicBezTo>
                <a:cubicBezTo>
                  <a:pt x="5423115" y="406505"/>
                  <a:pt x="5407224" y="478644"/>
                  <a:pt x="5408308" y="648000"/>
                </a:cubicBezTo>
                <a:cubicBezTo>
                  <a:pt x="5232303" y="674386"/>
                  <a:pt x="5086303" y="636318"/>
                  <a:pt x="4921560" y="648000"/>
                </a:cubicBezTo>
                <a:cubicBezTo>
                  <a:pt x="4756817" y="659682"/>
                  <a:pt x="4512016" y="602680"/>
                  <a:pt x="4380729" y="648000"/>
                </a:cubicBezTo>
                <a:cubicBezTo>
                  <a:pt x="4249442" y="693320"/>
                  <a:pt x="4004272" y="637159"/>
                  <a:pt x="3731733" y="648000"/>
                </a:cubicBezTo>
                <a:cubicBezTo>
                  <a:pt x="3459194" y="658841"/>
                  <a:pt x="3470227" y="632245"/>
                  <a:pt x="3353151" y="648000"/>
                </a:cubicBezTo>
                <a:cubicBezTo>
                  <a:pt x="3236075" y="663755"/>
                  <a:pt x="3063386" y="598686"/>
                  <a:pt x="2866403" y="648000"/>
                </a:cubicBezTo>
                <a:cubicBezTo>
                  <a:pt x="2669420" y="697314"/>
                  <a:pt x="2618923" y="634328"/>
                  <a:pt x="2487822" y="648000"/>
                </a:cubicBezTo>
                <a:cubicBezTo>
                  <a:pt x="2356721" y="661672"/>
                  <a:pt x="2295027" y="633922"/>
                  <a:pt x="2109240" y="648000"/>
                </a:cubicBezTo>
                <a:cubicBezTo>
                  <a:pt x="1923453" y="662078"/>
                  <a:pt x="1808704" y="588135"/>
                  <a:pt x="1568409" y="648000"/>
                </a:cubicBezTo>
                <a:cubicBezTo>
                  <a:pt x="1328114" y="707865"/>
                  <a:pt x="1291738" y="621229"/>
                  <a:pt x="1135745" y="648000"/>
                </a:cubicBezTo>
                <a:cubicBezTo>
                  <a:pt x="979752" y="674771"/>
                  <a:pt x="690007" y="591509"/>
                  <a:pt x="540831" y="648000"/>
                </a:cubicBezTo>
                <a:cubicBezTo>
                  <a:pt x="391655" y="704491"/>
                  <a:pt x="236972" y="634078"/>
                  <a:pt x="0" y="648000"/>
                </a:cubicBezTo>
                <a:cubicBezTo>
                  <a:pt x="-13475" y="569511"/>
                  <a:pt x="9686" y="485020"/>
                  <a:pt x="0" y="336960"/>
                </a:cubicBezTo>
                <a:cubicBezTo>
                  <a:pt x="-9686" y="188900"/>
                  <a:pt x="26137" y="124564"/>
                  <a:pt x="0" y="0"/>
                </a:cubicBezTo>
                <a:close/>
              </a:path>
              <a:path w="5408308" h="648000" stroke="0" extrusionOk="0">
                <a:moveTo>
                  <a:pt x="0" y="0"/>
                </a:moveTo>
                <a:cubicBezTo>
                  <a:pt x="183646" y="-10696"/>
                  <a:pt x="213939" y="17157"/>
                  <a:pt x="378582" y="0"/>
                </a:cubicBezTo>
                <a:cubicBezTo>
                  <a:pt x="543225" y="-17157"/>
                  <a:pt x="841856" y="11557"/>
                  <a:pt x="973495" y="0"/>
                </a:cubicBezTo>
                <a:cubicBezTo>
                  <a:pt x="1105134" y="-11557"/>
                  <a:pt x="1344759" y="61738"/>
                  <a:pt x="1568409" y="0"/>
                </a:cubicBezTo>
                <a:cubicBezTo>
                  <a:pt x="1792059" y="-61738"/>
                  <a:pt x="1785578" y="48826"/>
                  <a:pt x="2001074" y="0"/>
                </a:cubicBezTo>
                <a:cubicBezTo>
                  <a:pt x="2216571" y="-48826"/>
                  <a:pt x="2276518" y="17524"/>
                  <a:pt x="2379656" y="0"/>
                </a:cubicBezTo>
                <a:cubicBezTo>
                  <a:pt x="2482794" y="-17524"/>
                  <a:pt x="2668901" y="12798"/>
                  <a:pt x="2812320" y="0"/>
                </a:cubicBezTo>
                <a:cubicBezTo>
                  <a:pt x="2955739" y="-12798"/>
                  <a:pt x="3105660" y="36792"/>
                  <a:pt x="3299068" y="0"/>
                </a:cubicBezTo>
                <a:cubicBezTo>
                  <a:pt x="3492476" y="-36792"/>
                  <a:pt x="3613348" y="61265"/>
                  <a:pt x="3839899" y="0"/>
                </a:cubicBezTo>
                <a:cubicBezTo>
                  <a:pt x="4066450" y="-61265"/>
                  <a:pt x="4187129" y="21382"/>
                  <a:pt x="4326646" y="0"/>
                </a:cubicBezTo>
                <a:cubicBezTo>
                  <a:pt x="4466163" y="-21382"/>
                  <a:pt x="4742258" y="56013"/>
                  <a:pt x="4921560" y="0"/>
                </a:cubicBezTo>
                <a:cubicBezTo>
                  <a:pt x="5100862" y="-56013"/>
                  <a:pt x="5196829" y="14311"/>
                  <a:pt x="5408308" y="0"/>
                </a:cubicBezTo>
                <a:cubicBezTo>
                  <a:pt x="5443149" y="65813"/>
                  <a:pt x="5376102" y="183905"/>
                  <a:pt x="5408308" y="304560"/>
                </a:cubicBezTo>
                <a:cubicBezTo>
                  <a:pt x="5440514" y="425215"/>
                  <a:pt x="5396040" y="486036"/>
                  <a:pt x="5408308" y="648000"/>
                </a:cubicBezTo>
                <a:cubicBezTo>
                  <a:pt x="5217194" y="705269"/>
                  <a:pt x="5156888" y="597009"/>
                  <a:pt x="4921560" y="648000"/>
                </a:cubicBezTo>
                <a:cubicBezTo>
                  <a:pt x="4686232" y="698991"/>
                  <a:pt x="4603893" y="608926"/>
                  <a:pt x="4326646" y="648000"/>
                </a:cubicBezTo>
                <a:cubicBezTo>
                  <a:pt x="4049399" y="687074"/>
                  <a:pt x="3893642" y="582263"/>
                  <a:pt x="3731733" y="648000"/>
                </a:cubicBezTo>
                <a:cubicBezTo>
                  <a:pt x="3569824" y="713737"/>
                  <a:pt x="3405138" y="588987"/>
                  <a:pt x="3136819" y="648000"/>
                </a:cubicBezTo>
                <a:cubicBezTo>
                  <a:pt x="2868500" y="707013"/>
                  <a:pt x="2843041" y="626374"/>
                  <a:pt x="2704154" y="648000"/>
                </a:cubicBezTo>
                <a:cubicBezTo>
                  <a:pt x="2565268" y="669626"/>
                  <a:pt x="2197924" y="575482"/>
                  <a:pt x="2055157" y="648000"/>
                </a:cubicBezTo>
                <a:cubicBezTo>
                  <a:pt x="1912390" y="720518"/>
                  <a:pt x="1789309" y="637517"/>
                  <a:pt x="1676575" y="648000"/>
                </a:cubicBezTo>
                <a:cubicBezTo>
                  <a:pt x="1563841" y="658483"/>
                  <a:pt x="1225104" y="595124"/>
                  <a:pt x="1027579" y="648000"/>
                </a:cubicBezTo>
                <a:cubicBezTo>
                  <a:pt x="830054" y="700876"/>
                  <a:pt x="664231" y="596310"/>
                  <a:pt x="540831" y="648000"/>
                </a:cubicBezTo>
                <a:cubicBezTo>
                  <a:pt x="417431" y="699690"/>
                  <a:pt x="190258" y="642392"/>
                  <a:pt x="0" y="648000"/>
                </a:cubicBezTo>
                <a:cubicBezTo>
                  <a:pt x="-9449" y="560331"/>
                  <a:pt x="25839" y="471106"/>
                  <a:pt x="0" y="324000"/>
                </a:cubicBezTo>
                <a:cubicBezTo>
                  <a:pt x="-25839" y="176894"/>
                  <a:pt x="32568" y="7341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767227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2082CE5-6C7D-4C07-B965-01B0B3932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535" y="975074"/>
            <a:ext cx="1474455" cy="4408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304266-5C12-45BD-882C-A180900D0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674" y="2553761"/>
            <a:ext cx="6849016" cy="8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7E07D9E-98D7-4399-AC25-A459367E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510" y="931681"/>
            <a:ext cx="1051067" cy="4810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6194F8-3E7C-4444-8214-CAE8F9B3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014" y="931682"/>
            <a:ext cx="5408308" cy="481081"/>
          </a:xfrm>
          <a:custGeom>
            <a:avLst/>
            <a:gdLst>
              <a:gd name="connsiteX0" fmla="*/ 0 w 5408308"/>
              <a:gd name="connsiteY0" fmla="*/ 0 h 481081"/>
              <a:gd name="connsiteX1" fmla="*/ 432665 w 5408308"/>
              <a:gd name="connsiteY1" fmla="*/ 0 h 481081"/>
              <a:gd name="connsiteX2" fmla="*/ 973495 w 5408308"/>
              <a:gd name="connsiteY2" fmla="*/ 0 h 481081"/>
              <a:gd name="connsiteX3" fmla="*/ 1352077 w 5408308"/>
              <a:gd name="connsiteY3" fmla="*/ 0 h 481081"/>
              <a:gd name="connsiteX4" fmla="*/ 1838825 w 5408308"/>
              <a:gd name="connsiteY4" fmla="*/ 0 h 481081"/>
              <a:gd name="connsiteX5" fmla="*/ 2325572 w 5408308"/>
              <a:gd name="connsiteY5" fmla="*/ 0 h 481081"/>
              <a:gd name="connsiteX6" fmla="*/ 2704154 w 5408308"/>
              <a:gd name="connsiteY6" fmla="*/ 0 h 481081"/>
              <a:gd name="connsiteX7" fmla="*/ 3353151 w 5408308"/>
              <a:gd name="connsiteY7" fmla="*/ 0 h 481081"/>
              <a:gd name="connsiteX8" fmla="*/ 3785816 w 5408308"/>
              <a:gd name="connsiteY8" fmla="*/ 0 h 481081"/>
              <a:gd name="connsiteX9" fmla="*/ 4272563 w 5408308"/>
              <a:gd name="connsiteY9" fmla="*/ 0 h 481081"/>
              <a:gd name="connsiteX10" fmla="*/ 4759311 w 5408308"/>
              <a:gd name="connsiteY10" fmla="*/ 0 h 481081"/>
              <a:gd name="connsiteX11" fmla="*/ 5408308 w 5408308"/>
              <a:gd name="connsiteY11" fmla="*/ 0 h 481081"/>
              <a:gd name="connsiteX12" fmla="*/ 5408308 w 5408308"/>
              <a:gd name="connsiteY12" fmla="*/ 481081 h 481081"/>
              <a:gd name="connsiteX13" fmla="*/ 5029726 w 5408308"/>
              <a:gd name="connsiteY13" fmla="*/ 481081 h 481081"/>
              <a:gd name="connsiteX14" fmla="*/ 4434813 w 5408308"/>
              <a:gd name="connsiteY14" fmla="*/ 481081 h 481081"/>
              <a:gd name="connsiteX15" fmla="*/ 4056231 w 5408308"/>
              <a:gd name="connsiteY15" fmla="*/ 481081 h 481081"/>
              <a:gd name="connsiteX16" fmla="*/ 3461317 w 5408308"/>
              <a:gd name="connsiteY16" fmla="*/ 481081 h 481081"/>
              <a:gd name="connsiteX17" fmla="*/ 2920486 w 5408308"/>
              <a:gd name="connsiteY17" fmla="*/ 481081 h 481081"/>
              <a:gd name="connsiteX18" fmla="*/ 2379656 w 5408308"/>
              <a:gd name="connsiteY18" fmla="*/ 481081 h 481081"/>
              <a:gd name="connsiteX19" fmla="*/ 1730659 w 5408308"/>
              <a:gd name="connsiteY19" fmla="*/ 481081 h 481081"/>
              <a:gd name="connsiteX20" fmla="*/ 1352077 w 5408308"/>
              <a:gd name="connsiteY20" fmla="*/ 481081 h 481081"/>
              <a:gd name="connsiteX21" fmla="*/ 865329 w 5408308"/>
              <a:gd name="connsiteY21" fmla="*/ 481081 h 481081"/>
              <a:gd name="connsiteX22" fmla="*/ 486748 w 5408308"/>
              <a:gd name="connsiteY22" fmla="*/ 481081 h 481081"/>
              <a:gd name="connsiteX23" fmla="*/ 0 w 5408308"/>
              <a:gd name="connsiteY23" fmla="*/ 481081 h 481081"/>
              <a:gd name="connsiteX24" fmla="*/ 0 w 5408308"/>
              <a:gd name="connsiteY24" fmla="*/ 0 h 4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08308" h="481081" fill="none" extrusionOk="0">
                <a:moveTo>
                  <a:pt x="0" y="0"/>
                </a:moveTo>
                <a:cubicBezTo>
                  <a:pt x="159291" y="-9913"/>
                  <a:pt x="219057" y="39179"/>
                  <a:pt x="432665" y="0"/>
                </a:cubicBezTo>
                <a:cubicBezTo>
                  <a:pt x="646274" y="-39179"/>
                  <a:pt x="761382" y="3919"/>
                  <a:pt x="973495" y="0"/>
                </a:cubicBezTo>
                <a:cubicBezTo>
                  <a:pt x="1185608" y="-3919"/>
                  <a:pt x="1267875" y="18478"/>
                  <a:pt x="1352077" y="0"/>
                </a:cubicBezTo>
                <a:cubicBezTo>
                  <a:pt x="1436279" y="-18478"/>
                  <a:pt x="1669519" y="54534"/>
                  <a:pt x="1838825" y="0"/>
                </a:cubicBezTo>
                <a:cubicBezTo>
                  <a:pt x="2008131" y="-54534"/>
                  <a:pt x="2131136" y="2354"/>
                  <a:pt x="2325572" y="0"/>
                </a:cubicBezTo>
                <a:cubicBezTo>
                  <a:pt x="2520008" y="-2354"/>
                  <a:pt x="2522877" y="6087"/>
                  <a:pt x="2704154" y="0"/>
                </a:cubicBezTo>
                <a:cubicBezTo>
                  <a:pt x="2885431" y="-6087"/>
                  <a:pt x="3135241" y="75588"/>
                  <a:pt x="3353151" y="0"/>
                </a:cubicBezTo>
                <a:cubicBezTo>
                  <a:pt x="3571061" y="-75588"/>
                  <a:pt x="3583891" y="24265"/>
                  <a:pt x="3785816" y="0"/>
                </a:cubicBezTo>
                <a:cubicBezTo>
                  <a:pt x="3987742" y="-24265"/>
                  <a:pt x="4070069" y="28754"/>
                  <a:pt x="4272563" y="0"/>
                </a:cubicBezTo>
                <a:cubicBezTo>
                  <a:pt x="4475057" y="-28754"/>
                  <a:pt x="4659149" y="9123"/>
                  <a:pt x="4759311" y="0"/>
                </a:cubicBezTo>
                <a:cubicBezTo>
                  <a:pt x="4859473" y="-9123"/>
                  <a:pt x="5258003" y="62956"/>
                  <a:pt x="5408308" y="0"/>
                </a:cubicBezTo>
                <a:cubicBezTo>
                  <a:pt x="5461366" y="112461"/>
                  <a:pt x="5382123" y="350022"/>
                  <a:pt x="5408308" y="481081"/>
                </a:cubicBezTo>
                <a:cubicBezTo>
                  <a:pt x="5222414" y="512308"/>
                  <a:pt x="5153234" y="447392"/>
                  <a:pt x="5029726" y="481081"/>
                </a:cubicBezTo>
                <a:cubicBezTo>
                  <a:pt x="4906218" y="514770"/>
                  <a:pt x="4644864" y="431591"/>
                  <a:pt x="4434813" y="481081"/>
                </a:cubicBezTo>
                <a:cubicBezTo>
                  <a:pt x="4224762" y="530571"/>
                  <a:pt x="4219463" y="470001"/>
                  <a:pt x="4056231" y="481081"/>
                </a:cubicBezTo>
                <a:cubicBezTo>
                  <a:pt x="3892999" y="492161"/>
                  <a:pt x="3590804" y="430681"/>
                  <a:pt x="3461317" y="481081"/>
                </a:cubicBezTo>
                <a:cubicBezTo>
                  <a:pt x="3331830" y="531481"/>
                  <a:pt x="3174113" y="469280"/>
                  <a:pt x="2920486" y="481081"/>
                </a:cubicBezTo>
                <a:cubicBezTo>
                  <a:pt x="2666859" y="492882"/>
                  <a:pt x="2506515" y="431105"/>
                  <a:pt x="2379656" y="481081"/>
                </a:cubicBezTo>
                <a:cubicBezTo>
                  <a:pt x="2252797" y="531057"/>
                  <a:pt x="2005404" y="476087"/>
                  <a:pt x="1730659" y="481081"/>
                </a:cubicBezTo>
                <a:cubicBezTo>
                  <a:pt x="1455914" y="486075"/>
                  <a:pt x="1469153" y="465326"/>
                  <a:pt x="1352077" y="481081"/>
                </a:cubicBezTo>
                <a:cubicBezTo>
                  <a:pt x="1235001" y="496836"/>
                  <a:pt x="1062312" y="431767"/>
                  <a:pt x="865329" y="481081"/>
                </a:cubicBezTo>
                <a:cubicBezTo>
                  <a:pt x="668346" y="530395"/>
                  <a:pt x="617849" y="467409"/>
                  <a:pt x="486748" y="481081"/>
                </a:cubicBezTo>
                <a:cubicBezTo>
                  <a:pt x="355647" y="494753"/>
                  <a:pt x="137071" y="479486"/>
                  <a:pt x="0" y="481081"/>
                </a:cubicBezTo>
                <a:cubicBezTo>
                  <a:pt x="-35681" y="256856"/>
                  <a:pt x="57508" y="153674"/>
                  <a:pt x="0" y="0"/>
                </a:cubicBezTo>
                <a:close/>
              </a:path>
              <a:path w="5408308" h="481081" stroke="0" extrusionOk="0">
                <a:moveTo>
                  <a:pt x="0" y="0"/>
                </a:moveTo>
                <a:cubicBezTo>
                  <a:pt x="183646" y="-10696"/>
                  <a:pt x="213939" y="17157"/>
                  <a:pt x="378582" y="0"/>
                </a:cubicBezTo>
                <a:cubicBezTo>
                  <a:pt x="543225" y="-17157"/>
                  <a:pt x="841856" y="11557"/>
                  <a:pt x="973495" y="0"/>
                </a:cubicBezTo>
                <a:cubicBezTo>
                  <a:pt x="1105134" y="-11557"/>
                  <a:pt x="1344759" y="61738"/>
                  <a:pt x="1568409" y="0"/>
                </a:cubicBezTo>
                <a:cubicBezTo>
                  <a:pt x="1792059" y="-61738"/>
                  <a:pt x="1785578" y="48826"/>
                  <a:pt x="2001074" y="0"/>
                </a:cubicBezTo>
                <a:cubicBezTo>
                  <a:pt x="2216571" y="-48826"/>
                  <a:pt x="2276518" y="17524"/>
                  <a:pt x="2379656" y="0"/>
                </a:cubicBezTo>
                <a:cubicBezTo>
                  <a:pt x="2482794" y="-17524"/>
                  <a:pt x="2668901" y="12798"/>
                  <a:pt x="2812320" y="0"/>
                </a:cubicBezTo>
                <a:cubicBezTo>
                  <a:pt x="2955739" y="-12798"/>
                  <a:pt x="3105660" y="36792"/>
                  <a:pt x="3299068" y="0"/>
                </a:cubicBezTo>
                <a:cubicBezTo>
                  <a:pt x="3492476" y="-36792"/>
                  <a:pt x="3613348" y="61265"/>
                  <a:pt x="3839899" y="0"/>
                </a:cubicBezTo>
                <a:cubicBezTo>
                  <a:pt x="4066450" y="-61265"/>
                  <a:pt x="4187129" y="21382"/>
                  <a:pt x="4326646" y="0"/>
                </a:cubicBezTo>
                <a:cubicBezTo>
                  <a:pt x="4466163" y="-21382"/>
                  <a:pt x="4742258" y="56013"/>
                  <a:pt x="4921560" y="0"/>
                </a:cubicBezTo>
                <a:cubicBezTo>
                  <a:pt x="5100862" y="-56013"/>
                  <a:pt x="5196829" y="14311"/>
                  <a:pt x="5408308" y="0"/>
                </a:cubicBezTo>
                <a:cubicBezTo>
                  <a:pt x="5433669" y="138591"/>
                  <a:pt x="5402387" y="366122"/>
                  <a:pt x="5408308" y="481081"/>
                </a:cubicBezTo>
                <a:cubicBezTo>
                  <a:pt x="5216230" y="524878"/>
                  <a:pt x="4897145" y="422657"/>
                  <a:pt x="4759311" y="481081"/>
                </a:cubicBezTo>
                <a:cubicBezTo>
                  <a:pt x="4621477" y="539505"/>
                  <a:pt x="4507891" y="430090"/>
                  <a:pt x="4272563" y="481081"/>
                </a:cubicBezTo>
                <a:cubicBezTo>
                  <a:pt x="4037235" y="532072"/>
                  <a:pt x="3954896" y="442007"/>
                  <a:pt x="3677649" y="481081"/>
                </a:cubicBezTo>
                <a:cubicBezTo>
                  <a:pt x="3400402" y="520155"/>
                  <a:pt x="3244645" y="415344"/>
                  <a:pt x="3082736" y="481081"/>
                </a:cubicBezTo>
                <a:cubicBezTo>
                  <a:pt x="2920827" y="546818"/>
                  <a:pt x="2756141" y="422068"/>
                  <a:pt x="2487822" y="481081"/>
                </a:cubicBezTo>
                <a:cubicBezTo>
                  <a:pt x="2219503" y="540094"/>
                  <a:pt x="2194044" y="459455"/>
                  <a:pt x="2055157" y="481081"/>
                </a:cubicBezTo>
                <a:cubicBezTo>
                  <a:pt x="1916271" y="502707"/>
                  <a:pt x="1548927" y="408563"/>
                  <a:pt x="1406160" y="481081"/>
                </a:cubicBezTo>
                <a:cubicBezTo>
                  <a:pt x="1263393" y="553599"/>
                  <a:pt x="1136736" y="468039"/>
                  <a:pt x="1027579" y="481081"/>
                </a:cubicBezTo>
                <a:cubicBezTo>
                  <a:pt x="918422" y="494123"/>
                  <a:pt x="241008" y="410176"/>
                  <a:pt x="0" y="481081"/>
                </a:cubicBezTo>
                <a:cubicBezTo>
                  <a:pt x="-51720" y="299721"/>
                  <a:pt x="29315" y="20963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767227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815DEA9-48AE-4FB0-8E52-A1219B19C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555" y="1551794"/>
            <a:ext cx="7907079" cy="6810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E748394-7D8F-4140-9BFA-88EF3A05F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011" y="2469556"/>
            <a:ext cx="10161181" cy="21556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7E07D9E-98D7-4399-AC25-A459367E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510" y="931681"/>
            <a:ext cx="1051067" cy="4810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6194F8-3E7C-4444-8214-CAE8F9B3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014" y="931682"/>
            <a:ext cx="5408308" cy="481081"/>
          </a:xfrm>
          <a:custGeom>
            <a:avLst/>
            <a:gdLst>
              <a:gd name="connsiteX0" fmla="*/ 0 w 5408308"/>
              <a:gd name="connsiteY0" fmla="*/ 0 h 481081"/>
              <a:gd name="connsiteX1" fmla="*/ 432665 w 5408308"/>
              <a:gd name="connsiteY1" fmla="*/ 0 h 481081"/>
              <a:gd name="connsiteX2" fmla="*/ 973495 w 5408308"/>
              <a:gd name="connsiteY2" fmla="*/ 0 h 481081"/>
              <a:gd name="connsiteX3" fmla="*/ 1352077 w 5408308"/>
              <a:gd name="connsiteY3" fmla="*/ 0 h 481081"/>
              <a:gd name="connsiteX4" fmla="*/ 1838825 w 5408308"/>
              <a:gd name="connsiteY4" fmla="*/ 0 h 481081"/>
              <a:gd name="connsiteX5" fmla="*/ 2325572 w 5408308"/>
              <a:gd name="connsiteY5" fmla="*/ 0 h 481081"/>
              <a:gd name="connsiteX6" fmla="*/ 2704154 w 5408308"/>
              <a:gd name="connsiteY6" fmla="*/ 0 h 481081"/>
              <a:gd name="connsiteX7" fmla="*/ 3353151 w 5408308"/>
              <a:gd name="connsiteY7" fmla="*/ 0 h 481081"/>
              <a:gd name="connsiteX8" fmla="*/ 3785816 w 5408308"/>
              <a:gd name="connsiteY8" fmla="*/ 0 h 481081"/>
              <a:gd name="connsiteX9" fmla="*/ 4272563 w 5408308"/>
              <a:gd name="connsiteY9" fmla="*/ 0 h 481081"/>
              <a:gd name="connsiteX10" fmla="*/ 4759311 w 5408308"/>
              <a:gd name="connsiteY10" fmla="*/ 0 h 481081"/>
              <a:gd name="connsiteX11" fmla="*/ 5408308 w 5408308"/>
              <a:gd name="connsiteY11" fmla="*/ 0 h 481081"/>
              <a:gd name="connsiteX12" fmla="*/ 5408308 w 5408308"/>
              <a:gd name="connsiteY12" fmla="*/ 481081 h 481081"/>
              <a:gd name="connsiteX13" fmla="*/ 5029726 w 5408308"/>
              <a:gd name="connsiteY13" fmla="*/ 481081 h 481081"/>
              <a:gd name="connsiteX14" fmla="*/ 4434813 w 5408308"/>
              <a:gd name="connsiteY14" fmla="*/ 481081 h 481081"/>
              <a:gd name="connsiteX15" fmla="*/ 4056231 w 5408308"/>
              <a:gd name="connsiteY15" fmla="*/ 481081 h 481081"/>
              <a:gd name="connsiteX16" fmla="*/ 3461317 w 5408308"/>
              <a:gd name="connsiteY16" fmla="*/ 481081 h 481081"/>
              <a:gd name="connsiteX17" fmla="*/ 2920486 w 5408308"/>
              <a:gd name="connsiteY17" fmla="*/ 481081 h 481081"/>
              <a:gd name="connsiteX18" fmla="*/ 2379656 w 5408308"/>
              <a:gd name="connsiteY18" fmla="*/ 481081 h 481081"/>
              <a:gd name="connsiteX19" fmla="*/ 1730659 w 5408308"/>
              <a:gd name="connsiteY19" fmla="*/ 481081 h 481081"/>
              <a:gd name="connsiteX20" fmla="*/ 1352077 w 5408308"/>
              <a:gd name="connsiteY20" fmla="*/ 481081 h 481081"/>
              <a:gd name="connsiteX21" fmla="*/ 865329 w 5408308"/>
              <a:gd name="connsiteY21" fmla="*/ 481081 h 481081"/>
              <a:gd name="connsiteX22" fmla="*/ 486748 w 5408308"/>
              <a:gd name="connsiteY22" fmla="*/ 481081 h 481081"/>
              <a:gd name="connsiteX23" fmla="*/ 0 w 5408308"/>
              <a:gd name="connsiteY23" fmla="*/ 481081 h 481081"/>
              <a:gd name="connsiteX24" fmla="*/ 0 w 5408308"/>
              <a:gd name="connsiteY24" fmla="*/ 0 h 4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08308" h="481081" fill="none" extrusionOk="0">
                <a:moveTo>
                  <a:pt x="0" y="0"/>
                </a:moveTo>
                <a:cubicBezTo>
                  <a:pt x="159291" y="-9913"/>
                  <a:pt x="219057" y="39179"/>
                  <a:pt x="432665" y="0"/>
                </a:cubicBezTo>
                <a:cubicBezTo>
                  <a:pt x="646274" y="-39179"/>
                  <a:pt x="761382" y="3919"/>
                  <a:pt x="973495" y="0"/>
                </a:cubicBezTo>
                <a:cubicBezTo>
                  <a:pt x="1185608" y="-3919"/>
                  <a:pt x="1267875" y="18478"/>
                  <a:pt x="1352077" y="0"/>
                </a:cubicBezTo>
                <a:cubicBezTo>
                  <a:pt x="1436279" y="-18478"/>
                  <a:pt x="1669519" y="54534"/>
                  <a:pt x="1838825" y="0"/>
                </a:cubicBezTo>
                <a:cubicBezTo>
                  <a:pt x="2008131" y="-54534"/>
                  <a:pt x="2131136" y="2354"/>
                  <a:pt x="2325572" y="0"/>
                </a:cubicBezTo>
                <a:cubicBezTo>
                  <a:pt x="2520008" y="-2354"/>
                  <a:pt x="2522877" y="6087"/>
                  <a:pt x="2704154" y="0"/>
                </a:cubicBezTo>
                <a:cubicBezTo>
                  <a:pt x="2885431" y="-6087"/>
                  <a:pt x="3135241" y="75588"/>
                  <a:pt x="3353151" y="0"/>
                </a:cubicBezTo>
                <a:cubicBezTo>
                  <a:pt x="3571061" y="-75588"/>
                  <a:pt x="3583891" y="24265"/>
                  <a:pt x="3785816" y="0"/>
                </a:cubicBezTo>
                <a:cubicBezTo>
                  <a:pt x="3987742" y="-24265"/>
                  <a:pt x="4070069" y="28754"/>
                  <a:pt x="4272563" y="0"/>
                </a:cubicBezTo>
                <a:cubicBezTo>
                  <a:pt x="4475057" y="-28754"/>
                  <a:pt x="4659149" y="9123"/>
                  <a:pt x="4759311" y="0"/>
                </a:cubicBezTo>
                <a:cubicBezTo>
                  <a:pt x="4859473" y="-9123"/>
                  <a:pt x="5258003" y="62956"/>
                  <a:pt x="5408308" y="0"/>
                </a:cubicBezTo>
                <a:cubicBezTo>
                  <a:pt x="5461366" y="112461"/>
                  <a:pt x="5382123" y="350022"/>
                  <a:pt x="5408308" y="481081"/>
                </a:cubicBezTo>
                <a:cubicBezTo>
                  <a:pt x="5222414" y="512308"/>
                  <a:pt x="5153234" y="447392"/>
                  <a:pt x="5029726" y="481081"/>
                </a:cubicBezTo>
                <a:cubicBezTo>
                  <a:pt x="4906218" y="514770"/>
                  <a:pt x="4644864" y="431591"/>
                  <a:pt x="4434813" y="481081"/>
                </a:cubicBezTo>
                <a:cubicBezTo>
                  <a:pt x="4224762" y="530571"/>
                  <a:pt x="4219463" y="470001"/>
                  <a:pt x="4056231" y="481081"/>
                </a:cubicBezTo>
                <a:cubicBezTo>
                  <a:pt x="3892999" y="492161"/>
                  <a:pt x="3590804" y="430681"/>
                  <a:pt x="3461317" y="481081"/>
                </a:cubicBezTo>
                <a:cubicBezTo>
                  <a:pt x="3331830" y="531481"/>
                  <a:pt x="3174113" y="469280"/>
                  <a:pt x="2920486" y="481081"/>
                </a:cubicBezTo>
                <a:cubicBezTo>
                  <a:pt x="2666859" y="492882"/>
                  <a:pt x="2506515" y="431105"/>
                  <a:pt x="2379656" y="481081"/>
                </a:cubicBezTo>
                <a:cubicBezTo>
                  <a:pt x="2252797" y="531057"/>
                  <a:pt x="2005404" y="476087"/>
                  <a:pt x="1730659" y="481081"/>
                </a:cubicBezTo>
                <a:cubicBezTo>
                  <a:pt x="1455914" y="486075"/>
                  <a:pt x="1469153" y="465326"/>
                  <a:pt x="1352077" y="481081"/>
                </a:cubicBezTo>
                <a:cubicBezTo>
                  <a:pt x="1235001" y="496836"/>
                  <a:pt x="1062312" y="431767"/>
                  <a:pt x="865329" y="481081"/>
                </a:cubicBezTo>
                <a:cubicBezTo>
                  <a:pt x="668346" y="530395"/>
                  <a:pt x="617849" y="467409"/>
                  <a:pt x="486748" y="481081"/>
                </a:cubicBezTo>
                <a:cubicBezTo>
                  <a:pt x="355647" y="494753"/>
                  <a:pt x="137071" y="479486"/>
                  <a:pt x="0" y="481081"/>
                </a:cubicBezTo>
                <a:cubicBezTo>
                  <a:pt x="-35681" y="256856"/>
                  <a:pt x="57508" y="153674"/>
                  <a:pt x="0" y="0"/>
                </a:cubicBezTo>
                <a:close/>
              </a:path>
              <a:path w="5408308" h="481081" stroke="0" extrusionOk="0">
                <a:moveTo>
                  <a:pt x="0" y="0"/>
                </a:moveTo>
                <a:cubicBezTo>
                  <a:pt x="183646" y="-10696"/>
                  <a:pt x="213939" y="17157"/>
                  <a:pt x="378582" y="0"/>
                </a:cubicBezTo>
                <a:cubicBezTo>
                  <a:pt x="543225" y="-17157"/>
                  <a:pt x="841856" y="11557"/>
                  <a:pt x="973495" y="0"/>
                </a:cubicBezTo>
                <a:cubicBezTo>
                  <a:pt x="1105134" y="-11557"/>
                  <a:pt x="1344759" y="61738"/>
                  <a:pt x="1568409" y="0"/>
                </a:cubicBezTo>
                <a:cubicBezTo>
                  <a:pt x="1792059" y="-61738"/>
                  <a:pt x="1785578" y="48826"/>
                  <a:pt x="2001074" y="0"/>
                </a:cubicBezTo>
                <a:cubicBezTo>
                  <a:pt x="2216571" y="-48826"/>
                  <a:pt x="2276518" y="17524"/>
                  <a:pt x="2379656" y="0"/>
                </a:cubicBezTo>
                <a:cubicBezTo>
                  <a:pt x="2482794" y="-17524"/>
                  <a:pt x="2668901" y="12798"/>
                  <a:pt x="2812320" y="0"/>
                </a:cubicBezTo>
                <a:cubicBezTo>
                  <a:pt x="2955739" y="-12798"/>
                  <a:pt x="3105660" y="36792"/>
                  <a:pt x="3299068" y="0"/>
                </a:cubicBezTo>
                <a:cubicBezTo>
                  <a:pt x="3492476" y="-36792"/>
                  <a:pt x="3613348" y="61265"/>
                  <a:pt x="3839899" y="0"/>
                </a:cubicBezTo>
                <a:cubicBezTo>
                  <a:pt x="4066450" y="-61265"/>
                  <a:pt x="4187129" y="21382"/>
                  <a:pt x="4326646" y="0"/>
                </a:cubicBezTo>
                <a:cubicBezTo>
                  <a:pt x="4466163" y="-21382"/>
                  <a:pt x="4742258" y="56013"/>
                  <a:pt x="4921560" y="0"/>
                </a:cubicBezTo>
                <a:cubicBezTo>
                  <a:pt x="5100862" y="-56013"/>
                  <a:pt x="5196829" y="14311"/>
                  <a:pt x="5408308" y="0"/>
                </a:cubicBezTo>
                <a:cubicBezTo>
                  <a:pt x="5433669" y="138591"/>
                  <a:pt x="5402387" y="366122"/>
                  <a:pt x="5408308" y="481081"/>
                </a:cubicBezTo>
                <a:cubicBezTo>
                  <a:pt x="5216230" y="524878"/>
                  <a:pt x="4897145" y="422657"/>
                  <a:pt x="4759311" y="481081"/>
                </a:cubicBezTo>
                <a:cubicBezTo>
                  <a:pt x="4621477" y="539505"/>
                  <a:pt x="4507891" y="430090"/>
                  <a:pt x="4272563" y="481081"/>
                </a:cubicBezTo>
                <a:cubicBezTo>
                  <a:pt x="4037235" y="532072"/>
                  <a:pt x="3954896" y="442007"/>
                  <a:pt x="3677649" y="481081"/>
                </a:cubicBezTo>
                <a:cubicBezTo>
                  <a:pt x="3400402" y="520155"/>
                  <a:pt x="3244645" y="415344"/>
                  <a:pt x="3082736" y="481081"/>
                </a:cubicBezTo>
                <a:cubicBezTo>
                  <a:pt x="2920827" y="546818"/>
                  <a:pt x="2756141" y="422068"/>
                  <a:pt x="2487822" y="481081"/>
                </a:cubicBezTo>
                <a:cubicBezTo>
                  <a:pt x="2219503" y="540094"/>
                  <a:pt x="2194044" y="459455"/>
                  <a:pt x="2055157" y="481081"/>
                </a:cubicBezTo>
                <a:cubicBezTo>
                  <a:pt x="1916271" y="502707"/>
                  <a:pt x="1548927" y="408563"/>
                  <a:pt x="1406160" y="481081"/>
                </a:cubicBezTo>
                <a:cubicBezTo>
                  <a:pt x="1263393" y="553599"/>
                  <a:pt x="1136736" y="468039"/>
                  <a:pt x="1027579" y="481081"/>
                </a:cubicBezTo>
                <a:cubicBezTo>
                  <a:pt x="918422" y="494123"/>
                  <a:pt x="241008" y="410176"/>
                  <a:pt x="0" y="481081"/>
                </a:cubicBezTo>
                <a:cubicBezTo>
                  <a:pt x="-51720" y="299721"/>
                  <a:pt x="29315" y="20963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767227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B2BC038-801B-4149-BD2D-7FAF9B20D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422" y="1709925"/>
            <a:ext cx="6617127" cy="17714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A7350AF-CCCA-48C7-8F31-DAFD2D1DE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666" y="1412762"/>
            <a:ext cx="3955109" cy="322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20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06" y="4930761"/>
            <a:ext cx="832920" cy="1322899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3925" y="579646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DBCCEEE-E8A1-4263-A009-5CD263E3C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388" y="3221664"/>
            <a:ext cx="9087293" cy="31217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16EF4FB-4BB3-4375-B7CE-80F1F2E09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463" y="1143286"/>
            <a:ext cx="9409218" cy="19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79" y="4978399"/>
            <a:ext cx="832920" cy="113114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E910E8D-3339-469F-9AA1-CD0D1BE884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99"/>
          <a:stretch/>
        </p:blipFill>
        <p:spPr>
          <a:xfrm>
            <a:off x="3656443" y="1956977"/>
            <a:ext cx="7797902" cy="9144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D70895-C2E7-4599-AC50-9AA4AE325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113" y="1010670"/>
            <a:ext cx="5217232" cy="648000"/>
          </a:xfrm>
          <a:custGeom>
            <a:avLst/>
            <a:gdLst>
              <a:gd name="connsiteX0" fmla="*/ 0 w 5217232"/>
              <a:gd name="connsiteY0" fmla="*/ 0 h 648000"/>
              <a:gd name="connsiteX1" fmla="*/ 684037 w 5217232"/>
              <a:gd name="connsiteY1" fmla="*/ 0 h 648000"/>
              <a:gd name="connsiteX2" fmla="*/ 1368074 w 5217232"/>
              <a:gd name="connsiteY2" fmla="*/ 0 h 648000"/>
              <a:gd name="connsiteX3" fmla="*/ 1843422 w 5217232"/>
              <a:gd name="connsiteY3" fmla="*/ 0 h 648000"/>
              <a:gd name="connsiteX4" fmla="*/ 2527459 w 5217232"/>
              <a:gd name="connsiteY4" fmla="*/ 0 h 648000"/>
              <a:gd name="connsiteX5" fmla="*/ 3054979 w 5217232"/>
              <a:gd name="connsiteY5" fmla="*/ 0 h 648000"/>
              <a:gd name="connsiteX6" fmla="*/ 3582499 w 5217232"/>
              <a:gd name="connsiteY6" fmla="*/ 0 h 648000"/>
              <a:gd name="connsiteX7" fmla="*/ 4057847 w 5217232"/>
              <a:gd name="connsiteY7" fmla="*/ 0 h 648000"/>
              <a:gd name="connsiteX8" fmla="*/ 5217232 w 5217232"/>
              <a:gd name="connsiteY8" fmla="*/ 0 h 648000"/>
              <a:gd name="connsiteX9" fmla="*/ 5217232 w 5217232"/>
              <a:gd name="connsiteY9" fmla="*/ 311040 h 648000"/>
              <a:gd name="connsiteX10" fmla="*/ 5217232 w 5217232"/>
              <a:gd name="connsiteY10" fmla="*/ 648000 h 648000"/>
              <a:gd name="connsiteX11" fmla="*/ 4585367 w 5217232"/>
              <a:gd name="connsiteY11" fmla="*/ 648000 h 648000"/>
              <a:gd name="connsiteX12" fmla="*/ 4057847 w 5217232"/>
              <a:gd name="connsiteY12" fmla="*/ 648000 h 648000"/>
              <a:gd name="connsiteX13" fmla="*/ 3582499 w 5217232"/>
              <a:gd name="connsiteY13" fmla="*/ 648000 h 648000"/>
              <a:gd name="connsiteX14" fmla="*/ 3107152 w 5217232"/>
              <a:gd name="connsiteY14" fmla="*/ 648000 h 648000"/>
              <a:gd name="connsiteX15" fmla="*/ 2579631 w 5217232"/>
              <a:gd name="connsiteY15" fmla="*/ 648000 h 648000"/>
              <a:gd name="connsiteX16" fmla="*/ 1999939 w 5217232"/>
              <a:gd name="connsiteY16" fmla="*/ 648000 h 648000"/>
              <a:gd name="connsiteX17" fmla="*/ 1524591 w 5217232"/>
              <a:gd name="connsiteY17" fmla="*/ 648000 h 648000"/>
              <a:gd name="connsiteX18" fmla="*/ 997071 w 5217232"/>
              <a:gd name="connsiteY18" fmla="*/ 648000 h 648000"/>
              <a:gd name="connsiteX19" fmla="*/ 0 w 5217232"/>
              <a:gd name="connsiteY19" fmla="*/ 648000 h 648000"/>
              <a:gd name="connsiteX20" fmla="*/ 0 w 5217232"/>
              <a:gd name="connsiteY20" fmla="*/ 324000 h 648000"/>
              <a:gd name="connsiteX21" fmla="*/ 0 w 5217232"/>
              <a:gd name="connsiteY21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7232" h="648000" fill="none" extrusionOk="0">
                <a:moveTo>
                  <a:pt x="0" y="0"/>
                </a:moveTo>
                <a:cubicBezTo>
                  <a:pt x="194793" y="-62941"/>
                  <a:pt x="371043" y="1734"/>
                  <a:pt x="684037" y="0"/>
                </a:cubicBezTo>
                <a:cubicBezTo>
                  <a:pt x="997031" y="-1734"/>
                  <a:pt x="1110155" y="30967"/>
                  <a:pt x="1368074" y="0"/>
                </a:cubicBezTo>
                <a:cubicBezTo>
                  <a:pt x="1625993" y="-30967"/>
                  <a:pt x="1623811" y="9862"/>
                  <a:pt x="1843422" y="0"/>
                </a:cubicBezTo>
                <a:cubicBezTo>
                  <a:pt x="2063033" y="-9862"/>
                  <a:pt x="2239836" y="24891"/>
                  <a:pt x="2527459" y="0"/>
                </a:cubicBezTo>
                <a:cubicBezTo>
                  <a:pt x="2815082" y="-24891"/>
                  <a:pt x="2921683" y="20093"/>
                  <a:pt x="3054979" y="0"/>
                </a:cubicBezTo>
                <a:cubicBezTo>
                  <a:pt x="3188275" y="-20093"/>
                  <a:pt x="3420463" y="41492"/>
                  <a:pt x="3582499" y="0"/>
                </a:cubicBezTo>
                <a:cubicBezTo>
                  <a:pt x="3744535" y="-41492"/>
                  <a:pt x="3835050" y="39241"/>
                  <a:pt x="4057847" y="0"/>
                </a:cubicBezTo>
                <a:cubicBezTo>
                  <a:pt x="4280644" y="-39241"/>
                  <a:pt x="4782067" y="121473"/>
                  <a:pt x="5217232" y="0"/>
                </a:cubicBezTo>
                <a:cubicBezTo>
                  <a:pt x="5246808" y="121497"/>
                  <a:pt x="5202196" y="192458"/>
                  <a:pt x="5217232" y="311040"/>
                </a:cubicBezTo>
                <a:cubicBezTo>
                  <a:pt x="5232268" y="429622"/>
                  <a:pt x="5207040" y="571505"/>
                  <a:pt x="5217232" y="648000"/>
                </a:cubicBezTo>
                <a:cubicBezTo>
                  <a:pt x="5060055" y="696360"/>
                  <a:pt x="4716357" y="603420"/>
                  <a:pt x="4585367" y="648000"/>
                </a:cubicBezTo>
                <a:cubicBezTo>
                  <a:pt x="4454378" y="692580"/>
                  <a:pt x="4168759" y="629201"/>
                  <a:pt x="4057847" y="648000"/>
                </a:cubicBezTo>
                <a:cubicBezTo>
                  <a:pt x="3946935" y="666799"/>
                  <a:pt x="3755669" y="624726"/>
                  <a:pt x="3582499" y="648000"/>
                </a:cubicBezTo>
                <a:cubicBezTo>
                  <a:pt x="3409329" y="671274"/>
                  <a:pt x="3208332" y="610802"/>
                  <a:pt x="3107152" y="648000"/>
                </a:cubicBezTo>
                <a:cubicBezTo>
                  <a:pt x="3005972" y="685198"/>
                  <a:pt x="2774455" y="598282"/>
                  <a:pt x="2579631" y="648000"/>
                </a:cubicBezTo>
                <a:cubicBezTo>
                  <a:pt x="2384807" y="697718"/>
                  <a:pt x="2272057" y="635544"/>
                  <a:pt x="1999939" y="648000"/>
                </a:cubicBezTo>
                <a:cubicBezTo>
                  <a:pt x="1727821" y="660456"/>
                  <a:pt x="1730217" y="630263"/>
                  <a:pt x="1524591" y="648000"/>
                </a:cubicBezTo>
                <a:cubicBezTo>
                  <a:pt x="1318965" y="665737"/>
                  <a:pt x="1230912" y="597689"/>
                  <a:pt x="997071" y="648000"/>
                </a:cubicBezTo>
                <a:cubicBezTo>
                  <a:pt x="763230" y="698311"/>
                  <a:pt x="238357" y="534313"/>
                  <a:pt x="0" y="648000"/>
                </a:cubicBezTo>
                <a:cubicBezTo>
                  <a:pt x="-5464" y="503521"/>
                  <a:pt x="14166" y="457835"/>
                  <a:pt x="0" y="324000"/>
                </a:cubicBezTo>
                <a:cubicBezTo>
                  <a:pt x="-14166" y="190165"/>
                  <a:pt x="32679" y="68745"/>
                  <a:pt x="0" y="0"/>
                </a:cubicBezTo>
                <a:close/>
              </a:path>
              <a:path w="5217232" h="648000" stroke="0" extrusionOk="0">
                <a:moveTo>
                  <a:pt x="0" y="0"/>
                </a:moveTo>
                <a:cubicBezTo>
                  <a:pt x="339808" y="-39421"/>
                  <a:pt x="367453" y="75278"/>
                  <a:pt x="684037" y="0"/>
                </a:cubicBezTo>
                <a:cubicBezTo>
                  <a:pt x="1000621" y="-75278"/>
                  <a:pt x="982161" y="1980"/>
                  <a:pt x="1107213" y="0"/>
                </a:cubicBezTo>
                <a:cubicBezTo>
                  <a:pt x="1232265" y="-1980"/>
                  <a:pt x="1500963" y="41100"/>
                  <a:pt x="1686905" y="0"/>
                </a:cubicBezTo>
                <a:cubicBezTo>
                  <a:pt x="1872847" y="-41100"/>
                  <a:pt x="1979197" y="51433"/>
                  <a:pt x="2266597" y="0"/>
                </a:cubicBezTo>
                <a:cubicBezTo>
                  <a:pt x="2553997" y="-51433"/>
                  <a:pt x="2617370" y="33141"/>
                  <a:pt x="2898462" y="0"/>
                </a:cubicBezTo>
                <a:cubicBezTo>
                  <a:pt x="3179554" y="-33141"/>
                  <a:pt x="3145162" y="39745"/>
                  <a:pt x="3321638" y="0"/>
                </a:cubicBezTo>
                <a:cubicBezTo>
                  <a:pt x="3498114" y="-39745"/>
                  <a:pt x="3645999" y="17834"/>
                  <a:pt x="3796986" y="0"/>
                </a:cubicBezTo>
                <a:cubicBezTo>
                  <a:pt x="3947973" y="-17834"/>
                  <a:pt x="4108473" y="17208"/>
                  <a:pt x="4272333" y="0"/>
                </a:cubicBezTo>
                <a:cubicBezTo>
                  <a:pt x="4436193" y="-17208"/>
                  <a:pt x="5003478" y="27513"/>
                  <a:pt x="5217232" y="0"/>
                </a:cubicBezTo>
                <a:cubicBezTo>
                  <a:pt x="5223937" y="155182"/>
                  <a:pt x="5188531" y="240681"/>
                  <a:pt x="5217232" y="324000"/>
                </a:cubicBezTo>
                <a:cubicBezTo>
                  <a:pt x="5245933" y="407319"/>
                  <a:pt x="5214294" y="494045"/>
                  <a:pt x="5217232" y="648000"/>
                </a:cubicBezTo>
                <a:cubicBezTo>
                  <a:pt x="5108287" y="657840"/>
                  <a:pt x="4923267" y="599500"/>
                  <a:pt x="4741884" y="648000"/>
                </a:cubicBezTo>
                <a:cubicBezTo>
                  <a:pt x="4560501" y="696500"/>
                  <a:pt x="4416351" y="613834"/>
                  <a:pt x="4110019" y="648000"/>
                </a:cubicBezTo>
                <a:cubicBezTo>
                  <a:pt x="3803688" y="682166"/>
                  <a:pt x="3815649" y="625400"/>
                  <a:pt x="3634672" y="648000"/>
                </a:cubicBezTo>
                <a:cubicBezTo>
                  <a:pt x="3453695" y="670600"/>
                  <a:pt x="3366961" y="605793"/>
                  <a:pt x="3107152" y="648000"/>
                </a:cubicBezTo>
                <a:cubicBezTo>
                  <a:pt x="2847343" y="690207"/>
                  <a:pt x="2773078" y="602044"/>
                  <a:pt x="2631804" y="648000"/>
                </a:cubicBezTo>
                <a:cubicBezTo>
                  <a:pt x="2490530" y="693956"/>
                  <a:pt x="2274559" y="580300"/>
                  <a:pt x="1947767" y="648000"/>
                </a:cubicBezTo>
                <a:cubicBezTo>
                  <a:pt x="1620975" y="715700"/>
                  <a:pt x="1494319" y="616912"/>
                  <a:pt x="1368074" y="648000"/>
                </a:cubicBezTo>
                <a:cubicBezTo>
                  <a:pt x="1241829" y="679088"/>
                  <a:pt x="923480" y="633210"/>
                  <a:pt x="736209" y="648000"/>
                </a:cubicBezTo>
                <a:cubicBezTo>
                  <a:pt x="548938" y="662790"/>
                  <a:pt x="342112" y="593157"/>
                  <a:pt x="0" y="648000"/>
                </a:cubicBezTo>
                <a:cubicBezTo>
                  <a:pt x="-18800" y="530120"/>
                  <a:pt x="28246" y="408466"/>
                  <a:pt x="0" y="336960"/>
                </a:cubicBezTo>
                <a:cubicBezTo>
                  <a:pt x="-28246" y="265454"/>
                  <a:pt x="16573" y="12045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3349325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E5DE156-DC9C-487B-B2E1-A7A93A761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013" y="3022654"/>
            <a:ext cx="4369983" cy="26561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F5BBB4E-13EB-4E2A-B4FF-ECB1B9B56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33" y="1052192"/>
            <a:ext cx="1474455" cy="4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23</Words>
  <Application>Microsoft Office PowerPoint</Application>
  <PresentationFormat>شاشة عريضة</PresentationFormat>
  <Paragraphs>3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50</cp:revision>
  <dcterms:created xsi:type="dcterms:W3CDTF">2021-12-03T17:19:09Z</dcterms:created>
  <dcterms:modified xsi:type="dcterms:W3CDTF">2022-04-01T08:00:12Z</dcterms:modified>
</cp:coreProperties>
</file>