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98" r:id="rId6"/>
    <p:sldId id="292" r:id="rId7"/>
    <p:sldId id="306" r:id="rId8"/>
    <p:sldId id="299" r:id="rId9"/>
    <p:sldId id="307" r:id="rId10"/>
    <p:sldId id="308" r:id="rId11"/>
    <p:sldId id="309" r:id="rId12"/>
    <p:sldId id="287" r:id="rId13"/>
    <p:sldId id="272" r:id="rId14"/>
    <p:sldId id="282" r:id="rId15"/>
    <p:sldId id="303" r:id="rId16"/>
    <p:sldId id="286" r:id="rId17"/>
    <p:sldId id="28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39E522D-71DE-4356-B1BA-C5E40C01BA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9261" y="69076"/>
            <a:ext cx="5773478" cy="671912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ien.edu.sa/qr/L-GE-ME-K07-SM2-math-CH7-L10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svg"/><Relationship Id="rId7" Type="http://schemas.openxmlformats.org/officeDocument/2006/relationships/hyperlink" Target="https://lplan.ien.edu.sa/Exporter/LessonPlanReport?id=96313&amp;userId=kr7z4Bkdi6rUtpknhamRMw2&amp;treeId=320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jpg"/><Relationship Id="rId4" Type="http://schemas.openxmlformats.org/officeDocument/2006/relationships/image" Target="../media/image36.png"/><Relationship Id="rId9" Type="http://schemas.openxmlformats.org/officeDocument/2006/relationships/hyperlink" Target="https://youtu.be/-YUPNmHrXq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2.wdp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0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.sv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54" y="2371119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419" y="4285723"/>
            <a:ext cx="832920" cy="1970678"/>
          </a:xfrm>
          <a:prstGeom prst="rect">
            <a:avLst/>
          </a:prstGeom>
        </p:spPr>
      </p:pic>
      <p:pic>
        <p:nvPicPr>
          <p:cNvPr id="5" name="صورة 4">
            <a:hlinkClick r:id="rId7"/>
            <a:extLst>
              <a:ext uri="{FF2B5EF4-FFF2-40B4-BE49-F238E27FC236}">
                <a16:creationId xmlns:a16="http://schemas.microsoft.com/office/drawing/2014/main" id="{466FF63D-0E43-43BD-8915-055B96C8B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811" y="673446"/>
            <a:ext cx="985045" cy="1104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CB8A3D2-3401-49F4-8731-FDB628EC4D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493" y="1457571"/>
            <a:ext cx="2981516" cy="1971429"/>
          </a:xfrm>
          <a:custGeom>
            <a:avLst/>
            <a:gdLst>
              <a:gd name="connsiteX0" fmla="*/ 0 w 2981516"/>
              <a:gd name="connsiteY0" fmla="*/ 0 h 1971429"/>
              <a:gd name="connsiteX1" fmla="*/ 655934 w 2981516"/>
              <a:gd name="connsiteY1" fmla="*/ 0 h 1971429"/>
              <a:gd name="connsiteX2" fmla="*/ 1192606 w 2981516"/>
              <a:gd name="connsiteY2" fmla="*/ 0 h 1971429"/>
              <a:gd name="connsiteX3" fmla="*/ 1759094 w 2981516"/>
              <a:gd name="connsiteY3" fmla="*/ 0 h 1971429"/>
              <a:gd name="connsiteX4" fmla="*/ 2325582 w 2981516"/>
              <a:gd name="connsiteY4" fmla="*/ 0 h 1971429"/>
              <a:gd name="connsiteX5" fmla="*/ 2981516 w 2981516"/>
              <a:gd name="connsiteY5" fmla="*/ 0 h 1971429"/>
              <a:gd name="connsiteX6" fmla="*/ 2981516 w 2981516"/>
              <a:gd name="connsiteY6" fmla="*/ 492857 h 1971429"/>
              <a:gd name="connsiteX7" fmla="*/ 2981516 w 2981516"/>
              <a:gd name="connsiteY7" fmla="*/ 1025143 h 1971429"/>
              <a:gd name="connsiteX8" fmla="*/ 2981516 w 2981516"/>
              <a:gd name="connsiteY8" fmla="*/ 1518000 h 1971429"/>
              <a:gd name="connsiteX9" fmla="*/ 2981516 w 2981516"/>
              <a:gd name="connsiteY9" fmla="*/ 1971429 h 1971429"/>
              <a:gd name="connsiteX10" fmla="*/ 2444843 w 2981516"/>
              <a:gd name="connsiteY10" fmla="*/ 1971429 h 1971429"/>
              <a:gd name="connsiteX11" fmla="*/ 1937985 w 2981516"/>
              <a:gd name="connsiteY11" fmla="*/ 1971429 h 1971429"/>
              <a:gd name="connsiteX12" fmla="*/ 1282052 w 2981516"/>
              <a:gd name="connsiteY12" fmla="*/ 1971429 h 1971429"/>
              <a:gd name="connsiteX13" fmla="*/ 685749 w 2981516"/>
              <a:gd name="connsiteY13" fmla="*/ 1971429 h 1971429"/>
              <a:gd name="connsiteX14" fmla="*/ 0 w 2981516"/>
              <a:gd name="connsiteY14" fmla="*/ 1971429 h 1971429"/>
              <a:gd name="connsiteX15" fmla="*/ 0 w 2981516"/>
              <a:gd name="connsiteY15" fmla="*/ 1478572 h 1971429"/>
              <a:gd name="connsiteX16" fmla="*/ 0 w 2981516"/>
              <a:gd name="connsiteY16" fmla="*/ 966000 h 1971429"/>
              <a:gd name="connsiteX17" fmla="*/ 0 w 2981516"/>
              <a:gd name="connsiteY17" fmla="*/ 512572 h 1971429"/>
              <a:gd name="connsiteX18" fmla="*/ 0 w 2981516"/>
              <a:gd name="connsiteY18" fmla="*/ 0 h 19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1516" h="1971429" fill="none" extrusionOk="0">
                <a:moveTo>
                  <a:pt x="0" y="0"/>
                </a:moveTo>
                <a:cubicBezTo>
                  <a:pt x="318934" y="-77578"/>
                  <a:pt x="332213" y="9505"/>
                  <a:pt x="655934" y="0"/>
                </a:cubicBezTo>
                <a:cubicBezTo>
                  <a:pt x="979655" y="-9505"/>
                  <a:pt x="1069401" y="33403"/>
                  <a:pt x="1192606" y="0"/>
                </a:cubicBezTo>
                <a:cubicBezTo>
                  <a:pt x="1315811" y="-33403"/>
                  <a:pt x="1576162" y="55100"/>
                  <a:pt x="1759094" y="0"/>
                </a:cubicBezTo>
                <a:cubicBezTo>
                  <a:pt x="1942026" y="-55100"/>
                  <a:pt x="2196767" y="7827"/>
                  <a:pt x="2325582" y="0"/>
                </a:cubicBezTo>
                <a:cubicBezTo>
                  <a:pt x="2454397" y="-7827"/>
                  <a:pt x="2683662" y="73602"/>
                  <a:pt x="2981516" y="0"/>
                </a:cubicBezTo>
                <a:cubicBezTo>
                  <a:pt x="3007229" y="102218"/>
                  <a:pt x="2928813" y="359046"/>
                  <a:pt x="2981516" y="492857"/>
                </a:cubicBezTo>
                <a:cubicBezTo>
                  <a:pt x="3034219" y="626668"/>
                  <a:pt x="2959279" y="800134"/>
                  <a:pt x="2981516" y="1025143"/>
                </a:cubicBezTo>
                <a:cubicBezTo>
                  <a:pt x="3003753" y="1250152"/>
                  <a:pt x="2968397" y="1377826"/>
                  <a:pt x="2981516" y="1518000"/>
                </a:cubicBezTo>
                <a:cubicBezTo>
                  <a:pt x="2994635" y="1658174"/>
                  <a:pt x="2956008" y="1788195"/>
                  <a:pt x="2981516" y="1971429"/>
                </a:cubicBezTo>
                <a:cubicBezTo>
                  <a:pt x="2869718" y="1973034"/>
                  <a:pt x="2642468" y="1965908"/>
                  <a:pt x="2444843" y="1971429"/>
                </a:cubicBezTo>
                <a:cubicBezTo>
                  <a:pt x="2247218" y="1976950"/>
                  <a:pt x="2173798" y="1922719"/>
                  <a:pt x="1937985" y="1971429"/>
                </a:cubicBezTo>
                <a:cubicBezTo>
                  <a:pt x="1702172" y="2020139"/>
                  <a:pt x="1584803" y="1920303"/>
                  <a:pt x="1282052" y="1971429"/>
                </a:cubicBezTo>
                <a:cubicBezTo>
                  <a:pt x="979301" y="2022555"/>
                  <a:pt x="968512" y="1948635"/>
                  <a:pt x="685749" y="1971429"/>
                </a:cubicBezTo>
                <a:cubicBezTo>
                  <a:pt x="402986" y="1994223"/>
                  <a:pt x="220890" y="1940946"/>
                  <a:pt x="0" y="1971429"/>
                </a:cubicBezTo>
                <a:cubicBezTo>
                  <a:pt x="-37703" y="1845756"/>
                  <a:pt x="46101" y="1642696"/>
                  <a:pt x="0" y="1478572"/>
                </a:cubicBezTo>
                <a:cubicBezTo>
                  <a:pt x="-46101" y="1314448"/>
                  <a:pt x="58788" y="1070012"/>
                  <a:pt x="0" y="966000"/>
                </a:cubicBezTo>
                <a:cubicBezTo>
                  <a:pt x="-58788" y="861988"/>
                  <a:pt x="49108" y="607592"/>
                  <a:pt x="0" y="512572"/>
                </a:cubicBezTo>
                <a:cubicBezTo>
                  <a:pt x="-49108" y="417552"/>
                  <a:pt x="60845" y="202273"/>
                  <a:pt x="0" y="0"/>
                </a:cubicBezTo>
                <a:close/>
              </a:path>
              <a:path w="2981516" h="1971429" stroke="0" extrusionOk="0">
                <a:moveTo>
                  <a:pt x="0" y="0"/>
                </a:moveTo>
                <a:cubicBezTo>
                  <a:pt x="182121" y="-33915"/>
                  <a:pt x="292304" y="27970"/>
                  <a:pt x="566488" y="0"/>
                </a:cubicBezTo>
                <a:cubicBezTo>
                  <a:pt x="840672" y="-27970"/>
                  <a:pt x="948513" y="2872"/>
                  <a:pt x="1132976" y="0"/>
                </a:cubicBezTo>
                <a:cubicBezTo>
                  <a:pt x="1317439" y="-2872"/>
                  <a:pt x="1495354" y="20138"/>
                  <a:pt x="1788910" y="0"/>
                </a:cubicBezTo>
                <a:cubicBezTo>
                  <a:pt x="2082466" y="-20138"/>
                  <a:pt x="2088593" y="67984"/>
                  <a:pt x="2385213" y="0"/>
                </a:cubicBezTo>
                <a:cubicBezTo>
                  <a:pt x="2681833" y="-67984"/>
                  <a:pt x="2741655" y="43519"/>
                  <a:pt x="2981516" y="0"/>
                </a:cubicBezTo>
                <a:cubicBezTo>
                  <a:pt x="3024977" y="231557"/>
                  <a:pt x="2930535" y="293169"/>
                  <a:pt x="2981516" y="512572"/>
                </a:cubicBezTo>
                <a:cubicBezTo>
                  <a:pt x="3032497" y="731975"/>
                  <a:pt x="2979788" y="821617"/>
                  <a:pt x="2981516" y="1025143"/>
                </a:cubicBezTo>
                <a:cubicBezTo>
                  <a:pt x="2983244" y="1228669"/>
                  <a:pt x="2869705" y="1703121"/>
                  <a:pt x="2981516" y="1971429"/>
                </a:cubicBezTo>
                <a:cubicBezTo>
                  <a:pt x="2759256" y="1991526"/>
                  <a:pt x="2565738" y="1897112"/>
                  <a:pt x="2355398" y="1971429"/>
                </a:cubicBezTo>
                <a:cubicBezTo>
                  <a:pt x="2145058" y="2045746"/>
                  <a:pt x="1980761" y="1971079"/>
                  <a:pt x="1848540" y="1971429"/>
                </a:cubicBezTo>
                <a:cubicBezTo>
                  <a:pt x="1716319" y="1971779"/>
                  <a:pt x="1337139" y="1898184"/>
                  <a:pt x="1192606" y="1971429"/>
                </a:cubicBezTo>
                <a:cubicBezTo>
                  <a:pt x="1048073" y="2044674"/>
                  <a:pt x="890541" y="1931208"/>
                  <a:pt x="596303" y="1971429"/>
                </a:cubicBezTo>
                <a:cubicBezTo>
                  <a:pt x="302065" y="2011650"/>
                  <a:pt x="159990" y="1942446"/>
                  <a:pt x="0" y="1971429"/>
                </a:cubicBezTo>
                <a:cubicBezTo>
                  <a:pt x="-59123" y="1802101"/>
                  <a:pt x="35875" y="1640733"/>
                  <a:pt x="0" y="1478572"/>
                </a:cubicBezTo>
                <a:cubicBezTo>
                  <a:pt x="-35875" y="1316411"/>
                  <a:pt x="53702" y="1165765"/>
                  <a:pt x="0" y="966000"/>
                </a:cubicBezTo>
                <a:cubicBezTo>
                  <a:pt x="-53702" y="766235"/>
                  <a:pt x="37142" y="557853"/>
                  <a:pt x="0" y="433714"/>
                </a:cubicBezTo>
                <a:cubicBezTo>
                  <a:pt x="-37142" y="309575"/>
                  <a:pt x="50875" y="156967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5592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6083BAF-E8FC-4498-8C99-1E2F363369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1256" y="1450914"/>
            <a:ext cx="1783895" cy="4805487"/>
          </a:xfrm>
          <a:custGeom>
            <a:avLst/>
            <a:gdLst>
              <a:gd name="connsiteX0" fmla="*/ 0 w 1783895"/>
              <a:gd name="connsiteY0" fmla="*/ 0 h 4805487"/>
              <a:gd name="connsiteX1" fmla="*/ 541115 w 1783895"/>
              <a:gd name="connsiteY1" fmla="*/ 0 h 4805487"/>
              <a:gd name="connsiteX2" fmla="*/ 1117908 w 1783895"/>
              <a:gd name="connsiteY2" fmla="*/ 0 h 4805487"/>
              <a:gd name="connsiteX3" fmla="*/ 1783895 w 1783895"/>
              <a:gd name="connsiteY3" fmla="*/ 0 h 4805487"/>
              <a:gd name="connsiteX4" fmla="*/ 1783895 w 1783895"/>
              <a:gd name="connsiteY4" fmla="*/ 630053 h 4805487"/>
              <a:gd name="connsiteX5" fmla="*/ 1783895 w 1783895"/>
              <a:gd name="connsiteY5" fmla="*/ 1019831 h 4805487"/>
              <a:gd name="connsiteX6" fmla="*/ 1783895 w 1783895"/>
              <a:gd name="connsiteY6" fmla="*/ 1601829 h 4805487"/>
              <a:gd name="connsiteX7" fmla="*/ 1783895 w 1783895"/>
              <a:gd name="connsiteY7" fmla="*/ 2183827 h 4805487"/>
              <a:gd name="connsiteX8" fmla="*/ 1783895 w 1783895"/>
              <a:gd name="connsiteY8" fmla="*/ 2813880 h 4805487"/>
              <a:gd name="connsiteX9" fmla="*/ 1783895 w 1783895"/>
              <a:gd name="connsiteY9" fmla="*/ 3347823 h 4805487"/>
              <a:gd name="connsiteX10" fmla="*/ 1783895 w 1783895"/>
              <a:gd name="connsiteY10" fmla="*/ 3737601 h 4805487"/>
              <a:gd name="connsiteX11" fmla="*/ 1783895 w 1783895"/>
              <a:gd name="connsiteY11" fmla="*/ 4805487 h 4805487"/>
              <a:gd name="connsiteX12" fmla="*/ 1242780 w 1783895"/>
              <a:gd name="connsiteY12" fmla="*/ 4805487 h 4805487"/>
              <a:gd name="connsiteX13" fmla="*/ 648149 w 1783895"/>
              <a:gd name="connsiteY13" fmla="*/ 4805487 h 4805487"/>
              <a:gd name="connsiteX14" fmla="*/ 0 w 1783895"/>
              <a:gd name="connsiteY14" fmla="*/ 4805487 h 4805487"/>
              <a:gd name="connsiteX15" fmla="*/ 0 w 1783895"/>
              <a:gd name="connsiteY15" fmla="*/ 4415709 h 4805487"/>
              <a:gd name="connsiteX16" fmla="*/ 0 w 1783895"/>
              <a:gd name="connsiteY16" fmla="*/ 3785656 h 4805487"/>
              <a:gd name="connsiteX17" fmla="*/ 0 w 1783895"/>
              <a:gd name="connsiteY17" fmla="*/ 3395877 h 4805487"/>
              <a:gd name="connsiteX18" fmla="*/ 0 w 1783895"/>
              <a:gd name="connsiteY18" fmla="*/ 2765825 h 4805487"/>
              <a:gd name="connsiteX19" fmla="*/ 0 w 1783895"/>
              <a:gd name="connsiteY19" fmla="*/ 2183827 h 4805487"/>
              <a:gd name="connsiteX20" fmla="*/ 0 w 1783895"/>
              <a:gd name="connsiteY20" fmla="*/ 1745994 h 4805487"/>
              <a:gd name="connsiteX21" fmla="*/ 0 w 1783895"/>
              <a:gd name="connsiteY21" fmla="*/ 1163996 h 4805487"/>
              <a:gd name="connsiteX22" fmla="*/ 0 w 1783895"/>
              <a:gd name="connsiteY22" fmla="*/ 630053 h 4805487"/>
              <a:gd name="connsiteX23" fmla="*/ 0 w 1783895"/>
              <a:gd name="connsiteY23" fmla="*/ 0 h 480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83895" h="4805487" fill="none" extrusionOk="0">
                <a:moveTo>
                  <a:pt x="0" y="0"/>
                </a:moveTo>
                <a:cubicBezTo>
                  <a:pt x="163914" y="-45748"/>
                  <a:pt x="293905" y="34246"/>
                  <a:pt x="541115" y="0"/>
                </a:cubicBezTo>
                <a:cubicBezTo>
                  <a:pt x="788326" y="-34246"/>
                  <a:pt x="879616" y="43672"/>
                  <a:pt x="1117908" y="0"/>
                </a:cubicBezTo>
                <a:cubicBezTo>
                  <a:pt x="1356200" y="-43672"/>
                  <a:pt x="1605757" y="22557"/>
                  <a:pt x="1783895" y="0"/>
                </a:cubicBezTo>
                <a:cubicBezTo>
                  <a:pt x="1857837" y="165411"/>
                  <a:pt x="1737402" y="413200"/>
                  <a:pt x="1783895" y="630053"/>
                </a:cubicBezTo>
                <a:cubicBezTo>
                  <a:pt x="1830388" y="846906"/>
                  <a:pt x="1783219" y="922158"/>
                  <a:pt x="1783895" y="1019831"/>
                </a:cubicBezTo>
                <a:cubicBezTo>
                  <a:pt x="1784571" y="1117504"/>
                  <a:pt x="1780016" y="1447543"/>
                  <a:pt x="1783895" y="1601829"/>
                </a:cubicBezTo>
                <a:cubicBezTo>
                  <a:pt x="1787774" y="1756115"/>
                  <a:pt x="1753455" y="1935064"/>
                  <a:pt x="1783895" y="2183827"/>
                </a:cubicBezTo>
                <a:cubicBezTo>
                  <a:pt x="1814335" y="2432590"/>
                  <a:pt x="1759279" y="2661089"/>
                  <a:pt x="1783895" y="2813880"/>
                </a:cubicBezTo>
                <a:cubicBezTo>
                  <a:pt x="1808511" y="2966671"/>
                  <a:pt x="1761199" y="3103493"/>
                  <a:pt x="1783895" y="3347823"/>
                </a:cubicBezTo>
                <a:cubicBezTo>
                  <a:pt x="1806591" y="3592153"/>
                  <a:pt x="1778387" y="3615707"/>
                  <a:pt x="1783895" y="3737601"/>
                </a:cubicBezTo>
                <a:cubicBezTo>
                  <a:pt x="1789403" y="3859495"/>
                  <a:pt x="1776499" y="4351009"/>
                  <a:pt x="1783895" y="4805487"/>
                </a:cubicBezTo>
                <a:cubicBezTo>
                  <a:pt x="1563418" y="4864181"/>
                  <a:pt x="1449197" y="4762699"/>
                  <a:pt x="1242780" y="4805487"/>
                </a:cubicBezTo>
                <a:cubicBezTo>
                  <a:pt x="1036364" y="4848275"/>
                  <a:pt x="815327" y="4777421"/>
                  <a:pt x="648149" y="4805487"/>
                </a:cubicBezTo>
                <a:cubicBezTo>
                  <a:pt x="480971" y="4833553"/>
                  <a:pt x="176670" y="4736871"/>
                  <a:pt x="0" y="4805487"/>
                </a:cubicBezTo>
                <a:cubicBezTo>
                  <a:pt x="-35257" y="4721606"/>
                  <a:pt x="37459" y="4515927"/>
                  <a:pt x="0" y="4415709"/>
                </a:cubicBezTo>
                <a:cubicBezTo>
                  <a:pt x="-37459" y="4315491"/>
                  <a:pt x="28692" y="3991558"/>
                  <a:pt x="0" y="3785656"/>
                </a:cubicBezTo>
                <a:cubicBezTo>
                  <a:pt x="-28692" y="3579754"/>
                  <a:pt x="18214" y="3488004"/>
                  <a:pt x="0" y="3395877"/>
                </a:cubicBezTo>
                <a:cubicBezTo>
                  <a:pt x="-18214" y="3303750"/>
                  <a:pt x="11282" y="2985702"/>
                  <a:pt x="0" y="2765825"/>
                </a:cubicBezTo>
                <a:cubicBezTo>
                  <a:pt x="-11282" y="2545948"/>
                  <a:pt x="53280" y="2351677"/>
                  <a:pt x="0" y="2183827"/>
                </a:cubicBezTo>
                <a:cubicBezTo>
                  <a:pt x="-53280" y="2015977"/>
                  <a:pt x="48794" y="1957273"/>
                  <a:pt x="0" y="1745994"/>
                </a:cubicBezTo>
                <a:cubicBezTo>
                  <a:pt x="-48794" y="1534715"/>
                  <a:pt x="42078" y="1307112"/>
                  <a:pt x="0" y="1163996"/>
                </a:cubicBezTo>
                <a:cubicBezTo>
                  <a:pt x="-42078" y="1020880"/>
                  <a:pt x="41629" y="741381"/>
                  <a:pt x="0" y="630053"/>
                </a:cubicBezTo>
                <a:cubicBezTo>
                  <a:pt x="-41629" y="518725"/>
                  <a:pt x="63824" y="278895"/>
                  <a:pt x="0" y="0"/>
                </a:cubicBezTo>
                <a:close/>
              </a:path>
              <a:path w="1783895" h="4805487" stroke="0" extrusionOk="0">
                <a:moveTo>
                  <a:pt x="0" y="0"/>
                </a:moveTo>
                <a:cubicBezTo>
                  <a:pt x="222433" y="-33385"/>
                  <a:pt x="302828" y="26351"/>
                  <a:pt x="558954" y="0"/>
                </a:cubicBezTo>
                <a:cubicBezTo>
                  <a:pt x="815080" y="-26351"/>
                  <a:pt x="1042609" y="61658"/>
                  <a:pt x="1189263" y="0"/>
                </a:cubicBezTo>
                <a:cubicBezTo>
                  <a:pt x="1335917" y="-61658"/>
                  <a:pt x="1532393" y="17277"/>
                  <a:pt x="1783895" y="0"/>
                </a:cubicBezTo>
                <a:cubicBezTo>
                  <a:pt x="1814940" y="199952"/>
                  <a:pt x="1744853" y="272439"/>
                  <a:pt x="1783895" y="485888"/>
                </a:cubicBezTo>
                <a:cubicBezTo>
                  <a:pt x="1822937" y="699337"/>
                  <a:pt x="1777083" y="729910"/>
                  <a:pt x="1783895" y="875667"/>
                </a:cubicBezTo>
                <a:cubicBezTo>
                  <a:pt x="1790707" y="1021424"/>
                  <a:pt x="1752935" y="1079745"/>
                  <a:pt x="1783895" y="1265445"/>
                </a:cubicBezTo>
                <a:cubicBezTo>
                  <a:pt x="1814855" y="1451145"/>
                  <a:pt x="1779028" y="1550168"/>
                  <a:pt x="1783895" y="1655223"/>
                </a:cubicBezTo>
                <a:cubicBezTo>
                  <a:pt x="1788762" y="1760278"/>
                  <a:pt x="1771714" y="1983321"/>
                  <a:pt x="1783895" y="2093057"/>
                </a:cubicBezTo>
                <a:cubicBezTo>
                  <a:pt x="1796076" y="2202793"/>
                  <a:pt x="1780272" y="2370632"/>
                  <a:pt x="1783895" y="2482835"/>
                </a:cubicBezTo>
                <a:cubicBezTo>
                  <a:pt x="1787518" y="2595038"/>
                  <a:pt x="1718725" y="2866149"/>
                  <a:pt x="1783895" y="3064833"/>
                </a:cubicBezTo>
                <a:cubicBezTo>
                  <a:pt x="1849065" y="3263517"/>
                  <a:pt x="1728500" y="3402354"/>
                  <a:pt x="1783895" y="3694886"/>
                </a:cubicBezTo>
                <a:cubicBezTo>
                  <a:pt x="1839290" y="3987418"/>
                  <a:pt x="1783672" y="3998173"/>
                  <a:pt x="1783895" y="4132719"/>
                </a:cubicBezTo>
                <a:cubicBezTo>
                  <a:pt x="1784118" y="4267265"/>
                  <a:pt x="1743791" y="4567578"/>
                  <a:pt x="1783895" y="4805487"/>
                </a:cubicBezTo>
                <a:cubicBezTo>
                  <a:pt x="1590456" y="4829565"/>
                  <a:pt x="1482505" y="4752093"/>
                  <a:pt x="1224941" y="4805487"/>
                </a:cubicBezTo>
                <a:cubicBezTo>
                  <a:pt x="967377" y="4858881"/>
                  <a:pt x="789468" y="4734247"/>
                  <a:pt x="594632" y="4805487"/>
                </a:cubicBezTo>
                <a:cubicBezTo>
                  <a:pt x="399796" y="4876727"/>
                  <a:pt x="284966" y="4738989"/>
                  <a:pt x="0" y="4805487"/>
                </a:cubicBezTo>
                <a:cubicBezTo>
                  <a:pt x="-44189" y="4612168"/>
                  <a:pt x="22569" y="4563101"/>
                  <a:pt x="0" y="4415709"/>
                </a:cubicBezTo>
                <a:cubicBezTo>
                  <a:pt x="-22569" y="4268317"/>
                  <a:pt x="29747" y="3987552"/>
                  <a:pt x="0" y="3785656"/>
                </a:cubicBezTo>
                <a:cubicBezTo>
                  <a:pt x="-29747" y="3583760"/>
                  <a:pt x="6712" y="3402162"/>
                  <a:pt x="0" y="3203658"/>
                </a:cubicBezTo>
                <a:cubicBezTo>
                  <a:pt x="-6712" y="3005154"/>
                  <a:pt x="39813" y="2910330"/>
                  <a:pt x="0" y="2765825"/>
                </a:cubicBezTo>
                <a:cubicBezTo>
                  <a:pt x="-39813" y="2621320"/>
                  <a:pt x="13059" y="2490735"/>
                  <a:pt x="0" y="2327991"/>
                </a:cubicBezTo>
                <a:cubicBezTo>
                  <a:pt x="-13059" y="2165247"/>
                  <a:pt x="16200" y="2011708"/>
                  <a:pt x="0" y="1794048"/>
                </a:cubicBezTo>
                <a:cubicBezTo>
                  <a:pt x="-16200" y="1576388"/>
                  <a:pt x="29010" y="1524846"/>
                  <a:pt x="0" y="1356215"/>
                </a:cubicBezTo>
                <a:cubicBezTo>
                  <a:pt x="-29010" y="1187584"/>
                  <a:pt x="60565" y="911380"/>
                  <a:pt x="0" y="774217"/>
                </a:cubicBezTo>
                <a:cubicBezTo>
                  <a:pt x="-60565" y="637054"/>
                  <a:pt x="71406" y="265727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48958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47CE491-3BA2-40F6-A05F-7EF5FF04737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367525" y="3141000"/>
            <a:ext cx="4209524" cy="576000"/>
          </a:xfrm>
          <a:custGeom>
            <a:avLst/>
            <a:gdLst>
              <a:gd name="connsiteX0" fmla="*/ 0 w 4209524"/>
              <a:gd name="connsiteY0" fmla="*/ 0 h 576000"/>
              <a:gd name="connsiteX1" fmla="*/ 442000 w 4209524"/>
              <a:gd name="connsiteY1" fmla="*/ 0 h 576000"/>
              <a:gd name="connsiteX2" fmla="*/ 1010286 w 4209524"/>
              <a:gd name="connsiteY2" fmla="*/ 0 h 576000"/>
              <a:gd name="connsiteX3" fmla="*/ 1452286 w 4209524"/>
              <a:gd name="connsiteY3" fmla="*/ 0 h 576000"/>
              <a:gd name="connsiteX4" fmla="*/ 1936381 w 4209524"/>
              <a:gd name="connsiteY4" fmla="*/ 0 h 576000"/>
              <a:gd name="connsiteX5" fmla="*/ 2336286 w 4209524"/>
              <a:gd name="connsiteY5" fmla="*/ 0 h 576000"/>
              <a:gd name="connsiteX6" fmla="*/ 2904572 w 4209524"/>
              <a:gd name="connsiteY6" fmla="*/ 0 h 576000"/>
              <a:gd name="connsiteX7" fmla="*/ 3472857 w 4209524"/>
              <a:gd name="connsiteY7" fmla="*/ 0 h 576000"/>
              <a:gd name="connsiteX8" fmla="*/ 4209524 w 4209524"/>
              <a:gd name="connsiteY8" fmla="*/ 0 h 576000"/>
              <a:gd name="connsiteX9" fmla="*/ 4209524 w 4209524"/>
              <a:gd name="connsiteY9" fmla="*/ 576000 h 576000"/>
              <a:gd name="connsiteX10" fmla="*/ 3767524 w 4209524"/>
              <a:gd name="connsiteY10" fmla="*/ 576000 h 576000"/>
              <a:gd name="connsiteX11" fmla="*/ 3367619 w 4209524"/>
              <a:gd name="connsiteY11" fmla="*/ 576000 h 576000"/>
              <a:gd name="connsiteX12" fmla="*/ 2883524 w 4209524"/>
              <a:gd name="connsiteY12" fmla="*/ 576000 h 576000"/>
              <a:gd name="connsiteX13" fmla="*/ 2483619 w 4209524"/>
              <a:gd name="connsiteY13" fmla="*/ 576000 h 576000"/>
              <a:gd name="connsiteX14" fmla="*/ 1957429 w 4209524"/>
              <a:gd name="connsiteY14" fmla="*/ 576000 h 576000"/>
              <a:gd name="connsiteX15" fmla="*/ 1515429 w 4209524"/>
              <a:gd name="connsiteY15" fmla="*/ 576000 h 576000"/>
              <a:gd name="connsiteX16" fmla="*/ 1073429 w 4209524"/>
              <a:gd name="connsiteY16" fmla="*/ 576000 h 576000"/>
              <a:gd name="connsiteX17" fmla="*/ 547238 w 4209524"/>
              <a:gd name="connsiteY17" fmla="*/ 576000 h 576000"/>
              <a:gd name="connsiteX18" fmla="*/ 0 w 4209524"/>
              <a:gd name="connsiteY18" fmla="*/ 576000 h 576000"/>
              <a:gd name="connsiteX19" fmla="*/ 0 w 4209524"/>
              <a:gd name="connsiteY19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9524" h="576000" fill="none" extrusionOk="0">
                <a:moveTo>
                  <a:pt x="0" y="0"/>
                </a:moveTo>
                <a:cubicBezTo>
                  <a:pt x="168063" y="-37158"/>
                  <a:pt x="322835" y="33359"/>
                  <a:pt x="442000" y="0"/>
                </a:cubicBezTo>
                <a:cubicBezTo>
                  <a:pt x="561165" y="-33359"/>
                  <a:pt x="854094" y="4044"/>
                  <a:pt x="1010286" y="0"/>
                </a:cubicBezTo>
                <a:cubicBezTo>
                  <a:pt x="1166478" y="-4044"/>
                  <a:pt x="1336902" y="21114"/>
                  <a:pt x="1452286" y="0"/>
                </a:cubicBezTo>
                <a:cubicBezTo>
                  <a:pt x="1567670" y="-21114"/>
                  <a:pt x="1803261" y="50771"/>
                  <a:pt x="1936381" y="0"/>
                </a:cubicBezTo>
                <a:cubicBezTo>
                  <a:pt x="2069501" y="-50771"/>
                  <a:pt x="2189704" y="23387"/>
                  <a:pt x="2336286" y="0"/>
                </a:cubicBezTo>
                <a:cubicBezTo>
                  <a:pt x="2482869" y="-23387"/>
                  <a:pt x="2697343" y="25589"/>
                  <a:pt x="2904572" y="0"/>
                </a:cubicBezTo>
                <a:cubicBezTo>
                  <a:pt x="3111801" y="-25589"/>
                  <a:pt x="3353141" y="30351"/>
                  <a:pt x="3472857" y="0"/>
                </a:cubicBezTo>
                <a:cubicBezTo>
                  <a:pt x="3592574" y="-30351"/>
                  <a:pt x="3885542" y="58343"/>
                  <a:pt x="4209524" y="0"/>
                </a:cubicBezTo>
                <a:cubicBezTo>
                  <a:pt x="4258568" y="128671"/>
                  <a:pt x="4158870" y="362085"/>
                  <a:pt x="4209524" y="576000"/>
                </a:cubicBezTo>
                <a:cubicBezTo>
                  <a:pt x="4092243" y="583580"/>
                  <a:pt x="3930472" y="531869"/>
                  <a:pt x="3767524" y="576000"/>
                </a:cubicBezTo>
                <a:cubicBezTo>
                  <a:pt x="3604576" y="620131"/>
                  <a:pt x="3471594" y="547691"/>
                  <a:pt x="3367619" y="576000"/>
                </a:cubicBezTo>
                <a:cubicBezTo>
                  <a:pt x="3263644" y="604309"/>
                  <a:pt x="3106354" y="544955"/>
                  <a:pt x="2883524" y="576000"/>
                </a:cubicBezTo>
                <a:cubicBezTo>
                  <a:pt x="2660695" y="607045"/>
                  <a:pt x="2580900" y="560571"/>
                  <a:pt x="2483619" y="576000"/>
                </a:cubicBezTo>
                <a:cubicBezTo>
                  <a:pt x="2386338" y="591429"/>
                  <a:pt x="2160264" y="555307"/>
                  <a:pt x="1957429" y="576000"/>
                </a:cubicBezTo>
                <a:cubicBezTo>
                  <a:pt x="1754594" y="596693"/>
                  <a:pt x="1682716" y="535093"/>
                  <a:pt x="1515429" y="576000"/>
                </a:cubicBezTo>
                <a:cubicBezTo>
                  <a:pt x="1348142" y="616907"/>
                  <a:pt x="1228538" y="538588"/>
                  <a:pt x="1073429" y="576000"/>
                </a:cubicBezTo>
                <a:cubicBezTo>
                  <a:pt x="918320" y="613412"/>
                  <a:pt x="765206" y="518980"/>
                  <a:pt x="547238" y="576000"/>
                </a:cubicBezTo>
                <a:cubicBezTo>
                  <a:pt x="329270" y="633020"/>
                  <a:pt x="196378" y="513454"/>
                  <a:pt x="0" y="576000"/>
                </a:cubicBezTo>
                <a:cubicBezTo>
                  <a:pt x="-62698" y="372596"/>
                  <a:pt x="7064" y="224784"/>
                  <a:pt x="0" y="0"/>
                </a:cubicBezTo>
                <a:close/>
              </a:path>
              <a:path w="4209524" h="576000" stroke="0" extrusionOk="0">
                <a:moveTo>
                  <a:pt x="0" y="0"/>
                </a:moveTo>
                <a:cubicBezTo>
                  <a:pt x="206142" y="-48199"/>
                  <a:pt x="285904" y="57385"/>
                  <a:pt x="526191" y="0"/>
                </a:cubicBezTo>
                <a:cubicBezTo>
                  <a:pt x="766478" y="-57385"/>
                  <a:pt x="912533" y="12672"/>
                  <a:pt x="1010286" y="0"/>
                </a:cubicBezTo>
                <a:cubicBezTo>
                  <a:pt x="1108040" y="-12672"/>
                  <a:pt x="1293354" y="38686"/>
                  <a:pt x="1410191" y="0"/>
                </a:cubicBezTo>
                <a:cubicBezTo>
                  <a:pt x="1527029" y="-38686"/>
                  <a:pt x="1680149" y="10733"/>
                  <a:pt x="1852191" y="0"/>
                </a:cubicBezTo>
                <a:cubicBezTo>
                  <a:pt x="2024233" y="-10733"/>
                  <a:pt x="2172345" y="49846"/>
                  <a:pt x="2420476" y="0"/>
                </a:cubicBezTo>
                <a:cubicBezTo>
                  <a:pt x="2668608" y="-49846"/>
                  <a:pt x="2801146" y="47870"/>
                  <a:pt x="2988762" y="0"/>
                </a:cubicBezTo>
                <a:cubicBezTo>
                  <a:pt x="3176378" y="-47870"/>
                  <a:pt x="3394620" y="28817"/>
                  <a:pt x="3514953" y="0"/>
                </a:cubicBezTo>
                <a:cubicBezTo>
                  <a:pt x="3635286" y="-28817"/>
                  <a:pt x="3905109" y="60127"/>
                  <a:pt x="4209524" y="0"/>
                </a:cubicBezTo>
                <a:cubicBezTo>
                  <a:pt x="4234270" y="265753"/>
                  <a:pt x="4173541" y="354188"/>
                  <a:pt x="4209524" y="576000"/>
                </a:cubicBezTo>
                <a:cubicBezTo>
                  <a:pt x="3975472" y="613339"/>
                  <a:pt x="3793509" y="569312"/>
                  <a:pt x="3599143" y="576000"/>
                </a:cubicBezTo>
                <a:cubicBezTo>
                  <a:pt x="3404777" y="582688"/>
                  <a:pt x="3289688" y="523984"/>
                  <a:pt x="3157143" y="576000"/>
                </a:cubicBezTo>
                <a:cubicBezTo>
                  <a:pt x="3024598" y="628016"/>
                  <a:pt x="2841508" y="520235"/>
                  <a:pt x="2588857" y="576000"/>
                </a:cubicBezTo>
                <a:cubicBezTo>
                  <a:pt x="2336206" y="631765"/>
                  <a:pt x="2231130" y="522586"/>
                  <a:pt x="1978476" y="576000"/>
                </a:cubicBezTo>
                <a:cubicBezTo>
                  <a:pt x="1725822" y="629414"/>
                  <a:pt x="1706535" y="554178"/>
                  <a:pt x="1536476" y="576000"/>
                </a:cubicBezTo>
                <a:cubicBezTo>
                  <a:pt x="1366417" y="597822"/>
                  <a:pt x="1077683" y="570073"/>
                  <a:pt x="926095" y="576000"/>
                </a:cubicBezTo>
                <a:cubicBezTo>
                  <a:pt x="774507" y="581927"/>
                  <a:pt x="333331" y="547955"/>
                  <a:pt x="0" y="576000"/>
                </a:cubicBezTo>
                <a:cubicBezTo>
                  <a:pt x="-42133" y="427003"/>
                  <a:pt x="624" y="17197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827230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770809C-BFFC-4CE6-B2C4-EA8AB8933CDE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781206" y="3910881"/>
            <a:ext cx="4800000" cy="576000"/>
          </a:xfrm>
          <a:custGeom>
            <a:avLst/>
            <a:gdLst>
              <a:gd name="connsiteX0" fmla="*/ 0 w 4800000"/>
              <a:gd name="connsiteY0" fmla="*/ 0 h 576000"/>
              <a:gd name="connsiteX1" fmla="*/ 485333 w 4800000"/>
              <a:gd name="connsiteY1" fmla="*/ 0 h 576000"/>
              <a:gd name="connsiteX2" fmla="*/ 1114667 w 4800000"/>
              <a:gd name="connsiteY2" fmla="*/ 0 h 576000"/>
              <a:gd name="connsiteX3" fmla="*/ 1600000 w 4800000"/>
              <a:gd name="connsiteY3" fmla="*/ 0 h 576000"/>
              <a:gd name="connsiteX4" fmla="*/ 2181333 w 4800000"/>
              <a:gd name="connsiteY4" fmla="*/ 0 h 576000"/>
              <a:gd name="connsiteX5" fmla="*/ 2618667 w 4800000"/>
              <a:gd name="connsiteY5" fmla="*/ 0 h 576000"/>
              <a:gd name="connsiteX6" fmla="*/ 3248000 w 4800000"/>
              <a:gd name="connsiteY6" fmla="*/ 0 h 576000"/>
              <a:gd name="connsiteX7" fmla="*/ 3637333 w 4800000"/>
              <a:gd name="connsiteY7" fmla="*/ 0 h 576000"/>
              <a:gd name="connsiteX8" fmla="*/ 4074667 w 4800000"/>
              <a:gd name="connsiteY8" fmla="*/ 0 h 576000"/>
              <a:gd name="connsiteX9" fmla="*/ 4800000 w 4800000"/>
              <a:gd name="connsiteY9" fmla="*/ 0 h 576000"/>
              <a:gd name="connsiteX10" fmla="*/ 4800000 w 4800000"/>
              <a:gd name="connsiteY10" fmla="*/ 576000 h 576000"/>
              <a:gd name="connsiteX11" fmla="*/ 4410667 w 4800000"/>
              <a:gd name="connsiteY11" fmla="*/ 576000 h 576000"/>
              <a:gd name="connsiteX12" fmla="*/ 3925333 w 4800000"/>
              <a:gd name="connsiteY12" fmla="*/ 576000 h 576000"/>
              <a:gd name="connsiteX13" fmla="*/ 3344000 w 4800000"/>
              <a:gd name="connsiteY13" fmla="*/ 576000 h 576000"/>
              <a:gd name="connsiteX14" fmla="*/ 2810667 w 4800000"/>
              <a:gd name="connsiteY14" fmla="*/ 576000 h 576000"/>
              <a:gd name="connsiteX15" fmla="*/ 2421333 w 4800000"/>
              <a:gd name="connsiteY15" fmla="*/ 576000 h 576000"/>
              <a:gd name="connsiteX16" fmla="*/ 1792000 w 4800000"/>
              <a:gd name="connsiteY16" fmla="*/ 576000 h 576000"/>
              <a:gd name="connsiteX17" fmla="*/ 1354667 w 4800000"/>
              <a:gd name="connsiteY17" fmla="*/ 576000 h 576000"/>
              <a:gd name="connsiteX18" fmla="*/ 725333 w 4800000"/>
              <a:gd name="connsiteY18" fmla="*/ 576000 h 576000"/>
              <a:gd name="connsiteX19" fmla="*/ 0 w 4800000"/>
              <a:gd name="connsiteY19" fmla="*/ 576000 h 576000"/>
              <a:gd name="connsiteX20" fmla="*/ 0 w 4800000"/>
              <a:gd name="connsiteY2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000" h="576000" fill="none" extrusionOk="0">
                <a:moveTo>
                  <a:pt x="0" y="0"/>
                </a:moveTo>
                <a:cubicBezTo>
                  <a:pt x="178052" y="-42111"/>
                  <a:pt x="244435" y="50844"/>
                  <a:pt x="485333" y="0"/>
                </a:cubicBezTo>
                <a:cubicBezTo>
                  <a:pt x="726231" y="-50844"/>
                  <a:pt x="925096" y="46990"/>
                  <a:pt x="1114667" y="0"/>
                </a:cubicBezTo>
                <a:cubicBezTo>
                  <a:pt x="1304238" y="-46990"/>
                  <a:pt x="1420143" y="48364"/>
                  <a:pt x="1600000" y="0"/>
                </a:cubicBezTo>
                <a:cubicBezTo>
                  <a:pt x="1779857" y="-48364"/>
                  <a:pt x="2035752" y="59233"/>
                  <a:pt x="2181333" y="0"/>
                </a:cubicBezTo>
                <a:cubicBezTo>
                  <a:pt x="2326914" y="-59233"/>
                  <a:pt x="2508163" y="13231"/>
                  <a:pt x="2618667" y="0"/>
                </a:cubicBezTo>
                <a:cubicBezTo>
                  <a:pt x="2729171" y="-13231"/>
                  <a:pt x="3076589" y="10279"/>
                  <a:pt x="3248000" y="0"/>
                </a:cubicBezTo>
                <a:cubicBezTo>
                  <a:pt x="3419411" y="-10279"/>
                  <a:pt x="3527845" y="11706"/>
                  <a:pt x="3637333" y="0"/>
                </a:cubicBezTo>
                <a:cubicBezTo>
                  <a:pt x="3746821" y="-11706"/>
                  <a:pt x="3956908" y="4529"/>
                  <a:pt x="4074667" y="0"/>
                </a:cubicBezTo>
                <a:cubicBezTo>
                  <a:pt x="4192426" y="-4529"/>
                  <a:pt x="4638348" y="3791"/>
                  <a:pt x="4800000" y="0"/>
                </a:cubicBezTo>
                <a:cubicBezTo>
                  <a:pt x="4844019" y="233812"/>
                  <a:pt x="4788040" y="363630"/>
                  <a:pt x="4800000" y="576000"/>
                </a:cubicBezTo>
                <a:cubicBezTo>
                  <a:pt x="4670181" y="611068"/>
                  <a:pt x="4587459" y="560560"/>
                  <a:pt x="4410667" y="576000"/>
                </a:cubicBezTo>
                <a:cubicBezTo>
                  <a:pt x="4233875" y="591440"/>
                  <a:pt x="4109326" y="551333"/>
                  <a:pt x="3925333" y="576000"/>
                </a:cubicBezTo>
                <a:cubicBezTo>
                  <a:pt x="3741340" y="600667"/>
                  <a:pt x="3469608" y="573782"/>
                  <a:pt x="3344000" y="576000"/>
                </a:cubicBezTo>
                <a:cubicBezTo>
                  <a:pt x="3218392" y="578218"/>
                  <a:pt x="3051629" y="557983"/>
                  <a:pt x="2810667" y="576000"/>
                </a:cubicBezTo>
                <a:cubicBezTo>
                  <a:pt x="2569705" y="594017"/>
                  <a:pt x="2579485" y="549255"/>
                  <a:pt x="2421333" y="576000"/>
                </a:cubicBezTo>
                <a:cubicBezTo>
                  <a:pt x="2263181" y="602745"/>
                  <a:pt x="1992382" y="554516"/>
                  <a:pt x="1792000" y="576000"/>
                </a:cubicBezTo>
                <a:cubicBezTo>
                  <a:pt x="1591618" y="597484"/>
                  <a:pt x="1534696" y="527160"/>
                  <a:pt x="1354667" y="576000"/>
                </a:cubicBezTo>
                <a:cubicBezTo>
                  <a:pt x="1174638" y="624840"/>
                  <a:pt x="1000130" y="511912"/>
                  <a:pt x="725333" y="576000"/>
                </a:cubicBezTo>
                <a:cubicBezTo>
                  <a:pt x="450536" y="640088"/>
                  <a:pt x="160010" y="494819"/>
                  <a:pt x="0" y="576000"/>
                </a:cubicBezTo>
                <a:cubicBezTo>
                  <a:pt x="-31674" y="370307"/>
                  <a:pt x="45346" y="281849"/>
                  <a:pt x="0" y="0"/>
                </a:cubicBezTo>
                <a:close/>
              </a:path>
              <a:path w="4800000" h="576000" stroke="0" extrusionOk="0">
                <a:moveTo>
                  <a:pt x="0" y="0"/>
                </a:moveTo>
                <a:cubicBezTo>
                  <a:pt x="121434" y="-54318"/>
                  <a:pt x="411700" y="39634"/>
                  <a:pt x="533333" y="0"/>
                </a:cubicBezTo>
                <a:cubicBezTo>
                  <a:pt x="654966" y="-39634"/>
                  <a:pt x="1019475" y="58194"/>
                  <a:pt x="1162667" y="0"/>
                </a:cubicBezTo>
                <a:cubicBezTo>
                  <a:pt x="1305859" y="-58194"/>
                  <a:pt x="1551990" y="33344"/>
                  <a:pt x="1744000" y="0"/>
                </a:cubicBezTo>
                <a:cubicBezTo>
                  <a:pt x="1936010" y="-33344"/>
                  <a:pt x="2016119" y="5201"/>
                  <a:pt x="2181333" y="0"/>
                </a:cubicBezTo>
                <a:cubicBezTo>
                  <a:pt x="2346547" y="-5201"/>
                  <a:pt x="2457755" y="44077"/>
                  <a:pt x="2666667" y="0"/>
                </a:cubicBezTo>
                <a:cubicBezTo>
                  <a:pt x="2875579" y="-44077"/>
                  <a:pt x="2926682" y="754"/>
                  <a:pt x="3056000" y="0"/>
                </a:cubicBezTo>
                <a:cubicBezTo>
                  <a:pt x="3185318" y="-754"/>
                  <a:pt x="3475897" y="8873"/>
                  <a:pt x="3685333" y="0"/>
                </a:cubicBezTo>
                <a:cubicBezTo>
                  <a:pt x="3894769" y="-8873"/>
                  <a:pt x="4011071" y="11026"/>
                  <a:pt x="4170667" y="0"/>
                </a:cubicBezTo>
                <a:cubicBezTo>
                  <a:pt x="4330263" y="-11026"/>
                  <a:pt x="4671926" y="34004"/>
                  <a:pt x="4800000" y="0"/>
                </a:cubicBezTo>
                <a:cubicBezTo>
                  <a:pt x="4861767" y="220812"/>
                  <a:pt x="4762561" y="448339"/>
                  <a:pt x="4800000" y="576000"/>
                </a:cubicBezTo>
                <a:cubicBezTo>
                  <a:pt x="4626031" y="603729"/>
                  <a:pt x="4447975" y="571721"/>
                  <a:pt x="4218667" y="576000"/>
                </a:cubicBezTo>
                <a:cubicBezTo>
                  <a:pt x="3989359" y="580279"/>
                  <a:pt x="4009663" y="553983"/>
                  <a:pt x="3829333" y="576000"/>
                </a:cubicBezTo>
                <a:cubicBezTo>
                  <a:pt x="3649003" y="598017"/>
                  <a:pt x="3435940" y="519513"/>
                  <a:pt x="3248000" y="576000"/>
                </a:cubicBezTo>
                <a:cubicBezTo>
                  <a:pt x="3060060" y="632487"/>
                  <a:pt x="2832492" y="565886"/>
                  <a:pt x="2666667" y="576000"/>
                </a:cubicBezTo>
                <a:cubicBezTo>
                  <a:pt x="2500842" y="586114"/>
                  <a:pt x="2310787" y="562287"/>
                  <a:pt x="2085333" y="576000"/>
                </a:cubicBezTo>
                <a:cubicBezTo>
                  <a:pt x="1859879" y="589713"/>
                  <a:pt x="1817216" y="534043"/>
                  <a:pt x="1696000" y="576000"/>
                </a:cubicBezTo>
                <a:cubicBezTo>
                  <a:pt x="1574784" y="617957"/>
                  <a:pt x="1345910" y="526195"/>
                  <a:pt x="1210667" y="576000"/>
                </a:cubicBezTo>
                <a:cubicBezTo>
                  <a:pt x="1075424" y="625805"/>
                  <a:pt x="948829" y="543080"/>
                  <a:pt x="773333" y="576000"/>
                </a:cubicBezTo>
                <a:cubicBezTo>
                  <a:pt x="597837" y="608920"/>
                  <a:pt x="381575" y="557023"/>
                  <a:pt x="0" y="576000"/>
                </a:cubicBezTo>
                <a:cubicBezTo>
                  <a:pt x="-8284" y="375840"/>
                  <a:pt x="51308" y="20663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892101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6834674-7CCA-4E6C-806B-AD12E5AC136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20634" y="1063312"/>
            <a:ext cx="4800000" cy="576000"/>
          </a:xfrm>
          <a:custGeom>
            <a:avLst/>
            <a:gdLst>
              <a:gd name="connsiteX0" fmla="*/ 0 w 4800000"/>
              <a:gd name="connsiteY0" fmla="*/ 0 h 576000"/>
              <a:gd name="connsiteX1" fmla="*/ 485333 w 4800000"/>
              <a:gd name="connsiteY1" fmla="*/ 0 h 576000"/>
              <a:gd name="connsiteX2" fmla="*/ 1114667 w 4800000"/>
              <a:gd name="connsiteY2" fmla="*/ 0 h 576000"/>
              <a:gd name="connsiteX3" fmla="*/ 1600000 w 4800000"/>
              <a:gd name="connsiteY3" fmla="*/ 0 h 576000"/>
              <a:gd name="connsiteX4" fmla="*/ 2181333 w 4800000"/>
              <a:gd name="connsiteY4" fmla="*/ 0 h 576000"/>
              <a:gd name="connsiteX5" fmla="*/ 2618667 w 4800000"/>
              <a:gd name="connsiteY5" fmla="*/ 0 h 576000"/>
              <a:gd name="connsiteX6" fmla="*/ 3248000 w 4800000"/>
              <a:gd name="connsiteY6" fmla="*/ 0 h 576000"/>
              <a:gd name="connsiteX7" fmla="*/ 3637333 w 4800000"/>
              <a:gd name="connsiteY7" fmla="*/ 0 h 576000"/>
              <a:gd name="connsiteX8" fmla="*/ 4074667 w 4800000"/>
              <a:gd name="connsiteY8" fmla="*/ 0 h 576000"/>
              <a:gd name="connsiteX9" fmla="*/ 4800000 w 4800000"/>
              <a:gd name="connsiteY9" fmla="*/ 0 h 576000"/>
              <a:gd name="connsiteX10" fmla="*/ 4800000 w 4800000"/>
              <a:gd name="connsiteY10" fmla="*/ 576000 h 576000"/>
              <a:gd name="connsiteX11" fmla="*/ 4410667 w 4800000"/>
              <a:gd name="connsiteY11" fmla="*/ 576000 h 576000"/>
              <a:gd name="connsiteX12" fmla="*/ 3925333 w 4800000"/>
              <a:gd name="connsiteY12" fmla="*/ 576000 h 576000"/>
              <a:gd name="connsiteX13" fmla="*/ 3344000 w 4800000"/>
              <a:gd name="connsiteY13" fmla="*/ 576000 h 576000"/>
              <a:gd name="connsiteX14" fmla="*/ 2810667 w 4800000"/>
              <a:gd name="connsiteY14" fmla="*/ 576000 h 576000"/>
              <a:gd name="connsiteX15" fmla="*/ 2421333 w 4800000"/>
              <a:gd name="connsiteY15" fmla="*/ 576000 h 576000"/>
              <a:gd name="connsiteX16" fmla="*/ 1792000 w 4800000"/>
              <a:gd name="connsiteY16" fmla="*/ 576000 h 576000"/>
              <a:gd name="connsiteX17" fmla="*/ 1354667 w 4800000"/>
              <a:gd name="connsiteY17" fmla="*/ 576000 h 576000"/>
              <a:gd name="connsiteX18" fmla="*/ 725333 w 4800000"/>
              <a:gd name="connsiteY18" fmla="*/ 576000 h 576000"/>
              <a:gd name="connsiteX19" fmla="*/ 0 w 4800000"/>
              <a:gd name="connsiteY19" fmla="*/ 576000 h 576000"/>
              <a:gd name="connsiteX20" fmla="*/ 0 w 4800000"/>
              <a:gd name="connsiteY2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000" h="576000" fill="none" extrusionOk="0">
                <a:moveTo>
                  <a:pt x="0" y="0"/>
                </a:moveTo>
                <a:cubicBezTo>
                  <a:pt x="178052" y="-42111"/>
                  <a:pt x="244435" y="50844"/>
                  <a:pt x="485333" y="0"/>
                </a:cubicBezTo>
                <a:cubicBezTo>
                  <a:pt x="726231" y="-50844"/>
                  <a:pt x="925096" y="46990"/>
                  <a:pt x="1114667" y="0"/>
                </a:cubicBezTo>
                <a:cubicBezTo>
                  <a:pt x="1304238" y="-46990"/>
                  <a:pt x="1420143" y="48364"/>
                  <a:pt x="1600000" y="0"/>
                </a:cubicBezTo>
                <a:cubicBezTo>
                  <a:pt x="1779857" y="-48364"/>
                  <a:pt x="2035752" y="59233"/>
                  <a:pt x="2181333" y="0"/>
                </a:cubicBezTo>
                <a:cubicBezTo>
                  <a:pt x="2326914" y="-59233"/>
                  <a:pt x="2508163" y="13231"/>
                  <a:pt x="2618667" y="0"/>
                </a:cubicBezTo>
                <a:cubicBezTo>
                  <a:pt x="2729171" y="-13231"/>
                  <a:pt x="3076589" y="10279"/>
                  <a:pt x="3248000" y="0"/>
                </a:cubicBezTo>
                <a:cubicBezTo>
                  <a:pt x="3419411" y="-10279"/>
                  <a:pt x="3527845" y="11706"/>
                  <a:pt x="3637333" y="0"/>
                </a:cubicBezTo>
                <a:cubicBezTo>
                  <a:pt x="3746821" y="-11706"/>
                  <a:pt x="3956908" y="4529"/>
                  <a:pt x="4074667" y="0"/>
                </a:cubicBezTo>
                <a:cubicBezTo>
                  <a:pt x="4192426" y="-4529"/>
                  <a:pt x="4638348" y="3791"/>
                  <a:pt x="4800000" y="0"/>
                </a:cubicBezTo>
                <a:cubicBezTo>
                  <a:pt x="4844019" y="233812"/>
                  <a:pt x="4788040" y="363630"/>
                  <a:pt x="4800000" y="576000"/>
                </a:cubicBezTo>
                <a:cubicBezTo>
                  <a:pt x="4670181" y="611068"/>
                  <a:pt x="4587459" y="560560"/>
                  <a:pt x="4410667" y="576000"/>
                </a:cubicBezTo>
                <a:cubicBezTo>
                  <a:pt x="4233875" y="591440"/>
                  <a:pt x="4109326" y="551333"/>
                  <a:pt x="3925333" y="576000"/>
                </a:cubicBezTo>
                <a:cubicBezTo>
                  <a:pt x="3741340" y="600667"/>
                  <a:pt x="3469608" y="573782"/>
                  <a:pt x="3344000" y="576000"/>
                </a:cubicBezTo>
                <a:cubicBezTo>
                  <a:pt x="3218392" y="578218"/>
                  <a:pt x="3051629" y="557983"/>
                  <a:pt x="2810667" y="576000"/>
                </a:cubicBezTo>
                <a:cubicBezTo>
                  <a:pt x="2569705" y="594017"/>
                  <a:pt x="2579485" y="549255"/>
                  <a:pt x="2421333" y="576000"/>
                </a:cubicBezTo>
                <a:cubicBezTo>
                  <a:pt x="2263181" y="602745"/>
                  <a:pt x="1992382" y="554516"/>
                  <a:pt x="1792000" y="576000"/>
                </a:cubicBezTo>
                <a:cubicBezTo>
                  <a:pt x="1591618" y="597484"/>
                  <a:pt x="1534696" y="527160"/>
                  <a:pt x="1354667" y="576000"/>
                </a:cubicBezTo>
                <a:cubicBezTo>
                  <a:pt x="1174638" y="624840"/>
                  <a:pt x="1000130" y="511912"/>
                  <a:pt x="725333" y="576000"/>
                </a:cubicBezTo>
                <a:cubicBezTo>
                  <a:pt x="450536" y="640088"/>
                  <a:pt x="160010" y="494819"/>
                  <a:pt x="0" y="576000"/>
                </a:cubicBezTo>
                <a:cubicBezTo>
                  <a:pt x="-31674" y="370307"/>
                  <a:pt x="45346" y="281849"/>
                  <a:pt x="0" y="0"/>
                </a:cubicBezTo>
                <a:close/>
              </a:path>
              <a:path w="4800000" h="576000" stroke="0" extrusionOk="0">
                <a:moveTo>
                  <a:pt x="0" y="0"/>
                </a:moveTo>
                <a:cubicBezTo>
                  <a:pt x="121434" y="-54318"/>
                  <a:pt x="411700" y="39634"/>
                  <a:pt x="533333" y="0"/>
                </a:cubicBezTo>
                <a:cubicBezTo>
                  <a:pt x="654966" y="-39634"/>
                  <a:pt x="1019475" y="58194"/>
                  <a:pt x="1162667" y="0"/>
                </a:cubicBezTo>
                <a:cubicBezTo>
                  <a:pt x="1305859" y="-58194"/>
                  <a:pt x="1551990" y="33344"/>
                  <a:pt x="1744000" y="0"/>
                </a:cubicBezTo>
                <a:cubicBezTo>
                  <a:pt x="1936010" y="-33344"/>
                  <a:pt x="2016119" y="5201"/>
                  <a:pt x="2181333" y="0"/>
                </a:cubicBezTo>
                <a:cubicBezTo>
                  <a:pt x="2346547" y="-5201"/>
                  <a:pt x="2457755" y="44077"/>
                  <a:pt x="2666667" y="0"/>
                </a:cubicBezTo>
                <a:cubicBezTo>
                  <a:pt x="2875579" y="-44077"/>
                  <a:pt x="2926682" y="754"/>
                  <a:pt x="3056000" y="0"/>
                </a:cubicBezTo>
                <a:cubicBezTo>
                  <a:pt x="3185318" y="-754"/>
                  <a:pt x="3475897" y="8873"/>
                  <a:pt x="3685333" y="0"/>
                </a:cubicBezTo>
                <a:cubicBezTo>
                  <a:pt x="3894769" y="-8873"/>
                  <a:pt x="4011071" y="11026"/>
                  <a:pt x="4170667" y="0"/>
                </a:cubicBezTo>
                <a:cubicBezTo>
                  <a:pt x="4330263" y="-11026"/>
                  <a:pt x="4671926" y="34004"/>
                  <a:pt x="4800000" y="0"/>
                </a:cubicBezTo>
                <a:cubicBezTo>
                  <a:pt x="4861767" y="220812"/>
                  <a:pt x="4762561" y="448339"/>
                  <a:pt x="4800000" y="576000"/>
                </a:cubicBezTo>
                <a:cubicBezTo>
                  <a:pt x="4626031" y="603729"/>
                  <a:pt x="4447975" y="571721"/>
                  <a:pt x="4218667" y="576000"/>
                </a:cubicBezTo>
                <a:cubicBezTo>
                  <a:pt x="3989359" y="580279"/>
                  <a:pt x="4009663" y="553983"/>
                  <a:pt x="3829333" y="576000"/>
                </a:cubicBezTo>
                <a:cubicBezTo>
                  <a:pt x="3649003" y="598017"/>
                  <a:pt x="3435940" y="519513"/>
                  <a:pt x="3248000" y="576000"/>
                </a:cubicBezTo>
                <a:cubicBezTo>
                  <a:pt x="3060060" y="632487"/>
                  <a:pt x="2832492" y="565886"/>
                  <a:pt x="2666667" y="576000"/>
                </a:cubicBezTo>
                <a:cubicBezTo>
                  <a:pt x="2500842" y="586114"/>
                  <a:pt x="2310787" y="562287"/>
                  <a:pt x="2085333" y="576000"/>
                </a:cubicBezTo>
                <a:cubicBezTo>
                  <a:pt x="1859879" y="589713"/>
                  <a:pt x="1817216" y="534043"/>
                  <a:pt x="1696000" y="576000"/>
                </a:cubicBezTo>
                <a:cubicBezTo>
                  <a:pt x="1574784" y="617957"/>
                  <a:pt x="1345910" y="526195"/>
                  <a:pt x="1210667" y="576000"/>
                </a:cubicBezTo>
                <a:cubicBezTo>
                  <a:pt x="1075424" y="625805"/>
                  <a:pt x="948829" y="543080"/>
                  <a:pt x="773333" y="576000"/>
                </a:cubicBezTo>
                <a:cubicBezTo>
                  <a:pt x="597837" y="608920"/>
                  <a:pt x="381575" y="557023"/>
                  <a:pt x="0" y="576000"/>
                </a:cubicBezTo>
                <a:cubicBezTo>
                  <a:pt x="-8284" y="375840"/>
                  <a:pt x="51308" y="20663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892101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EE8C1D6-9856-47D8-ABB5-D14C0D3F0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869" y="1063312"/>
            <a:ext cx="1051067" cy="4810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C7AB47-0C38-4296-98D2-D8F013A7C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541" y="1829334"/>
            <a:ext cx="9640186" cy="88143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A73A04D-5F5E-474B-91C4-93A220F43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775" y="2744120"/>
            <a:ext cx="4780952" cy="10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6834674-7CCA-4E6C-806B-AD12E5AC136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20634" y="1063312"/>
            <a:ext cx="4800000" cy="576000"/>
          </a:xfrm>
          <a:custGeom>
            <a:avLst/>
            <a:gdLst>
              <a:gd name="connsiteX0" fmla="*/ 0 w 4800000"/>
              <a:gd name="connsiteY0" fmla="*/ 0 h 576000"/>
              <a:gd name="connsiteX1" fmla="*/ 485333 w 4800000"/>
              <a:gd name="connsiteY1" fmla="*/ 0 h 576000"/>
              <a:gd name="connsiteX2" fmla="*/ 1114667 w 4800000"/>
              <a:gd name="connsiteY2" fmla="*/ 0 h 576000"/>
              <a:gd name="connsiteX3" fmla="*/ 1600000 w 4800000"/>
              <a:gd name="connsiteY3" fmla="*/ 0 h 576000"/>
              <a:gd name="connsiteX4" fmla="*/ 2181333 w 4800000"/>
              <a:gd name="connsiteY4" fmla="*/ 0 h 576000"/>
              <a:gd name="connsiteX5" fmla="*/ 2618667 w 4800000"/>
              <a:gd name="connsiteY5" fmla="*/ 0 h 576000"/>
              <a:gd name="connsiteX6" fmla="*/ 3248000 w 4800000"/>
              <a:gd name="connsiteY6" fmla="*/ 0 h 576000"/>
              <a:gd name="connsiteX7" fmla="*/ 3637333 w 4800000"/>
              <a:gd name="connsiteY7" fmla="*/ 0 h 576000"/>
              <a:gd name="connsiteX8" fmla="*/ 4074667 w 4800000"/>
              <a:gd name="connsiteY8" fmla="*/ 0 h 576000"/>
              <a:gd name="connsiteX9" fmla="*/ 4800000 w 4800000"/>
              <a:gd name="connsiteY9" fmla="*/ 0 h 576000"/>
              <a:gd name="connsiteX10" fmla="*/ 4800000 w 4800000"/>
              <a:gd name="connsiteY10" fmla="*/ 576000 h 576000"/>
              <a:gd name="connsiteX11" fmla="*/ 4410667 w 4800000"/>
              <a:gd name="connsiteY11" fmla="*/ 576000 h 576000"/>
              <a:gd name="connsiteX12" fmla="*/ 3925333 w 4800000"/>
              <a:gd name="connsiteY12" fmla="*/ 576000 h 576000"/>
              <a:gd name="connsiteX13" fmla="*/ 3344000 w 4800000"/>
              <a:gd name="connsiteY13" fmla="*/ 576000 h 576000"/>
              <a:gd name="connsiteX14" fmla="*/ 2810667 w 4800000"/>
              <a:gd name="connsiteY14" fmla="*/ 576000 h 576000"/>
              <a:gd name="connsiteX15" fmla="*/ 2421333 w 4800000"/>
              <a:gd name="connsiteY15" fmla="*/ 576000 h 576000"/>
              <a:gd name="connsiteX16" fmla="*/ 1792000 w 4800000"/>
              <a:gd name="connsiteY16" fmla="*/ 576000 h 576000"/>
              <a:gd name="connsiteX17" fmla="*/ 1354667 w 4800000"/>
              <a:gd name="connsiteY17" fmla="*/ 576000 h 576000"/>
              <a:gd name="connsiteX18" fmla="*/ 725333 w 4800000"/>
              <a:gd name="connsiteY18" fmla="*/ 576000 h 576000"/>
              <a:gd name="connsiteX19" fmla="*/ 0 w 4800000"/>
              <a:gd name="connsiteY19" fmla="*/ 576000 h 576000"/>
              <a:gd name="connsiteX20" fmla="*/ 0 w 4800000"/>
              <a:gd name="connsiteY2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000" h="576000" fill="none" extrusionOk="0">
                <a:moveTo>
                  <a:pt x="0" y="0"/>
                </a:moveTo>
                <a:cubicBezTo>
                  <a:pt x="178052" y="-42111"/>
                  <a:pt x="244435" y="50844"/>
                  <a:pt x="485333" y="0"/>
                </a:cubicBezTo>
                <a:cubicBezTo>
                  <a:pt x="726231" y="-50844"/>
                  <a:pt x="925096" y="46990"/>
                  <a:pt x="1114667" y="0"/>
                </a:cubicBezTo>
                <a:cubicBezTo>
                  <a:pt x="1304238" y="-46990"/>
                  <a:pt x="1420143" y="48364"/>
                  <a:pt x="1600000" y="0"/>
                </a:cubicBezTo>
                <a:cubicBezTo>
                  <a:pt x="1779857" y="-48364"/>
                  <a:pt x="2035752" y="59233"/>
                  <a:pt x="2181333" y="0"/>
                </a:cubicBezTo>
                <a:cubicBezTo>
                  <a:pt x="2326914" y="-59233"/>
                  <a:pt x="2508163" y="13231"/>
                  <a:pt x="2618667" y="0"/>
                </a:cubicBezTo>
                <a:cubicBezTo>
                  <a:pt x="2729171" y="-13231"/>
                  <a:pt x="3076589" y="10279"/>
                  <a:pt x="3248000" y="0"/>
                </a:cubicBezTo>
                <a:cubicBezTo>
                  <a:pt x="3419411" y="-10279"/>
                  <a:pt x="3527845" y="11706"/>
                  <a:pt x="3637333" y="0"/>
                </a:cubicBezTo>
                <a:cubicBezTo>
                  <a:pt x="3746821" y="-11706"/>
                  <a:pt x="3956908" y="4529"/>
                  <a:pt x="4074667" y="0"/>
                </a:cubicBezTo>
                <a:cubicBezTo>
                  <a:pt x="4192426" y="-4529"/>
                  <a:pt x="4638348" y="3791"/>
                  <a:pt x="4800000" y="0"/>
                </a:cubicBezTo>
                <a:cubicBezTo>
                  <a:pt x="4844019" y="233812"/>
                  <a:pt x="4788040" y="363630"/>
                  <a:pt x="4800000" y="576000"/>
                </a:cubicBezTo>
                <a:cubicBezTo>
                  <a:pt x="4670181" y="611068"/>
                  <a:pt x="4587459" y="560560"/>
                  <a:pt x="4410667" y="576000"/>
                </a:cubicBezTo>
                <a:cubicBezTo>
                  <a:pt x="4233875" y="591440"/>
                  <a:pt x="4109326" y="551333"/>
                  <a:pt x="3925333" y="576000"/>
                </a:cubicBezTo>
                <a:cubicBezTo>
                  <a:pt x="3741340" y="600667"/>
                  <a:pt x="3469608" y="573782"/>
                  <a:pt x="3344000" y="576000"/>
                </a:cubicBezTo>
                <a:cubicBezTo>
                  <a:pt x="3218392" y="578218"/>
                  <a:pt x="3051629" y="557983"/>
                  <a:pt x="2810667" y="576000"/>
                </a:cubicBezTo>
                <a:cubicBezTo>
                  <a:pt x="2569705" y="594017"/>
                  <a:pt x="2579485" y="549255"/>
                  <a:pt x="2421333" y="576000"/>
                </a:cubicBezTo>
                <a:cubicBezTo>
                  <a:pt x="2263181" y="602745"/>
                  <a:pt x="1992382" y="554516"/>
                  <a:pt x="1792000" y="576000"/>
                </a:cubicBezTo>
                <a:cubicBezTo>
                  <a:pt x="1591618" y="597484"/>
                  <a:pt x="1534696" y="527160"/>
                  <a:pt x="1354667" y="576000"/>
                </a:cubicBezTo>
                <a:cubicBezTo>
                  <a:pt x="1174638" y="624840"/>
                  <a:pt x="1000130" y="511912"/>
                  <a:pt x="725333" y="576000"/>
                </a:cubicBezTo>
                <a:cubicBezTo>
                  <a:pt x="450536" y="640088"/>
                  <a:pt x="160010" y="494819"/>
                  <a:pt x="0" y="576000"/>
                </a:cubicBezTo>
                <a:cubicBezTo>
                  <a:pt x="-31674" y="370307"/>
                  <a:pt x="45346" y="281849"/>
                  <a:pt x="0" y="0"/>
                </a:cubicBezTo>
                <a:close/>
              </a:path>
              <a:path w="4800000" h="576000" stroke="0" extrusionOk="0">
                <a:moveTo>
                  <a:pt x="0" y="0"/>
                </a:moveTo>
                <a:cubicBezTo>
                  <a:pt x="121434" y="-54318"/>
                  <a:pt x="411700" y="39634"/>
                  <a:pt x="533333" y="0"/>
                </a:cubicBezTo>
                <a:cubicBezTo>
                  <a:pt x="654966" y="-39634"/>
                  <a:pt x="1019475" y="58194"/>
                  <a:pt x="1162667" y="0"/>
                </a:cubicBezTo>
                <a:cubicBezTo>
                  <a:pt x="1305859" y="-58194"/>
                  <a:pt x="1551990" y="33344"/>
                  <a:pt x="1744000" y="0"/>
                </a:cubicBezTo>
                <a:cubicBezTo>
                  <a:pt x="1936010" y="-33344"/>
                  <a:pt x="2016119" y="5201"/>
                  <a:pt x="2181333" y="0"/>
                </a:cubicBezTo>
                <a:cubicBezTo>
                  <a:pt x="2346547" y="-5201"/>
                  <a:pt x="2457755" y="44077"/>
                  <a:pt x="2666667" y="0"/>
                </a:cubicBezTo>
                <a:cubicBezTo>
                  <a:pt x="2875579" y="-44077"/>
                  <a:pt x="2926682" y="754"/>
                  <a:pt x="3056000" y="0"/>
                </a:cubicBezTo>
                <a:cubicBezTo>
                  <a:pt x="3185318" y="-754"/>
                  <a:pt x="3475897" y="8873"/>
                  <a:pt x="3685333" y="0"/>
                </a:cubicBezTo>
                <a:cubicBezTo>
                  <a:pt x="3894769" y="-8873"/>
                  <a:pt x="4011071" y="11026"/>
                  <a:pt x="4170667" y="0"/>
                </a:cubicBezTo>
                <a:cubicBezTo>
                  <a:pt x="4330263" y="-11026"/>
                  <a:pt x="4671926" y="34004"/>
                  <a:pt x="4800000" y="0"/>
                </a:cubicBezTo>
                <a:cubicBezTo>
                  <a:pt x="4861767" y="220812"/>
                  <a:pt x="4762561" y="448339"/>
                  <a:pt x="4800000" y="576000"/>
                </a:cubicBezTo>
                <a:cubicBezTo>
                  <a:pt x="4626031" y="603729"/>
                  <a:pt x="4447975" y="571721"/>
                  <a:pt x="4218667" y="576000"/>
                </a:cubicBezTo>
                <a:cubicBezTo>
                  <a:pt x="3989359" y="580279"/>
                  <a:pt x="4009663" y="553983"/>
                  <a:pt x="3829333" y="576000"/>
                </a:cubicBezTo>
                <a:cubicBezTo>
                  <a:pt x="3649003" y="598017"/>
                  <a:pt x="3435940" y="519513"/>
                  <a:pt x="3248000" y="576000"/>
                </a:cubicBezTo>
                <a:cubicBezTo>
                  <a:pt x="3060060" y="632487"/>
                  <a:pt x="2832492" y="565886"/>
                  <a:pt x="2666667" y="576000"/>
                </a:cubicBezTo>
                <a:cubicBezTo>
                  <a:pt x="2500842" y="586114"/>
                  <a:pt x="2310787" y="562287"/>
                  <a:pt x="2085333" y="576000"/>
                </a:cubicBezTo>
                <a:cubicBezTo>
                  <a:pt x="1859879" y="589713"/>
                  <a:pt x="1817216" y="534043"/>
                  <a:pt x="1696000" y="576000"/>
                </a:cubicBezTo>
                <a:cubicBezTo>
                  <a:pt x="1574784" y="617957"/>
                  <a:pt x="1345910" y="526195"/>
                  <a:pt x="1210667" y="576000"/>
                </a:cubicBezTo>
                <a:cubicBezTo>
                  <a:pt x="1075424" y="625805"/>
                  <a:pt x="948829" y="543080"/>
                  <a:pt x="773333" y="576000"/>
                </a:cubicBezTo>
                <a:cubicBezTo>
                  <a:pt x="597837" y="608920"/>
                  <a:pt x="381575" y="557023"/>
                  <a:pt x="0" y="576000"/>
                </a:cubicBezTo>
                <a:cubicBezTo>
                  <a:pt x="-8284" y="375840"/>
                  <a:pt x="51308" y="20663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892101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EE8C1D6-9856-47D8-ABB5-D14C0D3F0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869" y="1063312"/>
            <a:ext cx="1051067" cy="4810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C7AB47-0C38-4296-98D2-D8F013A7C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541" y="1829334"/>
            <a:ext cx="9640186" cy="8814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3742E73-6A48-49E6-9E5B-906B71AA11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682" y="2710768"/>
            <a:ext cx="4580952" cy="10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3925" y="579646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C632F6-221A-4A0E-9B32-6D11AB2F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248" y="1061540"/>
            <a:ext cx="4189910" cy="7854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506" y="4930761"/>
            <a:ext cx="832920" cy="13228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A0EADC5-4361-4642-9F77-64296BF72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63" y="1964192"/>
            <a:ext cx="7566837" cy="26095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776D335-8D25-4FFB-AA9B-E845F8FFC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506" y="1942535"/>
            <a:ext cx="3030457" cy="28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515102" y="4468321"/>
            <a:ext cx="6230679" cy="705527"/>
          </a:xfrm>
          <a:custGeom>
            <a:avLst/>
            <a:gdLst>
              <a:gd name="connsiteX0" fmla="*/ 0 w 6230679"/>
              <a:gd name="connsiteY0" fmla="*/ 0 h 705527"/>
              <a:gd name="connsiteX1" fmla="*/ 567684 w 6230679"/>
              <a:gd name="connsiteY1" fmla="*/ 0 h 705527"/>
              <a:gd name="connsiteX2" fmla="*/ 1259982 w 6230679"/>
              <a:gd name="connsiteY2" fmla="*/ 0 h 705527"/>
              <a:gd name="connsiteX3" fmla="*/ 1889973 w 6230679"/>
              <a:gd name="connsiteY3" fmla="*/ 0 h 705527"/>
              <a:gd name="connsiteX4" fmla="*/ 2582270 w 6230679"/>
              <a:gd name="connsiteY4" fmla="*/ 0 h 705527"/>
              <a:gd name="connsiteX5" fmla="*/ 3274568 w 6230679"/>
              <a:gd name="connsiteY5" fmla="*/ 0 h 705527"/>
              <a:gd name="connsiteX6" fmla="*/ 3904559 w 6230679"/>
              <a:gd name="connsiteY6" fmla="*/ 0 h 705527"/>
              <a:gd name="connsiteX7" fmla="*/ 4472243 w 6230679"/>
              <a:gd name="connsiteY7" fmla="*/ 0 h 705527"/>
              <a:gd name="connsiteX8" fmla="*/ 4977620 w 6230679"/>
              <a:gd name="connsiteY8" fmla="*/ 0 h 705527"/>
              <a:gd name="connsiteX9" fmla="*/ 6230679 w 6230679"/>
              <a:gd name="connsiteY9" fmla="*/ 0 h 705527"/>
              <a:gd name="connsiteX10" fmla="*/ 6230679 w 6230679"/>
              <a:gd name="connsiteY10" fmla="*/ 345708 h 705527"/>
              <a:gd name="connsiteX11" fmla="*/ 6230679 w 6230679"/>
              <a:gd name="connsiteY11" fmla="*/ 705527 h 705527"/>
              <a:gd name="connsiteX12" fmla="*/ 5538381 w 6230679"/>
              <a:gd name="connsiteY12" fmla="*/ 705527 h 705527"/>
              <a:gd name="connsiteX13" fmla="*/ 4846084 w 6230679"/>
              <a:gd name="connsiteY13" fmla="*/ 705527 h 705527"/>
              <a:gd name="connsiteX14" fmla="*/ 4091479 w 6230679"/>
              <a:gd name="connsiteY14" fmla="*/ 705527 h 705527"/>
              <a:gd name="connsiteX15" fmla="*/ 3586102 w 6230679"/>
              <a:gd name="connsiteY15" fmla="*/ 705527 h 705527"/>
              <a:gd name="connsiteX16" fmla="*/ 3080725 w 6230679"/>
              <a:gd name="connsiteY16" fmla="*/ 705527 h 705527"/>
              <a:gd name="connsiteX17" fmla="*/ 2513041 w 6230679"/>
              <a:gd name="connsiteY17" fmla="*/ 705527 h 705527"/>
              <a:gd name="connsiteX18" fmla="*/ 2007663 w 6230679"/>
              <a:gd name="connsiteY18" fmla="*/ 705527 h 705527"/>
              <a:gd name="connsiteX19" fmla="*/ 1190752 w 6230679"/>
              <a:gd name="connsiteY19" fmla="*/ 705527 h 705527"/>
              <a:gd name="connsiteX20" fmla="*/ 0 w 6230679"/>
              <a:gd name="connsiteY20" fmla="*/ 705527 h 705527"/>
              <a:gd name="connsiteX21" fmla="*/ 0 w 6230679"/>
              <a:gd name="connsiteY21" fmla="*/ 338653 h 705527"/>
              <a:gd name="connsiteX22" fmla="*/ 0 w 623067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30679" h="705527" fill="none" extrusionOk="0">
                <a:moveTo>
                  <a:pt x="0" y="0"/>
                </a:moveTo>
                <a:cubicBezTo>
                  <a:pt x="213535" y="-17805"/>
                  <a:pt x="437669" y="-6200"/>
                  <a:pt x="567684" y="0"/>
                </a:cubicBezTo>
                <a:cubicBezTo>
                  <a:pt x="697699" y="6200"/>
                  <a:pt x="984864" y="-34413"/>
                  <a:pt x="1259982" y="0"/>
                </a:cubicBezTo>
                <a:cubicBezTo>
                  <a:pt x="1535100" y="34413"/>
                  <a:pt x="1733150" y="-30637"/>
                  <a:pt x="1889973" y="0"/>
                </a:cubicBezTo>
                <a:cubicBezTo>
                  <a:pt x="2046796" y="30637"/>
                  <a:pt x="2277863" y="10682"/>
                  <a:pt x="2582270" y="0"/>
                </a:cubicBezTo>
                <a:cubicBezTo>
                  <a:pt x="2886677" y="-10682"/>
                  <a:pt x="3034013" y="-15728"/>
                  <a:pt x="3274568" y="0"/>
                </a:cubicBezTo>
                <a:cubicBezTo>
                  <a:pt x="3515123" y="15728"/>
                  <a:pt x="3756127" y="-19882"/>
                  <a:pt x="3904559" y="0"/>
                </a:cubicBezTo>
                <a:cubicBezTo>
                  <a:pt x="4052991" y="19882"/>
                  <a:pt x="4303079" y="-3950"/>
                  <a:pt x="4472243" y="0"/>
                </a:cubicBezTo>
                <a:cubicBezTo>
                  <a:pt x="4641407" y="3950"/>
                  <a:pt x="4840539" y="18578"/>
                  <a:pt x="4977620" y="0"/>
                </a:cubicBezTo>
                <a:cubicBezTo>
                  <a:pt x="5114701" y="-18578"/>
                  <a:pt x="5698860" y="-21901"/>
                  <a:pt x="6230679" y="0"/>
                </a:cubicBezTo>
                <a:cubicBezTo>
                  <a:pt x="6245262" y="171162"/>
                  <a:pt x="6243938" y="183775"/>
                  <a:pt x="6230679" y="345708"/>
                </a:cubicBezTo>
                <a:cubicBezTo>
                  <a:pt x="6217420" y="507641"/>
                  <a:pt x="6247821" y="592176"/>
                  <a:pt x="6230679" y="705527"/>
                </a:cubicBezTo>
                <a:cubicBezTo>
                  <a:pt x="6086097" y="727312"/>
                  <a:pt x="5807572" y="686420"/>
                  <a:pt x="5538381" y="705527"/>
                </a:cubicBezTo>
                <a:cubicBezTo>
                  <a:pt x="5269190" y="724634"/>
                  <a:pt x="5103312" y="698244"/>
                  <a:pt x="4846084" y="705527"/>
                </a:cubicBezTo>
                <a:cubicBezTo>
                  <a:pt x="4588856" y="712810"/>
                  <a:pt x="4365636" y="672986"/>
                  <a:pt x="4091479" y="705527"/>
                </a:cubicBezTo>
                <a:cubicBezTo>
                  <a:pt x="3817322" y="738068"/>
                  <a:pt x="3825425" y="686599"/>
                  <a:pt x="3586102" y="705527"/>
                </a:cubicBezTo>
                <a:cubicBezTo>
                  <a:pt x="3346779" y="724455"/>
                  <a:pt x="3283919" y="700796"/>
                  <a:pt x="3080725" y="705527"/>
                </a:cubicBezTo>
                <a:cubicBezTo>
                  <a:pt x="2877531" y="710258"/>
                  <a:pt x="2772335" y="717951"/>
                  <a:pt x="2513041" y="705527"/>
                </a:cubicBezTo>
                <a:cubicBezTo>
                  <a:pt x="2253747" y="693103"/>
                  <a:pt x="2198954" y="701643"/>
                  <a:pt x="2007663" y="705527"/>
                </a:cubicBezTo>
                <a:cubicBezTo>
                  <a:pt x="1816372" y="709411"/>
                  <a:pt x="1497484" y="704973"/>
                  <a:pt x="1190752" y="705527"/>
                </a:cubicBezTo>
                <a:cubicBezTo>
                  <a:pt x="884020" y="706081"/>
                  <a:pt x="524761" y="756044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6230679" h="705527" stroke="0" extrusionOk="0">
                <a:moveTo>
                  <a:pt x="0" y="0"/>
                </a:moveTo>
                <a:cubicBezTo>
                  <a:pt x="237813" y="23641"/>
                  <a:pt x="452507" y="-33137"/>
                  <a:pt x="816911" y="0"/>
                </a:cubicBezTo>
                <a:cubicBezTo>
                  <a:pt x="1181315" y="33137"/>
                  <a:pt x="1106917" y="-9879"/>
                  <a:pt x="1384595" y="0"/>
                </a:cubicBezTo>
                <a:cubicBezTo>
                  <a:pt x="1662273" y="9879"/>
                  <a:pt x="1906856" y="-19702"/>
                  <a:pt x="2201507" y="0"/>
                </a:cubicBezTo>
                <a:cubicBezTo>
                  <a:pt x="2496158" y="19702"/>
                  <a:pt x="2647428" y="35740"/>
                  <a:pt x="3018418" y="0"/>
                </a:cubicBezTo>
                <a:cubicBezTo>
                  <a:pt x="3389408" y="-35740"/>
                  <a:pt x="3578268" y="22365"/>
                  <a:pt x="3773022" y="0"/>
                </a:cubicBezTo>
                <a:cubicBezTo>
                  <a:pt x="3967776" y="-22365"/>
                  <a:pt x="4339461" y="-23790"/>
                  <a:pt x="4589934" y="0"/>
                </a:cubicBezTo>
                <a:cubicBezTo>
                  <a:pt x="4840407" y="23790"/>
                  <a:pt x="4939776" y="19219"/>
                  <a:pt x="5219924" y="0"/>
                </a:cubicBezTo>
                <a:cubicBezTo>
                  <a:pt x="5500072" y="-19219"/>
                  <a:pt x="5872926" y="43079"/>
                  <a:pt x="6230679" y="0"/>
                </a:cubicBezTo>
                <a:cubicBezTo>
                  <a:pt x="6221972" y="98954"/>
                  <a:pt x="6224022" y="251674"/>
                  <a:pt x="6230679" y="352764"/>
                </a:cubicBezTo>
                <a:cubicBezTo>
                  <a:pt x="6237336" y="453854"/>
                  <a:pt x="6240216" y="557420"/>
                  <a:pt x="6230679" y="705527"/>
                </a:cubicBezTo>
                <a:cubicBezTo>
                  <a:pt x="5993230" y="709260"/>
                  <a:pt x="5936770" y="715868"/>
                  <a:pt x="5725302" y="705527"/>
                </a:cubicBezTo>
                <a:cubicBezTo>
                  <a:pt x="5513834" y="695186"/>
                  <a:pt x="5374831" y="688307"/>
                  <a:pt x="5157618" y="705527"/>
                </a:cubicBezTo>
                <a:cubicBezTo>
                  <a:pt x="4940405" y="722747"/>
                  <a:pt x="4745984" y="680885"/>
                  <a:pt x="4465320" y="705527"/>
                </a:cubicBezTo>
                <a:cubicBezTo>
                  <a:pt x="4184656" y="730169"/>
                  <a:pt x="3945340" y="689983"/>
                  <a:pt x="3773022" y="705527"/>
                </a:cubicBezTo>
                <a:cubicBezTo>
                  <a:pt x="3600704" y="721071"/>
                  <a:pt x="3217509" y="670197"/>
                  <a:pt x="3018418" y="705527"/>
                </a:cubicBezTo>
                <a:cubicBezTo>
                  <a:pt x="2819327" y="740857"/>
                  <a:pt x="2699003" y="683909"/>
                  <a:pt x="2388427" y="705527"/>
                </a:cubicBezTo>
                <a:cubicBezTo>
                  <a:pt x="2077851" y="727145"/>
                  <a:pt x="1992888" y="690985"/>
                  <a:pt x="1883050" y="705527"/>
                </a:cubicBezTo>
                <a:cubicBezTo>
                  <a:pt x="1773212" y="720069"/>
                  <a:pt x="1333955" y="716109"/>
                  <a:pt x="1066138" y="705527"/>
                </a:cubicBezTo>
                <a:cubicBezTo>
                  <a:pt x="798321" y="694945"/>
                  <a:pt x="251143" y="726089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131 ( 7-8-9-10-11-12-13-14-15 )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7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3626BE-7FB0-4628-B539-C84F818C7C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7763" y="1961656"/>
            <a:ext cx="9193567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847" y="1017156"/>
            <a:ext cx="3781354" cy="7372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47B655C-1624-41B8-9E88-169F46F81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132" y="1935124"/>
            <a:ext cx="7466667" cy="40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847" y="1017156"/>
            <a:ext cx="3781354" cy="7372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C782D8-6A1D-4099-A2BB-835073EA6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06" y="2117035"/>
            <a:ext cx="7666667" cy="3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62" y="1088454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60" y="400124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DE5F727-0903-40F4-B651-D86A1C51ACDD}"/>
              </a:ext>
            </a:extLst>
          </p:cNvPr>
          <p:cNvGrpSpPr/>
          <p:nvPr/>
        </p:nvGrpSpPr>
        <p:grpSpPr>
          <a:xfrm>
            <a:off x="1559590" y="1916068"/>
            <a:ext cx="9720000" cy="1800000"/>
            <a:chOff x="1559590" y="1681962"/>
            <a:chExt cx="9720000" cy="1800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E83928E-3DDD-4BF0-A017-952E5D82740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9590" y="1681962"/>
              <a:ext cx="9720000" cy="180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86C5A53-4E85-43A9-A29C-EF59D66D1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22255" y="1746245"/>
              <a:ext cx="512197" cy="523230"/>
            </a:xfrm>
            <a:prstGeom prst="rect">
              <a:avLst/>
            </a:prstGeom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2B7D04B-1190-40E4-8FB0-A5D9B3EBD706}"/>
              </a:ext>
            </a:extLst>
          </p:cNvPr>
          <p:cNvGrpSpPr/>
          <p:nvPr/>
        </p:nvGrpSpPr>
        <p:grpSpPr>
          <a:xfrm>
            <a:off x="1559590" y="3941780"/>
            <a:ext cx="9720000" cy="1800000"/>
            <a:chOff x="1474310" y="4657876"/>
            <a:chExt cx="9720000" cy="180000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7254C7B8-67C8-451E-90ED-14F26F7CA3E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4310" y="4657876"/>
              <a:ext cx="9720000" cy="180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E3C3E32-B357-4EC9-AC8E-8BBAD7DA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00660" y="4780324"/>
              <a:ext cx="510950" cy="551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03" y="878295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9D184E2-BFBE-4255-91E0-E432A3BA6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173" y="1713734"/>
            <a:ext cx="9322629" cy="32108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78CE85-6E26-4A6A-90A5-D0FDA10DA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2186" y="3277823"/>
            <a:ext cx="602471" cy="5205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477322-D587-4549-AF7D-DB65E52F9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503" y="3269560"/>
            <a:ext cx="602471" cy="4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F95F12C-DAC3-445A-A593-7F07F084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535" y="693376"/>
            <a:ext cx="1256346" cy="44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0055360-8967-44FB-ADB8-40FDBE5E1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489" y="1326810"/>
            <a:ext cx="9955855" cy="48378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617" y="4674861"/>
            <a:ext cx="881743" cy="18916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292290" y="4674861"/>
            <a:ext cx="811182" cy="12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8C3B479-4B2C-4E41-B029-22060D2DA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902" y="1141249"/>
            <a:ext cx="10029683" cy="13746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14EAED-F4CE-4C73-BD91-F73DEC66A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470" y="2647909"/>
            <a:ext cx="10029683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CE8D56-BD6C-46D8-982C-7CF5DBA81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416" y="1037711"/>
            <a:ext cx="5819048" cy="6571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E76441-1A49-4994-B802-993EAE794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949" y="1889270"/>
            <a:ext cx="9897770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18F31A4-D186-425F-ACC6-11EDAC361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645" y="1562333"/>
            <a:ext cx="6685714" cy="18666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4CCB2E-D1CC-4458-AF34-285FCE3C6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78" y="1713933"/>
            <a:ext cx="3891950" cy="19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DB56EA1-19B7-4EA5-A97A-C397F113D0A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45850" y="1063312"/>
            <a:ext cx="4209524" cy="576000"/>
          </a:xfrm>
          <a:custGeom>
            <a:avLst/>
            <a:gdLst>
              <a:gd name="connsiteX0" fmla="*/ 0 w 4209524"/>
              <a:gd name="connsiteY0" fmla="*/ 0 h 576000"/>
              <a:gd name="connsiteX1" fmla="*/ 442000 w 4209524"/>
              <a:gd name="connsiteY1" fmla="*/ 0 h 576000"/>
              <a:gd name="connsiteX2" fmla="*/ 1010286 w 4209524"/>
              <a:gd name="connsiteY2" fmla="*/ 0 h 576000"/>
              <a:gd name="connsiteX3" fmla="*/ 1452286 w 4209524"/>
              <a:gd name="connsiteY3" fmla="*/ 0 h 576000"/>
              <a:gd name="connsiteX4" fmla="*/ 1936381 w 4209524"/>
              <a:gd name="connsiteY4" fmla="*/ 0 h 576000"/>
              <a:gd name="connsiteX5" fmla="*/ 2336286 w 4209524"/>
              <a:gd name="connsiteY5" fmla="*/ 0 h 576000"/>
              <a:gd name="connsiteX6" fmla="*/ 2904572 w 4209524"/>
              <a:gd name="connsiteY6" fmla="*/ 0 h 576000"/>
              <a:gd name="connsiteX7" fmla="*/ 3472857 w 4209524"/>
              <a:gd name="connsiteY7" fmla="*/ 0 h 576000"/>
              <a:gd name="connsiteX8" fmla="*/ 4209524 w 4209524"/>
              <a:gd name="connsiteY8" fmla="*/ 0 h 576000"/>
              <a:gd name="connsiteX9" fmla="*/ 4209524 w 4209524"/>
              <a:gd name="connsiteY9" fmla="*/ 576000 h 576000"/>
              <a:gd name="connsiteX10" fmla="*/ 3767524 w 4209524"/>
              <a:gd name="connsiteY10" fmla="*/ 576000 h 576000"/>
              <a:gd name="connsiteX11" fmla="*/ 3367619 w 4209524"/>
              <a:gd name="connsiteY11" fmla="*/ 576000 h 576000"/>
              <a:gd name="connsiteX12" fmla="*/ 2883524 w 4209524"/>
              <a:gd name="connsiteY12" fmla="*/ 576000 h 576000"/>
              <a:gd name="connsiteX13" fmla="*/ 2483619 w 4209524"/>
              <a:gd name="connsiteY13" fmla="*/ 576000 h 576000"/>
              <a:gd name="connsiteX14" fmla="*/ 1957429 w 4209524"/>
              <a:gd name="connsiteY14" fmla="*/ 576000 h 576000"/>
              <a:gd name="connsiteX15" fmla="*/ 1515429 w 4209524"/>
              <a:gd name="connsiteY15" fmla="*/ 576000 h 576000"/>
              <a:gd name="connsiteX16" fmla="*/ 1073429 w 4209524"/>
              <a:gd name="connsiteY16" fmla="*/ 576000 h 576000"/>
              <a:gd name="connsiteX17" fmla="*/ 547238 w 4209524"/>
              <a:gd name="connsiteY17" fmla="*/ 576000 h 576000"/>
              <a:gd name="connsiteX18" fmla="*/ 0 w 4209524"/>
              <a:gd name="connsiteY18" fmla="*/ 576000 h 576000"/>
              <a:gd name="connsiteX19" fmla="*/ 0 w 4209524"/>
              <a:gd name="connsiteY19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9524" h="576000" fill="none" extrusionOk="0">
                <a:moveTo>
                  <a:pt x="0" y="0"/>
                </a:moveTo>
                <a:cubicBezTo>
                  <a:pt x="168063" y="-37158"/>
                  <a:pt x="322835" y="33359"/>
                  <a:pt x="442000" y="0"/>
                </a:cubicBezTo>
                <a:cubicBezTo>
                  <a:pt x="561165" y="-33359"/>
                  <a:pt x="854094" y="4044"/>
                  <a:pt x="1010286" y="0"/>
                </a:cubicBezTo>
                <a:cubicBezTo>
                  <a:pt x="1166478" y="-4044"/>
                  <a:pt x="1336902" y="21114"/>
                  <a:pt x="1452286" y="0"/>
                </a:cubicBezTo>
                <a:cubicBezTo>
                  <a:pt x="1567670" y="-21114"/>
                  <a:pt x="1803261" y="50771"/>
                  <a:pt x="1936381" y="0"/>
                </a:cubicBezTo>
                <a:cubicBezTo>
                  <a:pt x="2069501" y="-50771"/>
                  <a:pt x="2189704" y="23387"/>
                  <a:pt x="2336286" y="0"/>
                </a:cubicBezTo>
                <a:cubicBezTo>
                  <a:pt x="2482869" y="-23387"/>
                  <a:pt x="2697343" y="25589"/>
                  <a:pt x="2904572" y="0"/>
                </a:cubicBezTo>
                <a:cubicBezTo>
                  <a:pt x="3111801" y="-25589"/>
                  <a:pt x="3353141" y="30351"/>
                  <a:pt x="3472857" y="0"/>
                </a:cubicBezTo>
                <a:cubicBezTo>
                  <a:pt x="3592574" y="-30351"/>
                  <a:pt x="3885542" y="58343"/>
                  <a:pt x="4209524" y="0"/>
                </a:cubicBezTo>
                <a:cubicBezTo>
                  <a:pt x="4258568" y="128671"/>
                  <a:pt x="4158870" y="362085"/>
                  <a:pt x="4209524" y="576000"/>
                </a:cubicBezTo>
                <a:cubicBezTo>
                  <a:pt x="4092243" y="583580"/>
                  <a:pt x="3930472" y="531869"/>
                  <a:pt x="3767524" y="576000"/>
                </a:cubicBezTo>
                <a:cubicBezTo>
                  <a:pt x="3604576" y="620131"/>
                  <a:pt x="3471594" y="547691"/>
                  <a:pt x="3367619" y="576000"/>
                </a:cubicBezTo>
                <a:cubicBezTo>
                  <a:pt x="3263644" y="604309"/>
                  <a:pt x="3106354" y="544955"/>
                  <a:pt x="2883524" y="576000"/>
                </a:cubicBezTo>
                <a:cubicBezTo>
                  <a:pt x="2660695" y="607045"/>
                  <a:pt x="2580900" y="560571"/>
                  <a:pt x="2483619" y="576000"/>
                </a:cubicBezTo>
                <a:cubicBezTo>
                  <a:pt x="2386338" y="591429"/>
                  <a:pt x="2160264" y="555307"/>
                  <a:pt x="1957429" y="576000"/>
                </a:cubicBezTo>
                <a:cubicBezTo>
                  <a:pt x="1754594" y="596693"/>
                  <a:pt x="1682716" y="535093"/>
                  <a:pt x="1515429" y="576000"/>
                </a:cubicBezTo>
                <a:cubicBezTo>
                  <a:pt x="1348142" y="616907"/>
                  <a:pt x="1228538" y="538588"/>
                  <a:pt x="1073429" y="576000"/>
                </a:cubicBezTo>
                <a:cubicBezTo>
                  <a:pt x="918320" y="613412"/>
                  <a:pt x="765206" y="518980"/>
                  <a:pt x="547238" y="576000"/>
                </a:cubicBezTo>
                <a:cubicBezTo>
                  <a:pt x="329270" y="633020"/>
                  <a:pt x="196378" y="513454"/>
                  <a:pt x="0" y="576000"/>
                </a:cubicBezTo>
                <a:cubicBezTo>
                  <a:pt x="-62698" y="372596"/>
                  <a:pt x="7064" y="224784"/>
                  <a:pt x="0" y="0"/>
                </a:cubicBezTo>
                <a:close/>
              </a:path>
              <a:path w="4209524" h="576000" stroke="0" extrusionOk="0">
                <a:moveTo>
                  <a:pt x="0" y="0"/>
                </a:moveTo>
                <a:cubicBezTo>
                  <a:pt x="206142" y="-48199"/>
                  <a:pt x="285904" y="57385"/>
                  <a:pt x="526191" y="0"/>
                </a:cubicBezTo>
                <a:cubicBezTo>
                  <a:pt x="766478" y="-57385"/>
                  <a:pt x="912533" y="12672"/>
                  <a:pt x="1010286" y="0"/>
                </a:cubicBezTo>
                <a:cubicBezTo>
                  <a:pt x="1108040" y="-12672"/>
                  <a:pt x="1293354" y="38686"/>
                  <a:pt x="1410191" y="0"/>
                </a:cubicBezTo>
                <a:cubicBezTo>
                  <a:pt x="1527029" y="-38686"/>
                  <a:pt x="1680149" y="10733"/>
                  <a:pt x="1852191" y="0"/>
                </a:cubicBezTo>
                <a:cubicBezTo>
                  <a:pt x="2024233" y="-10733"/>
                  <a:pt x="2172345" y="49846"/>
                  <a:pt x="2420476" y="0"/>
                </a:cubicBezTo>
                <a:cubicBezTo>
                  <a:pt x="2668608" y="-49846"/>
                  <a:pt x="2801146" y="47870"/>
                  <a:pt x="2988762" y="0"/>
                </a:cubicBezTo>
                <a:cubicBezTo>
                  <a:pt x="3176378" y="-47870"/>
                  <a:pt x="3394620" y="28817"/>
                  <a:pt x="3514953" y="0"/>
                </a:cubicBezTo>
                <a:cubicBezTo>
                  <a:pt x="3635286" y="-28817"/>
                  <a:pt x="3905109" y="60127"/>
                  <a:pt x="4209524" y="0"/>
                </a:cubicBezTo>
                <a:cubicBezTo>
                  <a:pt x="4234270" y="265753"/>
                  <a:pt x="4173541" y="354188"/>
                  <a:pt x="4209524" y="576000"/>
                </a:cubicBezTo>
                <a:cubicBezTo>
                  <a:pt x="3975472" y="613339"/>
                  <a:pt x="3793509" y="569312"/>
                  <a:pt x="3599143" y="576000"/>
                </a:cubicBezTo>
                <a:cubicBezTo>
                  <a:pt x="3404777" y="582688"/>
                  <a:pt x="3289688" y="523984"/>
                  <a:pt x="3157143" y="576000"/>
                </a:cubicBezTo>
                <a:cubicBezTo>
                  <a:pt x="3024598" y="628016"/>
                  <a:pt x="2841508" y="520235"/>
                  <a:pt x="2588857" y="576000"/>
                </a:cubicBezTo>
                <a:cubicBezTo>
                  <a:pt x="2336206" y="631765"/>
                  <a:pt x="2231130" y="522586"/>
                  <a:pt x="1978476" y="576000"/>
                </a:cubicBezTo>
                <a:cubicBezTo>
                  <a:pt x="1725822" y="629414"/>
                  <a:pt x="1706535" y="554178"/>
                  <a:pt x="1536476" y="576000"/>
                </a:cubicBezTo>
                <a:cubicBezTo>
                  <a:pt x="1366417" y="597822"/>
                  <a:pt x="1077683" y="570073"/>
                  <a:pt x="926095" y="576000"/>
                </a:cubicBezTo>
                <a:cubicBezTo>
                  <a:pt x="774507" y="581927"/>
                  <a:pt x="333331" y="547955"/>
                  <a:pt x="0" y="576000"/>
                </a:cubicBezTo>
                <a:cubicBezTo>
                  <a:pt x="-42133" y="427003"/>
                  <a:pt x="624" y="17197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827230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2D9A7E2-2E7E-4370-9AA0-6CA7DB68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772" y="1130872"/>
            <a:ext cx="1474455" cy="4408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E27237C-BA73-44F6-811E-BBC01903A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895" y="1774449"/>
            <a:ext cx="10125738" cy="38680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56718" y="4306373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DB56EA1-19B7-4EA5-A97A-C397F113D0A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45850" y="1063312"/>
            <a:ext cx="4209524" cy="576000"/>
          </a:xfrm>
          <a:custGeom>
            <a:avLst/>
            <a:gdLst>
              <a:gd name="connsiteX0" fmla="*/ 0 w 4209524"/>
              <a:gd name="connsiteY0" fmla="*/ 0 h 576000"/>
              <a:gd name="connsiteX1" fmla="*/ 442000 w 4209524"/>
              <a:gd name="connsiteY1" fmla="*/ 0 h 576000"/>
              <a:gd name="connsiteX2" fmla="*/ 1010286 w 4209524"/>
              <a:gd name="connsiteY2" fmla="*/ 0 h 576000"/>
              <a:gd name="connsiteX3" fmla="*/ 1452286 w 4209524"/>
              <a:gd name="connsiteY3" fmla="*/ 0 h 576000"/>
              <a:gd name="connsiteX4" fmla="*/ 1936381 w 4209524"/>
              <a:gd name="connsiteY4" fmla="*/ 0 h 576000"/>
              <a:gd name="connsiteX5" fmla="*/ 2336286 w 4209524"/>
              <a:gd name="connsiteY5" fmla="*/ 0 h 576000"/>
              <a:gd name="connsiteX6" fmla="*/ 2904572 w 4209524"/>
              <a:gd name="connsiteY6" fmla="*/ 0 h 576000"/>
              <a:gd name="connsiteX7" fmla="*/ 3472857 w 4209524"/>
              <a:gd name="connsiteY7" fmla="*/ 0 h 576000"/>
              <a:gd name="connsiteX8" fmla="*/ 4209524 w 4209524"/>
              <a:gd name="connsiteY8" fmla="*/ 0 h 576000"/>
              <a:gd name="connsiteX9" fmla="*/ 4209524 w 4209524"/>
              <a:gd name="connsiteY9" fmla="*/ 576000 h 576000"/>
              <a:gd name="connsiteX10" fmla="*/ 3767524 w 4209524"/>
              <a:gd name="connsiteY10" fmla="*/ 576000 h 576000"/>
              <a:gd name="connsiteX11" fmla="*/ 3367619 w 4209524"/>
              <a:gd name="connsiteY11" fmla="*/ 576000 h 576000"/>
              <a:gd name="connsiteX12" fmla="*/ 2883524 w 4209524"/>
              <a:gd name="connsiteY12" fmla="*/ 576000 h 576000"/>
              <a:gd name="connsiteX13" fmla="*/ 2483619 w 4209524"/>
              <a:gd name="connsiteY13" fmla="*/ 576000 h 576000"/>
              <a:gd name="connsiteX14" fmla="*/ 1957429 w 4209524"/>
              <a:gd name="connsiteY14" fmla="*/ 576000 h 576000"/>
              <a:gd name="connsiteX15" fmla="*/ 1515429 w 4209524"/>
              <a:gd name="connsiteY15" fmla="*/ 576000 h 576000"/>
              <a:gd name="connsiteX16" fmla="*/ 1073429 w 4209524"/>
              <a:gd name="connsiteY16" fmla="*/ 576000 h 576000"/>
              <a:gd name="connsiteX17" fmla="*/ 547238 w 4209524"/>
              <a:gd name="connsiteY17" fmla="*/ 576000 h 576000"/>
              <a:gd name="connsiteX18" fmla="*/ 0 w 4209524"/>
              <a:gd name="connsiteY18" fmla="*/ 576000 h 576000"/>
              <a:gd name="connsiteX19" fmla="*/ 0 w 4209524"/>
              <a:gd name="connsiteY19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9524" h="576000" fill="none" extrusionOk="0">
                <a:moveTo>
                  <a:pt x="0" y="0"/>
                </a:moveTo>
                <a:cubicBezTo>
                  <a:pt x="168063" y="-37158"/>
                  <a:pt x="322835" y="33359"/>
                  <a:pt x="442000" y="0"/>
                </a:cubicBezTo>
                <a:cubicBezTo>
                  <a:pt x="561165" y="-33359"/>
                  <a:pt x="854094" y="4044"/>
                  <a:pt x="1010286" y="0"/>
                </a:cubicBezTo>
                <a:cubicBezTo>
                  <a:pt x="1166478" y="-4044"/>
                  <a:pt x="1336902" y="21114"/>
                  <a:pt x="1452286" y="0"/>
                </a:cubicBezTo>
                <a:cubicBezTo>
                  <a:pt x="1567670" y="-21114"/>
                  <a:pt x="1803261" y="50771"/>
                  <a:pt x="1936381" y="0"/>
                </a:cubicBezTo>
                <a:cubicBezTo>
                  <a:pt x="2069501" y="-50771"/>
                  <a:pt x="2189704" y="23387"/>
                  <a:pt x="2336286" y="0"/>
                </a:cubicBezTo>
                <a:cubicBezTo>
                  <a:pt x="2482869" y="-23387"/>
                  <a:pt x="2697343" y="25589"/>
                  <a:pt x="2904572" y="0"/>
                </a:cubicBezTo>
                <a:cubicBezTo>
                  <a:pt x="3111801" y="-25589"/>
                  <a:pt x="3353141" y="30351"/>
                  <a:pt x="3472857" y="0"/>
                </a:cubicBezTo>
                <a:cubicBezTo>
                  <a:pt x="3592574" y="-30351"/>
                  <a:pt x="3885542" y="58343"/>
                  <a:pt x="4209524" y="0"/>
                </a:cubicBezTo>
                <a:cubicBezTo>
                  <a:pt x="4258568" y="128671"/>
                  <a:pt x="4158870" y="362085"/>
                  <a:pt x="4209524" y="576000"/>
                </a:cubicBezTo>
                <a:cubicBezTo>
                  <a:pt x="4092243" y="583580"/>
                  <a:pt x="3930472" y="531869"/>
                  <a:pt x="3767524" y="576000"/>
                </a:cubicBezTo>
                <a:cubicBezTo>
                  <a:pt x="3604576" y="620131"/>
                  <a:pt x="3471594" y="547691"/>
                  <a:pt x="3367619" y="576000"/>
                </a:cubicBezTo>
                <a:cubicBezTo>
                  <a:pt x="3263644" y="604309"/>
                  <a:pt x="3106354" y="544955"/>
                  <a:pt x="2883524" y="576000"/>
                </a:cubicBezTo>
                <a:cubicBezTo>
                  <a:pt x="2660695" y="607045"/>
                  <a:pt x="2580900" y="560571"/>
                  <a:pt x="2483619" y="576000"/>
                </a:cubicBezTo>
                <a:cubicBezTo>
                  <a:pt x="2386338" y="591429"/>
                  <a:pt x="2160264" y="555307"/>
                  <a:pt x="1957429" y="576000"/>
                </a:cubicBezTo>
                <a:cubicBezTo>
                  <a:pt x="1754594" y="596693"/>
                  <a:pt x="1682716" y="535093"/>
                  <a:pt x="1515429" y="576000"/>
                </a:cubicBezTo>
                <a:cubicBezTo>
                  <a:pt x="1348142" y="616907"/>
                  <a:pt x="1228538" y="538588"/>
                  <a:pt x="1073429" y="576000"/>
                </a:cubicBezTo>
                <a:cubicBezTo>
                  <a:pt x="918320" y="613412"/>
                  <a:pt x="765206" y="518980"/>
                  <a:pt x="547238" y="576000"/>
                </a:cubicBezTo>
                <a:cubicBezTo>
                  <a:pt x="329270" y="633020"/>
                  <a:pt x="196378" y="513454"/>
                  <a:pt x="0" y="576000"/>
                </a:cubicBezTo>
                <a:cubicBezTo>
                  <a:pt x="-62698" y="372596"/>
                  <a:pt x="7064" y="224784"/>
                  <a:pt x="0" y="0"/>
                </a:cubicBezTo>
                <a:close/>
              </a:path>
              <a:path w="4209524" h="576000" stroke="0" extrusionOk="0">
                <a:moveTo>
                  <a:pt x="0" y="0"/>
                </a:moveTo>
                <a:cubicBezTo>
                  <a:pt x="206142" y="-48199"/>
                  <a:pt x="285904" y="57385"/>
                  <a:pt x="526191" y="0"/>
                </a:cubicBezTo>
                <a:cubicBezTo>
                  <a:pt x="766478" y="-57385"/>
                  <a:pt x="912533" y="12672"/>
                  <a:pt x="1010286" y="0"/>
                </a:cubicBezTo>
                <a:cubicBezTo>
                  <a:pt x="1108040" y="-12672"/>
                  <a:pt x="1293354" y="38686"/>
                  <a:pt x="1410191" y="0"/>
                </a:cubicBezTo>
                <a:cubicBezTo>
                  <a:pt x="1527029" y="-38686"/>
                  <a:pt x="1680149" y="10733"/>
                  <a:pt x="1852191" y="0"/>
                </a:cubicBezTo>
                <a:cubicBezTo>
                  <a:pt x="2024233" y="-10733"/>
                  <a:pt x="2172345" y="49846"/>
                  <a:pt x="2420476" y="0"/>
                </a:cubicBezTo>
                <a:cubicBezTo>
                  <a:pt x="2668608" y="-49846"/>
                  <a:pt x="2801146" y="47870"/>
                  <a:pt x="2988762" y="0"/>
                </a:cubicBezTo>
                <a:cubicBezTo>
                  <a:pt x="3176378" y="-47870"/>
                  <a:pt x="3394620" y="28817"/>
                  <a:pt x="3514953" y="0"/>
                </a:cubicBezTo>
                <a:cubicBezTo>
                  <a:pt x="3635286" y="-28817"/>
                  <a:pt x="3905109" y="60127"/>
                  <a:pt x="4209524" y="0"/>
                </a:cubicBezTo>
                <a:cubicBezTo>
                  <a:pt x="4234270" y="265753"/>
                  <a:pt x="4173541" y="354188"/>
                  <a:pt x="4209524" y="576000"/>
                </a:cubicBezTo>
                <a:cubicBezTo>
                  <a:pt x="3975472" y="613339"/>
                  <a:pt x="3793509" y="569312"/>
                  <a:pt x="3599143" y="576000"/>
                </a:cubicBezTo>
                <a:cubicBezTo>
                  <a:pt x="3404777" y="582688"/>
                  <a:pt x="3289688" y="523984"/>
                  <a:pt x="3157143" y="576000"/>
                </a:cubicBezTo>
                <a:cubicBezTo>
                  <a:pt x="3024598" y="628016"/>
                  <a:pt x="2841508" y="520235"/>
                  <a:pt x="2588857" y="576000"/>
                </a:cubicBezTo>
                <a:cubicBezTo>
                  <a:pt x="2336206" y="631765"/>
                  <a:pt x="2231130" y="522586"/>
                  <a:pt x="1978476" y="576000"/>
                </a:cubicBezTo>
                <a:cubicBezTo>
                  <a:pt x="1725822" y="629414"/>
                  <a:pt x="1706535" y="554178"/>
                  <a:pt x="1536476" y="576000"/>
                </a:cubicBezTo>
                <a:cubicBezTo>
                  <a:pt x="1366417" y="597822"/>
                  <a:pt x="1077683" y="570073"/>
                  <a:pt x="926095" y="576000"/>
                </a:cubicBezTo>
                <a:cubicBezTo>
                  <a:pt x="774507" y="581927"/>
                  <a:pt x="333331" y="547955"/>
                  <a:pt x="0" y="576000"/>
                </a:cubicBezTo>
                <a:cubicBezTo>
                  <a:pt x="-42133" y="427003"/>
                  <a:pt x="624" y="17197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827230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2651B96-1D4C-4590-8571-E8F7E5F24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029" y="1787852"/>
            <a:ext cx="10251594" cy="289590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56718" y="4306373"/>
            <a:ext cx="727831" cy="14001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96DEFA4-642A-4F8C-8F25-5EF69301D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558" y="1063312"/>
            <a:ext cx="1051067" cy="4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60CC0DF-D240-4D3F-9052-886E54B3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08" y="1063312"/>
            <a:ext cx="1474455" cy="4408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6834674-7CCA-4E6C-806B-AD12E5AC136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34" y="1063312"/>
            <a:ext cx="4800000" cy="576000"/>
          </a:xfrm>
          <a:custGeom>
            <a:avLst/>
            <a:gdLst>
              <a:gd name="connsiteX0" fmla="*/ 0 w 4800000"/>
              <a:gd name="connsiteY0" fmla="*/ 0 h 576000"/>
              <a:gd name="connsiteX1" fmla="*/ 485333 w 4800000"/>
              <a:gd name="connsiteY1" fmla="*/ 0 h 576000"/>
              <a:gd name="connsiteX2" fmla="*/ 1114667 w 4800000"/>
              <a:gd name="connsiteY2" fmla="*/ 0 h 576000"/>
              <a:gd name="connsiteX3" fmla="*/ 1600000 w 4800000"/>
              <a:gd name="connsiteY3" fmla="*/ 0 h 576000"/>
              <a:gd name="connsiteX4" fmla="*/ 2181333 w 4800000"/>
              <a:gd name="connsiteY4" fmla="*/ 0 h 576000"/>
              <a:gd name="connsiteX5" fmla="*/ 2618667 w 4800000"/>
              <a:gd name="connsiteY5" fmla="*/ 0 h 576000"/>
              <a:gd name="connsiteX6" fmla="*/ 3248000 w 4800000"/>
              <a:gd name="connsiteY6" fmla="*/ 0 h 576000"/>
              <a:gd name="connsiteX7" fmla="*/ 3637333 w 4800000"/>
              <a:gd name="connsiteY7" fmla="*/ 0 h 576000"/>
              <a:gd name="connsiteX8" fmla="*/ 4074667 w 4800000"/>
              <a:gd name="connsiteY8" fmla="*/ 0 h 576000"/>
              <a:gd name="connsiteX9" fmla="*/ 4800000 w 4800000"/>
              <a:gd name="connsiteY9" fmla="*/ 0 h 576000"/>
              <a:gd name="connsiteX10" fmla="*/ 4800000 w 4800000"/>
              <a:gd name="connsiteY10" fmla="*/ 576000 h 576000"/>
              <a:gd name="connsiteX11" fmla="*/ 4410667 w 4800000"/>
              <a:gd name="connsiteY11" fmla="*/ 576000 h 576000"/>
              <a:gd name="connsiteX12" fmla="*/ 3925333 w 4800000"/>
              <a:gd name="connsiteY12" fmla="*/ 576000 h 576000"/>
              <a:gd name="connsiteX13" fmla="*/ 3344000 w 4800000"/>
              <a:gd name="connsiteY13" fmla="*/ 576000 h 576000"/>
              <a:gd name="connsiteX14" fmla="*/ 2810667 w 4800000"/>
              <a:gd name="connsiteY14" fmla="*/ 576000 h 576000"/>
              <a:gd name="connsiteX15" fmla="*/ 2421333 w 4800000"/>
              <a:gd name="connsiteY15" fmla="*/ 576000 h 576000"/>
              <a:gd name="connsiteX16" fmla="*/ 1792000 w 4800000"/>
              <a:gd name="connsiteY16" fmla="*/ 576000 h 576000"/>
              <a:gd name="connsiteX17" fmla="*/ 1354667 w 4800000"/>
              <a:gd name="connsiteY17" fmla="*/ 576000 h 576000"/>
              <a:gd name="connsiteX18" fmla="*/ 725333 w 4800000"/>
              <a:gd name="connsiteY18" fmla="*/ 576000 h 576000"/>
              <a:gd name="connsiteX19" fmla="*/ 0 w 4800000"/>
              <a:gd name="connsiteY19" fmla="*/ 576000 h 576000"/>
              <a:gd name="connsiteX20" fmla="*/ 0 w 4800000"/>
              <a:gd name="connsiteY2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000" h="576000" fill="none" extrusionOk="0">
                <a:moveTo>
                  <a:pt x="0" y="0"/>
                </a:moveTo>
                <a:cubicBezTo>
                  <a:pt x="178052" y="-42111"/>
                  <a:pt x="244435" y="50844"/>
                  <a:pt x="485333" y="0"/>
                </a:cubicBezTo>
                <a:cubicBezTo>
                  <a:pt x="726231" y="-50844"/>
                  <a:pt x="925096" y="46990"/>
                  <a:pt x="1114667" y="0"/>
                </a:cubicBezTo>
                <a:cubicBezTo>
                  <a:pt x="1304238" y="-46990"/>
                  <a:pt x="1420143" y="48364"/>
                  <a:pt x="1600000" y="0"/>
                </a:cubicBezTo>
                <a:cubicBezTo>
                  <a:pt x="1779857" y="-48364"/>
                  <a:pt x="2035752" y="59233"/>
                  <a:pt x="2181333" y="0"/>
                </a:cubicBezTo>
                <a:cubicBezTo>
                  <a:pt x="2326914" y="-59233"/>
                  <a:pt x="2508163" y="13231"/>
                  <a:pt x="2618667" y="0"/>
                </a:cubicBezTo>
                <a:cubicBezTo>
                  <a:pt x="2729171" y="-13231"/>
                  <a:pt x="3076589" y="10279"/>
                  <a:pt x="3248000" y="0"/>
                </a:cubicBezTo>
                <a:cubicBezTo>
                  <a:pt x="3419411" y="-10279"/>
                  <a:pt x="3527845" y="11706"/>
                  <a:pt x="3637333" y="0"/>
                </a:cubicBezTo>
                <a:cubicBezTo>
                  <a:pt x="3746821" y="-11706"/>
                  <a:pt x="3956908" y="4529"/>
                  <a:pt x="4074667" y="0"/>
                </a:cubicBezTo>
                <a:cubicBezTo>
                  <a:pt x="4192426" y="-4529"/>
                  <a:pt x="4638348" y="3791"/>
                  <a:pt x="4800000" y="0"/>
                </a:cubicBezTo>
                <a:cubicBezTo>
                  <a:pt x="4844019" y="233812"/>
                  <a:pt x="4788040" y="363630"/>
                  <a:pt x="4800000" y="576000"/>
                </a:cubicBezTo>
                <a:cubicBezTo>
                  <a:pt x="4670181" y="611068"/>
                  <a:pt x="4587459" y="560560"/>
                  <a:pt x="4410667" y="576000"/>
                </a:cubicBezTo>
                <a:cubicBezTo>
                  <a:pt x="4233875" y="591440"/>
                  <a:pt x="4109326" y="551333"/>
                  <a:pt x="3925333" y="576000"/>
                </a:cubicBezTo>
                <a:cubicBezTo>
                  <a:pt x="3741340" y="600667"/>
                  <a:pt x="3469608" y="573782"/>
                  <a:pt x="3344000" y="576000"/>
                </a:cubicBezTo>
                <a:cubicBezTo>
                  <a:pt x="3218392" y="578218"/>
                  <a:pt x="3051629" y="557983"/>
                  <a:pt x="2810667" y="576000"/>
                </a:cubicBezTo>
                <a:cubicBezTo>
                  <a:pt x="2569705" y="594017"/>
                  <a:pt x="2579485" y="549255"/>
                  <a:pt x="2421333" y="576000"/>
                </a:cubicBezTo>
                <a:cubicBezTo>
                  <a:pt x="2263181" y="602745"/>
                  <a:pt x="1992382" y="554516"/>
                  <a:pt x="1792000" y="576000"/>
                </a:cubicBezTo>
                <a:cubicBezTo>
                  <a:pt x="1591618" y="597484"/>
                  <a:pt x="1534696" y="527160"/>
                  <a:pt x="1354667" y="576000"/>
                </a:cubicBezTo>
                <a:cubicBezTo>
                  <a:pt x="1174638" y="624840"/>
                  <a:pt x="1000130" y="511912"/>
                  <a:pt x="725333" y="576000"/>
                </a:cubicBezTo>
                <a:cubicBezTo>
                  <a:pt x="450536" y="640088"/>
                  <a:pt x="160010" y="494819"/>
                  <a:pt x="0" y="576000"/>
                </a:cubicBezTo>
                <a:cubicBezTo>
                  <a:pt x="-31674" y="370307"/>
                  <a:pt x="45346" y="281849"/>
                  <a:pt x="0" y="0"/>
                </a:cubicBezTo>
                <a:close/>
              </a:path>
              <a:path w="4800000" h="576000" stroke="0" extrusionOk="0">
                <a:moveTo>
                  <a:pt x="0" y="0"/>
                </a:moveTo>
                <a:cubicBezTo>
                  <a:pt x="121434" y="-54318"/>
                  <a:pt x="411700" y="39634"/>
                  <a:pt x="533333" y="0"/>
                </a:cubicBezTo>
                <a:cubicBezTo>
                  <a:pt x="654966" y="-39634"/>
                  <a:pt x="1019475" y="58194"/>
                  <a:pt x="1162667" y="0"/>
                </a:cubicBezTo>
                <a:cubicBezTo>
                  <a:pt x="1305859" y="-58194"/>
                  <a:pt x="1551990" y="33344"/>
                  <a:pt x="1744000" y="0"/>
                </a:cubicBezTo>
                <a:cubicBezTo>
                  <a:pt x="1936010" y="-33344"/>
                  <a:pt x="2016119" y="5201"/>
                  <a:pt x="2181333" y="0"/>
                </a:cubicBezTo>
                <a:cubicBezTo>
                  <a:pt x="2346547" y="-5201"/>
                  <a:pt x="2457755" y="44077"/>
                  <a:pt x="2666667" y="0"/>
                </a:cubicBezTo>
                <a:cubicBezTo>
                  <a:pt x="2875579" y="-44077"/>
                  <a:pt x="2926682" y="754"/>
                  <a:pt x="3056000" y="0"/>
                </a:cubicBezTo>
                <a:cubicBezTo>
                  <a:pt x="3185318" y="-754"/>
                  <a:pt x="3475897" y="8873"/>
                  <a:pt x="3685333" y="0"/>
                </a:cubicBezTo>
                <a:cubicBezTo>
                  <a:pt x="3894769" y="-8873"/>
                  <a:pt x="4011071" y="11026"/>
                  <a:pt x="4170667" y="0"/>
                </a:cubicBezTo>
                <a:cubicBezTo>
                  <a:pt x="4330263" y="-11026"/>
                  <a:pt x="4671926" y="34004"/>
                  <a:pt x="4800000" y="0"/>
                </a:cubicBezTo>
                <a:cubicBezTo>
                  <a:pt x="4861767" y="220812"/>
                  <a:pt x="4762561" y="448339"/>
                  <a:pt x="4800000" y="576000"/>
                </a:cubicBezTo>
                <a:cubicBezTo>
                  <a:pt x="4626031" y="603729"/>
                  <a:pt x="4447975" y="571721"/>
                  <a:pt x="4218667" y="576000"/>
                </a:cubicBezTo>
                <a:cubicBezTo>
                  <a:pt x="3989359" y="580279"/>
                  <a:pt x="4009663" y="553983"/>
                  <a:pt x="3829333" y="576000"/>
                </a:cubicBezTo>
                <a:cubicBezTo>
                  <a:pt x="3649003" y="598017"/>
                  <a:pt x="3435940" y="519513"/>
                  <a:pt x="3248000" y="576000"/>
                </a:cubicBezTo>
                <a:cubicBezTo>
                  <a:pt x="3060060" y="632487"/>
                  <a:pt x="2832492" y="565886"/>
                  <a:pt x="2666667" y="576000"/>
                </a:cubicBezTo>
                <a:cubicBezTo>
                  <a:pt x="2500842" y="586114"/>
                  <a:pt x="2310787" y="562287"/>
                  <a:pt x="2085333" y="576000"/>
                </a:cubicBezTo>
                <a:cubicBezTo>
                  <a:pt x="1859879" y="589713"/>
                  <a:pt x="1817216" y="534043"/>
                  <a:pt x="1696000" y="576000"/>
                </a:cubicBezTo>
                <a:cubicBezTo>
                  <a:pt x="1574784" y="617957"/>
                  <a:pt x="1345910" y="526195"/>
                  <a:pt x="1210667" y="576000"/>
                </a:cubicBezTo>
                <a:cubicBezTo>
                  <a:pt x="1075424" y="625805"/>
                  <a:pt x="948829" y="543080"/>
                  <a:pt x="773333" y="576000"/>
                </a:cubicBezTo>
                <a:cubicBezTo>
                  <a:pt x="597837" y="608920"/>
                  <a:pt x="381575" y="557023"/>
                  <a:pt x="0" y="576000"/>
                </a:cubicBezTo>
                <a:cubicBezTo>
                  <a:pt x="-8284" y="375840"/>
                  <a:pt x="51308" y="20663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892101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92F3371-811A-4CF1-A0E4-0F9099E71D8A}"/>
              </a:ext>
            </a:extLst>
          </p:cNvPr>
          <p:cNvGrpSpPr/>
          <p:nvPr/>
        </p:nvGrpSpPr>
        <p:grpSpPr>
          <a:xfrm>
            <a:off x="4359349" y="1769666"/>
            <a:ext cx="7061285" cy="977416"/>
            <a:chOff x="4784651" y="1763096"/>
            <a:chExt cx="6417455" cy="112125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35FBC01-D18A-4DEC-8EDA-BD5CECCE6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651" y="1895577"/>
              <a:ext cx="6417455" cy="98877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378BD6D-AB82-4EA4-BF10-14489C6D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5547" y="1763096"/>
              <a:ext cx="571529" cy="304816"/>
            </a:xfrm>
            <a:prstGeom prst="rect">
              <a:avLst/>
            </a:prstGeom>
          </p:spPr>
        </p:pic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C7A5BCF9-3976-42F3-A468-FC67CA1C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8149" y="2882203"/>
            <a:ext cx="4999947" cy="9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60CC0DF-D240-4D3F-9052-886E54B3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08" y="1063312"/>
            <a:ext cx="1474455" cy="4408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6834674-7CCA-4E6C-806B-AD12E5AC136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34" y="1063312"/>
            <a:ext cx="4800000" cy="576000"/>
          </a:xfrm>
          <a:custGeom>
            <a:avLst/>
            <a:gdLst>
              <a:gd name="connsiteX0" fmla="*/ 0 w 4800000"/>
              <a:gd name="connsiteY0" fmla="*/ 0 h 576000"/>
              <a:gd name="connsiteX1" fmla="*/ 485333 w 4800000"/>
              <a:gd name="connsiteY1" fmla="*/ 0 h 576000"/>
              <a:gd name="connsiteX2" fmla="*/ 1114667 w 4800000"/>
              <a:gd name="connsiteY2" fmla="*/ 0 h 576000"/>
              <a:gd name="connsiteX3" fmla="*/ 1600000 w 4800000"/>
              <a:gd name="connsiteY3" fmla="*/ 0 h 576000"/>
              <a:gd name="connsiteX4" fmla="*/ 2181333 w 4800000"/>
              <a:gd name="connsiteY4" fmla="*/ 0 h 576000"/>
              <a:gd name="connsiteX5" fmla="*/ 2618667 w 4800000"/>
              <a:gd name="connsiteY5" fmla="*/ 0 h 576000"/>
              <a:gd name="connsiteX6" fmla="*/ 3248000 w 4800000"/>
              <a:gd name="connsiteY6" fmla="*/ 0 h 576000"/>
              <a:gd name="connsiteX7" fmla="*/ 3637333 w 4800000"/>
              <a:gd name="connsiteY7" fmla="*/ 0 h 576000"/>
              <a:gd name="connsiteX8" fmla="*/ 4074667 w 4800000"/>
              <a:gd name="connsiteY8" fmla="*/ 0 h 576000"/>
              <a:gd name="connsiteX9" fmla="*/ 4800000 w 4800000"/>
              <a:gd name="connsiteY9" fmla="*/ 0 h 576000"/>
              <a:gd name="connsiteX10" fmla="*/ 4800000 w 4800000"/>
              <a:gd name="connsiteY10" fmla="*/ 576000 h 576000"/>
              <a:gd name="connsiteX11" fmla="*/ 4410667 w 4800000"/>
              <a:gd name="connsiteY11" fmla="*/ 576000 h 576000"/>
              <a:gd name="connsiteX12" fmla="*/ 3925333 w 4800000"/>
              <a:gd name="connsiteY12" fmla="*/ 576000 h 576000"/>
              <a:gd name="connsiteX13" fmla="*/ 3344000 w 4800000"/>
              <a:gd name="connsiteY13" fmla="*/ 576000 h 576000"/>
              <a:gd name="connsiteX14" fmla="*/ 2810667 w 4800000"/>
              <a:gd name="connsiteY14" fmla="*/ 576000 h 576000"/>
              <a:gd name="connsiteX15" fmla="*/ 2421333 w 4800000"/>
              <a:gd name="connsiteY15" fmla="*/ 576000 h 576000"/>
              <a:gd name="connsiteX16" fmla="*/ 1792000 w 4800000"/>
              <a:gd name="connsiteY16" fmla="*/ 576000 h 576000"/>
              <a:gd name="connsiteX17" fmla="*/ 1354667 w 4800000"/>
              <a:gd name="connsiteY17" fmla="*/ 576000 h 576000"/>
              <a:gd name="connsiteX18" fmla="*/ 725333 w 4800000"/>
              <a:gd name="connsiteY18" fmla="*/ 576000 h 576000"/>
              <a:gd name="connsiteX19" fmla="*/ 0 w 4800000"/>
              <a:gd name="connsiteY19" fmla="*/ 576000 h 576000"/>
              <a:gd name="connsiteX20" fmla="*/ 0 w 4800000"/>
              <a:gd name="connsiteY2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000" h="576000" fill="none" extrusionOk="0">
                <a:moveTo>
                  <a:pt x="0" y="0"/>
                </a:moveTo>
                <a:cubicBezTo>
                  <a:pt x="178052" y="-42111"/>
                  <a:pt x="244435" y="50844"/>
                  <a:pt x="485333" y="0"/>
                </a:cubicBezTo>
                <a:cubicBezTo>
                  <a:pt x="726231" y="-50844"/>
                  <a:pt x="925096" y="46990"/>
                  <a:pt x="1114667" y="0"/>
                </a:cubicBezTo>
                <a:cubicBezTo>
                  <a:pt x="1304238" y="-46990"/>
                  <a:pt x="1420143" y="48364"/>
                  <a:pt x="1600000" y="0"/>
                </a:cubicBezTo>
                <a:cubicBezTo>
                  <a:pt x="1779857" y="-48364"/>
                  <a:pt x="2035752" y="59233"/>
                  <a:pt x="2181333" y="0"/>
                </a:cubicBezTo>
                <a:cubicBezTo>
                  <a:pt x="2326914" y="-59233"/>
                  <a:pt x="2508163" y="13231"/>
                  <a:pt x="2618667" y="0"/>
                </a:cubicBezTo>
                <a:cubicBezTo>
                  <a:pt x="2729171" y="-13231"/>
                  <a:pt x="3076589" y="10279"/>
                  <a:pt x="3248000" y="0"/>
                </a:cubicBezTo>
                <a:cubicBezTo>
                  <a:pt x="3419411" y="-10279"/>
                  <a:pt x="3527845" y="11706"/>
                  <a:pt x="3637333" y="0"/>
                </a:cubicBezTo>
                <a:cubicBezTo>
                  <a:pt x="3746821" y="-11706"/>
                  <a:pt x="3956908" y="4529"/>
                  <a:pt x="4074667" y="0"/>
                </a:cubicBezTo>
                <a:cubicBezTo>
                  <a:pt x="4192426" y="-4529"/>
                  <a:pt x="4638348" y="3791"/>
                  <a:pt x="4800000" y="0"/>
                </a:cubicBezTo>
                <a:cubicBezTo>
                  <a:pt x="4844019" y="233812"/>
                  <a:pt x="4788040" y="363630"/>
                  <a:pt x="4800000" y="576000"/>
                </a:cubicBezTo>
                <a:cubicBezTo>
                  <a:pt x="4670181" y="611068"/>
                  <a:pt x="4587459" y="560560"/>
                  <a:pt x="4410667" y="576000"/>
                </a:cubicBezTo>
                <a:cubicBezTo>
                  <a:pt x="4233875" y="591440"/>
                  <a:pt x="4109326" y="551333"/>
                  <a:pt x="3925333" y="576000"/>
                </a:cubicBezTo>
                <a:cubicBezTo>
                  <a:pt x="3741340" y="600667"/>
                  <a:pt x="3469608" y="573782"/>
                  <a:pt x="3344000" y="576000"/>
                </a:cubicBezTo>
                <a:cubicBezTo>
                  <a:pt x="3218392" y="578218"/>
                  <a:pt x="3051629" y="557983"/>
                  <a:pt x="2810667" y="576000"/>
                </a:cubicBezTo>
                <a:cubicBezTo>
                  <a:pt x="2569705" y="594017"/>
                  <a:pt x="2579485" y="549255"/>
                  <a:pt x="2421333" y="576000"/>
                </a:cubicBezTo>
                <a:cubicBezTo>
                  <a:pt x="2263181" y="602745"/>
                  <a:pt x="1992382" y="554516"/>
                  <a:pt x="1792000" y="576000"/>
                </a:cubicBezTo>
                <a:cubicBezTo>
                  <a:pt x="1591618" y="597484"/>
                  <a:pt x="1534696" y="527160"/>
                  <a:pt x="1354667" y="576000"/>
                </a:cubicBezTo>
                <a:cubicBezTo>
                  <a:pt x="1174638" y="624840"/>
                  <a:pt x="1000130" y="511912"/>
                  <a:pt x="725333" y="576000"/>
                </a:cubicBezTo>
                <a:cubicBezTo>
                  <a:pt x="450536" y="640088"/>
                  <a:pt x="160010" y="494819"/>
                  <a:pt x="0" y="576000"/>
                </a:cubicBezTo>
                <a:cubicBezTo>
                  <a:pt x="-31674" y="370307"/>
                  <a:pt x="45346" y="281849"/>
                  <a:pt x="0" y="0"/>
                </a:cubicBezTo>
                <a:close/>
              </a:path>
              <a:path w="4800000" h="576000" stroke="0" extrusionOk="0">
                <a:moveTo>
                  <a:pt x="0" y="0"/>
                </a:moveTo>
                <a:cubicBezTo>
                  <a:pt x="121434" y="-54318"/>
                  <a:pt x="411700" y="39634"/>
                  <a:pt x="533333" y="0"/>
                </a:cubicBezTo>
                <a:cubicBezTo>
                  <a:pt x="654966" y="-39634"/>
                  <a:pt x="1019475" y="58194"/>
                  <a:pt x="1162667" y="0"/>
                </a:cubicBezTo>
                <a:cubicBezTo>
                  <a:pt x="1305859" y="-58194"/>
                  <a:pt x="1551990" y="33344"/>
                  <a:pt x="1744000" y="0"/>
                </a:cubicBezTo>
                <a:cubicBezTo>
                  <a:pt x="1936010" y="-33344"/>
                  <a:pt x="2016119" y="5201"/>
                  <a:pt x="2181333" y="0"/>
                </a:cubicBezTo>
                <a:cubicBezTo>
                  <a:pt x="2346547" y="-5201"/>
                  <a:pt x="2457755" y="44077"/>
                  <a:pt x="2666667" y="0"/>
                </a:cubicBezTo>
                <a:cubicBezTo>
                  <a:pt x="2875579" y="-44077"/>
                  <a:pt x="2926682" y="754"/>
                  <a:pt x="3056000" y="0"/>
                </a:cubicBezTo>
                <a:cubicBezTo>
                  <a:pt x="3185318" y="-754"/>
                  <a:pt x="3475897" y="8873"/>
                  <a:pt x="3685333" y="0"/>
                </a:cubicBezTo>
                <a:cubicBezTo>
                  <a:pt x="3894769" y="-8873"/>
                  <a:pt x="4011071" y="11026"/>
                  <a:pt x="4170667" y="0"/>
                </a:cubicBezTo>
                <a:cubicBezTo>
                  <a:pt x="4330263" y="-11026"/>
                  <a:pt x="4671926" y="34004"/>
                  <a:pt x="4800000" y="0"/>
                </a:cubicBezTo>
                <a:cubicBezTo>
                  <a:pt x="4861767" y="220812"/>
                  <a:pt x="4762561" y="448339"/>
                  <a:pt x="4800000" y="576000"/>
                </a:cubicBezTo>
                <a:cubicBezTo>
                  <a:pt x="4626031" y="603729"/>
                  <a:pt x="4447975" y="571721"/>
                  <a:pt x="4218667" y="576000"/>
                </a:cubicBezTo>
                <a:cubicBezTo>
                  <a:pt x="3989359" y="580279"/>
                  <a:pt x="4009663" y="553983"/>
                  <a:pt x="3829333" y="576000"/>
                </a:cubicBezTo>
                <a:cubicBezTo>
                  <a:pt x="3649003" y="598017"/>
                  <a:pt x="3435940" y="519513"/>
                  <a:pt x="3248000" y="576000"/>
                </a:cubicBezTo>
                <a:cubicBezTo>
                  <a:pt x="3060060" y="632487"/>
                  <a:pt x="2832492" y="565886"/>
                  <a:pt x="2666667" y="576000"/>
                </a:cubicBezTo>
                <a:cubicBezTo>
                  <a:pt x="2500842" y="586114"/>
                  <a:pt x="2310787" y="562287"/>
                  <a:pt x="2085333" y="576000"/>
                </a:cubicBezTo>
                <a:cubicBezTo>
                  <a:pt x="1859879" y="589713"/>
                  <a:pt x="1817216" y="534043"/>
                  <a:pt x="1696000" y="576000"/>
                </a:cubicBezTo>
                <a:cubicBezTo>
                  <a:pt x="1574784" y="617957"/>
                  <a:pt x="1345910" y="526195"/>
                  <a:pt x="1210667" y="576000"/>
                </a:cubicBezTo>
                <a:cubicBezTo>
                  <a:pt x="1075424" y="625805"/>
                  <a:pt x="948829" y="543080"/>
                  <a:pt x="773333" y="576000"/>
                </a:cubicBezTo>
                <a:cubicBezTo>
                  <a:pt x="597837" y="608920"/>
                  <a:pt x="381575" y="557023"/>
                  <a:pt x="0" y="576000"/>
                </a:cubicBezTo>
                <a:cubicBezTo>
                  <a:pt x="-8284" y="375840"/>
                  <a:pt x="51308" y="20663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892101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92F3371-811A-4CF1-A0E4-0F9099E71D8A}"/>
              </a:ext>
            </a:extLst>
          </p:cNvPr>
          <p:cNvGrpSpPr/>
          <p:nvPr/>
        </p:nvGrpSpPr>
        <p:grpSpPr>
          <a:xfrm>
            <a:off x="4359349" y="1769666"/>
            <a:ext cx="7061285" cy="977416"/>
            <a:chOff x="4784651" y="1763096"/>
            <a:chExt cx="6417455" cy="112125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35FBC01-D18A-4DEC-8EDA-BD5CECCE6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651" y="1895577"/>
              <a:ext cx="6417455" cy="98877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378BD6D-AB82-4EA4-BF10-14489C6D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5547" y="1763096"/>
              <a:ext cx="571529" cy="304816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4E0A7FA-3E47-4D0C-8DAB-997307EBF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0634" y="2747082"/>
            <a:ext cx="6400000" cy="8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13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12</Words>
  <Application>Microsoft Office PowerPoint</Application>
  <PresentationFormat>شاشة عريضة</PresentationFormat>
  <Paragraphs>3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55</cp:revision>
  <dcterms:created xsi:type="dcterms:W3CDTF">2021-12-03T17:19:09Z</dcterms:created>
  <dcterms:modified xsi:type="dcterms:W3CDTF">2022-04-01T12:49:06Z</dcterms:modified>
</cp:coreProperties>
</file>