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187.png" descr="IMG_018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4.png"/><Relationship Id="rId12" Type="http://schemas.openxmlformats.org/officeDocument/2006/relationships/hyperlink" Target="https://youtu.be/Nx7PJXr3iHI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الفصل التاسع"/>
          <p:cNvSpPr txBox="1"/>
          <p:nvPr/>
        </p:nvSpPr>
        <p:spPr>
          <a:xfrm>
            <a:off x="8850424" y="1293998"/>
            <a:ext cx="6683153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</a:t>
            </a:r>
            <a:r>
              <a:t> </a:t>
            </a:r>
          </a:p>
        </p:txBody>
      </p:sp>
      <p:sp>
        <p:nvSpPr>
          <p:cNvPr id="153" name="الأعداد حتى ١٠٠٠"/>
          <p:cNvSpPr txBox="1"/>
          <p:nvPr/>
        </p:nvSpPr>
        <p:spPr>
          <a:xfrm>
            <a:off x="8722423" y="4610100"/>
            <a:ext cx="6939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الأعداد حتى ١٠٠٠</a:t>
            </a:r>
          </a:p>
        </p:txBody>
      </p:sp>
      <p:sp>
        <p:nvSpPr>
          <p:cNvPr id="154" name="(٩-٢) الآحاد والعشرات والمئات"/>
          <p:cNvSpPr txBox="1"/>
          <p:nvPr/>
        </p:nvSpPr>
        <p:spPr>
          <a:xfrm>
            <a:off x="5378712" y="7092950"/>
            <a:ext cx="14404222" cy="18034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3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(٩-٢) الآحاد والعشرات والمئات</a:t>
            </a:r>
          </a:p>
        </p:txBody>
      </p:sp>
      <p:grpSp>
        <p:nvGrpSpPr>
          <p:cNvPr id="169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164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157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155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56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58" name="IMG_0180.png" descr="IMG_018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9" name="صورة 20" descr="صورة 20">
                <a:hlinkClick r:id="rId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0" name="IMG_4017.jpeg" descr="IMG_4017.jpe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1" name="IMG_4020.jpeg" descr="IMG_4020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2" name="IMG_4023.png" descr="IMG_4023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3" name="IMG_4024.jpeg" descr="IMG_4024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67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165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6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68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3"/>
      <p:bldP build="whole" bldLvl="1" animBg="1" rev="0" advAuto="0" spid="152" grpId="1"/>
      <p:bldP build="whole" bldLvl="1" animBg="1" rev="0" advAuto="0" spid="15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0191.png" descr="IMG_0191.png"/>
          <p:cNvPicPr>
            <a:picLocks noChangeAspect="1"/>
          </p:cNvPicPr>
          <p:nvPr/>
        </p:nvPicPr>
        <p:blipFill>
          <a:blip r:embed="rId2">
            <a:extLst/>
          </a:blip>
          <a:srcRect l="0" t="63085" r="0" b="6308"/>
          <a:stretch>
            <a:fillRect/>
          </a:stretch>
        </p:blipFill>
        <p:spPr>
          <a:xfrm>
            <a:off x="6944966" y="859638"/>
            <a:ext cx="13797730" cy="1353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G_0192.png" descr="IMG_0192.png"/>
          <p:cNvPicPr>
            <a:picLocks noChangeAspect="1"/>
          </p:cNvPicPr>
          <p:nvPr/>
        </p:nvPicPr>
        <p:blipFill>
          <a:blip r:embed="rId3">
            <a:extLst/>
          </a:blip>
          <a:srcRect l="0" t="0" r="2021" b="52313"/>
          <a:stretch>
            <a:fillRect/>
          </a:stretch>
        </p:blipFill>
        <p:spPr>
          <a:xfrm>
            <a:off x="5782471" y="3036490"/>
            <a:ext cx="17393667" cy="3821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192.png" descr="IMG_0192.png"/>
          <p:cNvPicPr>
            <a:picLocks noChangeAspect="1"/>
          </p:cNvPicPr>
          <p:nvPr/>
        </p:nvPicPr>
        <p:blipFill>
          <a:blip r:embed="rId3">
            <a:extLst/>
          </a:blip>
          <a:srcRect l="0" t="52313" r="2021" b="0"/>
          <a:stretch>
            <a:fillRect/>
          </a:stretch>
        </p:blipFill>
        <p:spPr>
          <a:xfrm>
            <a:off x="6022907" y="7082571"/>
            <a:ext cx="17393666" cy="382154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تأكد"/>
          <p:cNvSpPr txBox="1"/>
          <p:nvPr/>
        </p:nvSpPr>
        <p:spPr>
          <a:xfrm>
            <a:off x="20768123" y="748711"/>
            <a:ext cx="2613357" cy="15748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تأكد </a:t>
            </a:r>
          </a:p>
        </p:txBody>
      </p:sp>
      <p:sp>
        <p:nvSpPr>
          <p:cNvPr id="175" name="٣"/>
          <p:cNvSpPr txBox="1"/>
          <p:nvPr/>
        </p:nvSpPr>
        <p:spPr>
          <a:xfrm>
            <a:off x="10869604" y="4375529"/>
            <a:ext cx="4177530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176" name="٦"/>
          <p:cNvSpPr txBox="1"/>
          <p:nvPr/>
        </p:nvSpPr>
        <p:spPr>
          <a:xfrm>
            <a:off x="9234644" y="4375529"/>
            <a:ext cx="4177529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177" name="٢"/>
          <p:cNvSpPr txBox="1"/>
          <p:nvPr/>
        </p:nvSpPr>
        <p:spPr>
          <a:xfrm>
            <a:off x="7383291" y="4375529"/>
            <a:ext cx="4177529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78" name="٢٦٣"/>
          <p:cNvSpPr txBox="1"/>
          <p:nvPr/>
        </p:nvSpPr>
        <p:spPr>
          <a:xfrm>
            <a:off x="3934142" y="4463686"/>
            <a:ext cx="4177530" cy="138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٢٦٣</a:t>
            </a:r>
          </a:p>
        </p:txBody>
      </p:sp>
      <p:sp>
        <p:nvSpPr>
          <p:cNvPr id="179" name="٨"/>
          <p:cNvSpPr txBox="1"/>
          <p:nvPr/>
        </p:nvSpPr>
        <p:spPr>
          <a:xfrm>
            <a:off x="11085996" y="8993326"/>
            <a:ext cx="4177530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180" name="١"/>
          <p:cNvSpPr txBox="1"/>
          <p:nvPr/>
        </p:nvSpPr>
        <p:spPr>
          <a:xfrm>
            <a:off x="9472055" y="8993326"/>
            <a:ext cx="4177529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1" name="٥"/>
          <p:cNvSpPr txBox="1"/>
          <p:nvPr/>
        </p:nvSpPr>
        <p:spPr>
          <a:xfrm>
            <a:off x="7671813" y="8993326"/>
            <a:ext cx="4177530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182" name="٥١٨"/>
          <p:cNvSpPr txBox="1"/>
          <p:nvPr/>
        </p:nvSpPr>
        <p:spPr>
          <a:xfrm>
            <a:off x="3934142" y="8655280"/>
            <a:ext cx="4177530" cy="15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٥١٨</a:t>
            </a:r>
          </a:p>
        </p:txBody>
      </p:sp>
      <p:grpSp>
        <p:nvGrpSpPr>
          <p:cNvPr id="197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192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185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183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84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86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7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88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9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0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1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95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193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94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96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4"/>
      <p:bldP build="whole" bldLvl="1" animBg="1" rev="0" advAuto="0" spid="177" grpId="3"/>
      <p:bldP build="whole" bldLvl="1" animBg="1" rev="0" advAuto="0" spid="175" grpId="1"/>
      <p:bldP build="whole" bldLvl="1" animBg="1" rev="0" advAuto="0" spid="179" grpId="5"/>
      <p:bldP build="whole" bldLvl="1" animBg="1" rev="0" advAuto="0" spid="176" grpId="2"/>
      <p:bldP build="whole" bldLvl="1" animBg="1" rev="0" advAuto="0" spid="182" grpId="8"/>
      <p:bldP build="whole" bldLvl="1" animBg="1" rev="0" advAuto="0" spid="180" grpId="6"/>
      <p:bldP build="whole" bldLvl="1" animBg="1" rev="0" advAuto="0" spid="181" grpId="7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G_0191.png" descr="IMG_0191.png"/>
          <p:cNvPicPr>
            <a:picLocks noChangeAspect="1"/>
          </p:cNvPicPr>
          <p:nvPr/>
        </p:nvPicPr>
        <p:blipFill>
          <a:blip r:embed="rId2">
            <a:extLst/>
          </a:blip>
          <a:srcRect l="0" t="63085" r="0" b="6308"/>
          <a:stretch>
            <a:fillRect/>
          </a:stretch>
        </p:blipFill>
        <p:spPr>
          <a:xfrm>
            <a:off x="5293121" y="691333"/>
            <a:ext cx="13797730" cy="1353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0193.png" descr="IMG_0193.png"/>
          <p:cNvPicPr>
            <a:picLocks noChangeAspect="1"/>
          </p:cNvPicPr>
          <p:nvPr/>
        </p:nvPicPr>
        <p:blipFill>
          <a:blip r:embed="rId3">
            <a:extLst/>
          </a:blip>
          <a:srcRect l="237" t="2717" r="0" b="68189"/>
          <a:stretch>
            <a:fillRect/>
          </a:stretch>
        </p:blipFill>
        <p:spPr>
          <a:xfrm>
            <a:off x="6978727" y="2284715"/>
            <a:ext cx="15831591" cy="313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0193.png" descr="IMG_0193.png"/>
          <p:cNvPicPr>
            <a:picLocks noChangeAspect="1"/>
          </p:cNvPicPr>
          <p:nvPr/>
        </p:nvPicPr>
        <p:blipFill>
          <a:blip r:embed="rId3">
            <a:extLst/>
          </a:blip>
          <a:srcRect l="0" t="35453" r="2792" b="35453"/>
          <a:stretch>
            <a:fillRect/>
          </a:stretch>
        </p:blipFill>
        <p:spPr>
          <a:xfrm>
            <a:off x="6978568" y="5414868"/>
            <a:ext cx="15426160" cy="313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0193.png" descr="IMG_0193.png"/>
          <p:cNvPicPr>
            <a:picLocks noChangeAspect="1"/>
          </p:cNvPicPr>
          <p:nvPr/>
        </p:nvPicPr>
        <p:blipFill>
          <a:blip r:embed="rId3">
            <a:extLst/>
          </a:blip>
          <a:srcRect l="0" t="67301" r="0" b="3605"/>
          <a:stretch>
            <a:fillRect/>
          </a:stretch>
        </p:blipFill>
        <p:spPr>
          <a:xfrm>
            <a:off x="6978727" y="8768434"/>
            <a:ext cx="15869310" cy="31301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أتدرب وحل المسائل"/>
          <p:cNvSpPr txBox="1"/>
          <p:nvPr/>
        </p:nvSpPr>
        <p:spPr>
          <a:xfrm>
            <a:off x="19109118" y="789956"/>
            <a:ext cx="4560885" cy="11557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9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أتدرب وحل المسائل</a:t>
            </a:r>
          </a:p>
        </p:txBody>
      </p:sp>
      <p:grpSp>
        <p:nvGrpSpPr>
          <p:cNvPr id="218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213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06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04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05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07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8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09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0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1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2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16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14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15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17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219" name="٢"/>
          <p:cNvSpPr txBox="1"/>
          <p:nvPr/>
        </p:nvSpPr>
        <p:spPr>
          <a:xfrm>
            <a:off x="11614954" y="3413787"/>
            <a:ext cx="4177529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20" name="٨"/>
          <p:cNvSpPr txBox="1"/>
          <p:nvPr/>
        </p:nvSpPr>
        <p:spPr>
          <a:xfrm>
            <a:off x="10103236" y="3413787"/>
            <a:ext cx="4177529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21" name="٣"/>
          <p:cNvSpPr txBox="1"/>
          <p:nvPr/>
        </p:nvSpPr>
        <p:spPr>
          <a:xfrm>
            <a:off x="8537381" y="3413787"/>
            <a:ext cx="4177529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222" name="٣٨٢"/>
          <p:cNvSpPr txBox="1"/>
          <p:nvPr/>
        </p:nvSpPr>
        <p:spPr>
          <a:xfrm>
            <a:off x="5925707" y="3068907"/>
            <a:ext cx="4177529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٣٨٢</a:t>
            </a:r>
          </a:p>
        </p:txBody>
      </p:sp>
      <p:sp>
        <p:nvSpPr>
          <p:cNvPr id="223" name="٣"/>
          <p:cNvSpPr txBox="1"/>
          <p:nvPr/>
        </p:nvSpPr>
        <p:spPr>
          <a:xfrm>
            <a:off x="11614954" y="6658522"/>
            <a:ext cx="4177529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224" name="٤"/>
          <p:cNvSpPr txBox="1"/>
          <p:nvPr/>
        </p:nvSpPr>
        <p:spPr>
          <a:xfrm>
            <a:off x="10340647" y="6658522"/>
            <a:ext cx="4177529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25" name="٦"/>
          <p:cNvSpPr txBox="1"/>
          <p:nvPr/>
        </p:nvSpPr>
        <p:spPr>
          <a:xfrm>
            <a:off x="8825903" y="6658522"/>
            <a:ext cx="4177530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226" name="٦٤٣"/>
          <p:cNvSpPr txBox="1"/>
          <p:nvPr/>
        </p:nvSpPr>
        <p:spPr>
          <a:xfrm>
            <a:off x="6163118" y="6199060"/>
            <a:ext cx="4177530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٦٤٣</a:t>
            </a:r>
          </a:p>
        </p:txBody>
      </p:sp>
      <p:sp>
        <p:nvSpPr>
          <p:cNvPr id="227" name="٩"/>
          <p:cNvSpPr txBox="1"/>
          <p:nvPr/>
        </p:nvSpPr>
        <p:spPr>
          <a:xfrm>
            <a:off x="11614954" y="10065512"/>
            <a:ext cx="4177529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228" name="٠"/>
          <p:cNvSpPr txBox="1"/>
          <p:nvPr/>
        </p:nvSpPr>
        <p:spPr>
          <a:xfrm>
            <a:off x="10340647" y="10065512"/>
            <a:ext cx="4177529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229" name="٧"/>
          <p:cNvSpPr txBox="1"/>
          <p:nvPr/>
        </p:nvSpPr>
        <p:spPr>
          <a:xfrm>
            <a:off x="8537381" y="10065512"/>
            <a:ext cx="4177529" cy="156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30" name="٧٠٩"/>
          <p:cNvSpPr txBox="1"/>
          <p:nvPr/>
        </p:nvSpPr>
        <p:spPr>
          <a:xfrm>
            <a:off x="5925707" y="9552626"/>
            <a:ext cx="4177529" cy="15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٧٠٩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32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32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6"/>
      <p:bldP build="whole" bldLvl="1" animBg="1" rev="0" advAuto="0" spid="227" grpId="9"/>
      <p:bldP build="whole" bldLvl="1" animBg="1" rev="0" advAuto="0" spid="225" grpId="7"/>
      <p:bldP build="whole" bldLvl="1" animBg="1" rev="0" advAuto="0" spid="226" grpId="8"/>
      <p:bldP build="whole" bldLvl="1" animBg="1" rev="0" advAuto="0" spid="220" grpId="2"/>
      <p:bldP build="whole" bldLvl="1" animBg="1" rev="0" advAuto="0" spid="222" grpId="4"/>
      <p:bldP build="whole" bldLvl="1" animBg="1" rev="0" advAuto="0" spid="221" grpId="3"/>
      <p:bldP build="whole" bldLvl="1" animBg="1" rev="0" advAuto="0" spid="229" grpId="11"/>
      <p:bldP build="whole" bldLvl="1" animBg="1" rev="0" advAuto="0" spid="223" grpId="5"/>
      <p:bldP build="whole" bldLvl="1" animBg="1" rev="0" advAuto="0" spid="219" grpId="1"/>
      <p:bldP build="whole" bldLvl="1" animBg="1" rev="0" advAuto="0" spid="228" grpId="10"/>
      <p:bldP build="whole" bldLvl="1" animBg="1" rev="0" advAuto="0" spid="230" grpId="1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الواجب"/>
          <p:cNvSpPr txBox="1"/>
          <p:nvPr/>
        </p:nvSpPr>
        <p:spPr>
          <a:xfrm>
            <a:off x="9660876" y="585323"/>
            <a:ext cx="4664820" cy="14097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33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268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234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5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6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7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8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9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0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1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2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3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4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5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6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7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8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9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0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1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2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3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4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5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6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7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8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9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0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1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2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3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4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5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6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7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69" name="رقم ٧و٨…"/>
          <p:cNvSpPr txBox="1"/>
          <p:nvPr/>
        </p:nvSpPr>
        <p:spPr>
          <a:xfrm>
            <a:off x="6897953" y="8810098"/>
            <a:ext cx="2704059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6200">
                <a:latin typeface="Khaled Font"/>
                <a:ea typeface="Khaled Font"/>
                <a:cs typeface="Khaled Font"/>
                <a:sym typeface="Khaled Font"/>
              </a:defRPr>
            </a:pPr>
            <a:r>
              <a:t>رقم </a:t>
            </a:r>
            <a:r>
              <a:rPr>
                <a:solidFill>
                  <a:srgbClr val="B51A00"/>
                </a:solidFill>
              </a:rPr>
              <a:t>٧و٨</a:t>
            </a:r>
          </a:p>
          <a:p>
            <a:pPr defTabSz="2438338" rtl="0">
              <a:lnSpc>
                <a:spcPct val="100000"/>
              </a:lnSpc>
              <a:defRPr sz="6200"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E22400"/>
                </a:solidFill>
              </a:rPr>
              <a:t>صفحة</a:t>
            </a:r>
            <a:r>
              <a:t> </a:t>
            </a:r>
            <a:r>
              <a:rPr>
                <a:solidFill>
                  <a:srgbClr val="0061FE"/>
                </a:solidFill>
              </a:rPr>
              <a:t>٦٥</a:t>
            </a:r>
          </a:p>
        </p:txBody>
      </p:sp>
      <p:grpSp>
        <p:nvGrpSpPr>
          <p:cNvPr id="284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279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72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70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71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73" name="IMG_0180.png" descr="IMG_0180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74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75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76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77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78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82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80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81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83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"/>
      <p:bldP build="whole" bldLvl="1" animBg="1" rev="0" advAuto="0" spid="268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