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/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/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/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/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vTiFUBlEfxE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vTiFUBlEfxE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vTiFUBlEfxE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drive.google.com/file/d/1UihGrR8MxvmJQPVvUyGQwNJsaz86vabN/view?usp=drivesdk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youtu.be/vTiFUBlEfxE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vTiFUBlEfxE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vTiFUBlEfxE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499745"/>
            <a:ext cx="6683153" cy="183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7280979" y="4815847"/>
            <a:ext cx="9822042" cy="183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500"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٦) مقارنة الأعداد"/>
          <p:cNvSpPr txBox="1"/>
          <p:nvPr/>
        </p:nvSpPr>
        <p:spPr>
          <a:xfrm>
            <a:off x="5378712" y="7249298"/>
            <a:ext cx="14404222" cy="1490704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</a:defRPr>
            </a:lvl1pPr>
          </a:lstStyle>
          <a:p>
            <a:pPr rtl="0">
              <a:defRPr/>
            </a:pPr>
            <a:r>
              <a:t>(٩-٦) مقارنة الأعداد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32.png" descr="IMG_0232.png"/>
          <p:cNvPicPr>
            <a:picLocks noChangeAspect="1"/>
          </p:cNvPicPr>
          <p:nvPr/>
        </p:nvPicPr>
        <p:blipFill>
          <a:blip r:embed="rId2">
            <a:extLst/>
          </a:blip>
          <a:srcRect l="0" t="64622" r="2859" b="6446"/>
          <a:stretch>
            <a:fillRect/>
          </a:stretch>
        </p:blipFill>
        <p:spPr>
          <a:xfrm>
            <a:off x="10694943" y="2328950"/>
            <a:ext cx="12240016" cy="11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230.png" descr="IMG_0230.png"/>
          <p:cNvPicPr>
            <a:picLocks noChangeAspect="1"/>
          </p:cNvPicPr>
          <p:nvPr/>
        </p:nvPicPr>
        <p:blipFill>
          <a:blip r:embed="rId3">
            <a:extLst/>
          </a:blip>
          <a:srcRect l="0" t="5331" r="0" b="69040"/>
          <a:stretch>
            <a:fillRect/>
          </a:stretch>
        </p:blipFill>
        <p:spPr>
          <a:xfrm>
            <a:off x="1877174" y="3769328"/>
            <a:ext cx="21057625" cy="1820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230.png" descr="IMG_0230.png"/>
          <p:cNvPicPr>
            <a:picLocks noChangeAspect="1"/>
          </p:cNvPicPr>
          <p:nvPr/>
        </p:nvPicPr>
        <p:blipFill>
          <a:blip r:embed="rId3">
            <a:extLst/>
          </a:blip>
          <a:srcRect l="0" t="37185" r="1255" b="37185"/>
          <a:stretch>
            <a:fillRect/>
          </a:stretch>
        </p:blipFill>
        <p:spPr>
          <a:xfrm>
            <a:off x="1795423" y="6858000"/>
            <a:ext cx="20793148" cy="1820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230.png" descr="IMG_0230.png"/>
          <p:cNvPicPr>
            <a:picLocks noChangeAspect="1"/>
          </p:cNvPicPr>
          <p:nvPr/>
        </p:nvPicPr>
        <p:blipFill>
          <a:blip r:embed="rId3">
            <a:extLst/>
          </a:blip>
          <a:srcRect l="0" t="69317" r="0" b="5054"/>
          <a:stretch>
            <a:fillRect/>
          </a:stretch>
        </p:blipFill>
        <p:spPr>
          <a:xfrm>
            <a:off x="1795127" y="9687905"/>
            <a:ext cx="21057626" cy="18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&gt;"/>
          <p:cNvSpPr txBox="1"/>
          <p:nvPr/>
        </p:nvSpPr>
        <p:spPr>
          <a:xfrm>
            <a:off x="18549559" y="3213547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669D34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176" name="&lt;"/>
          <p:cNvSpPr txBox="1"/>
          <p:nvPr/>
        </p:nvSpPr>
        <p:spPr>
          <a:xfrm>
            <a:off x="11320195" y="3213547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177" name="="/>
          <p:cNvSpPr txBox="1"/>
          <p:nvPr/>
        </p:nvSpPr>
        <p:spPr>
          <a:xfrm>
            <a:off x="4090830" y="3213547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178" name="&gt;"/>
          <p:cNvSpPr txBox="1"/>
          <p:nvPr/>
        </p:nvSpPr>
        <p:spPr>
          <a:xfrm>
            <a:off x="18549559" y="6450726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669D34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179" name="="/>
          <p:cNvSpPr txBox="1"/>
          <p:nvPr/>
        </p:nvSpPr>
        <p:spPr>
          <a:xfrm>
            <a:off x="11238086" y="6450726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180" name="&gt;"/>
          <p:cNvSpPr txBox="1"/>
          <p:nvPr/>
        </p:nvSpPr>
        <p:spPr>
          <a:xfrm>
            <a:off x="3926612" y="6450726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4E7A27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181" name="&lt;"/>
          <p:cNvSpPr txBox="1"/>
          <p:nvPr/>
        </p:nvSpPr>
        <p:spPr>
          <a:xfrm>
            <a:off x="18549559" y="9407555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182" name="&gt;"/>
          <p:cNvSpPr txBox="1"/>
          <p:nvPr/>
        </p:nvSpPr>
        <p:spPr>
          <a:xfrm>
            <a:off x="11106125" y="9407555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669D34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183" name="="/>
          <p:cNvSpPr txBox="1"/>
          <p:nvPr/>
        </p:nvSpPr>
        <p:spPr>
          <a:xfrm>
            <a:off x="3926612" y="9407555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184" name="تأكد"/>
          <p:cNvSpPr txBox="1"/>
          <p:nvPr/>
        </p:nvSpPr>
        <p:spPr>
          <a:xfrm>
            <a:off x="19983879" y="610123"/>
            <a:ext cx="2613358" cy="137645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تأكد </a:t>
            </a:r>
          </a:p>
        </p:txBody>
      </p:sp>
      <p:grpSp>
        <p:nvGrpSpPr>
          <p:cNvPr id="19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227473" y="3132222"/>
            <a:ext cx="1649702" cy="8375753"/>
            <a:chOff x="0" y="0"/>
            <a:chExt cx="1649700" cy="8375752"/>
          </a:xfrm>
        </p:grpSpPr>
        <p:grpSp>
          <p:nvGrpSpPr>
            <p:cNvPr id="19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8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8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8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9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90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1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2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3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95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83" grpId="9"/>
      <p:bldP build="whole" bldLvl="1" animBg="1" rev="0" advAuto="0" spid="178" grpId="4"/>
      <p:bldP build="whole" bldLvl="1" animBg="1" rev="0" advAuto="0" spid="175" grpId="1"/>
      <p:bldP build="whole" bldLvl="1" animBg="1" rev="0" advAuto="0" spid="180" grpId="6"/>
      <p:bldP build="whole" bldLvl="1" animBg="1" rev="0" advAuto="0" spid="179" grpId="5"/>
      <p:bldP build="whole" bldLvl="1" animBg="1" rev="0" advAuto="0" spid="176" grpId="2"/>
      <p:bldP build="whole" bldLvl="1" animBg="1" rev="0" advAuto="0" spid="181" grpId="7"/>
      <p:bldP build="whole" bldLvl="1" animBg="1" rev="0" advAuto="0" spid="182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0231.png" descr="IMG_023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536"/>
          <a:stretch>
            <a:fillRect/>
          </a:stretch>
        </p:blipFill>
        <p:spPr>
          <a:xfrm>
            <a:off x="3054849" y="3702705"/>
            <a:ext cx="20346575" cy="603279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تدرب وحل المسائل"/>
          <p:cNvSpPr txBox="1"/>
          <p:nvPr/>
        </p:nvSpPr>
        <p:spPr>
          <a:xfrm>
            <a:off x="16281173" y="513948"/>
            <a:ext cx="6869065" cy="1376458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تدرب وحل المسائل </a:t>
            </a:r>
          </a:p>
        </p:txBody>
      </p:sp>
      <p:sp>
        <p:nvSpPr>
          <p:cNvPr id="203" name="="/>
          <p:cNvSpPr txBox="1"/>
          <p:nvPr/>
        </p:nvSpPr>
        <p:spPr>
          <a:xfrm>
            <a:off x="16928577" y="3702705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204" name="&lt;"/>
          <p:cNvSpPr txBox="1"/>
          <p:nvPr/>
        </p:nvSpPr>
        <p:spPr>
          <a:xfrm>
            <a:off x="6864397" y="3702705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05" name="&gt;"/>
          <p:cNvSpPr txBox="1"/>
          <p:nvPr/>
        </p:nvSpPr>
        <p:spPr>
          <a:xfrm>
            <a:off x="16928577" y="6858000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669D34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06" name="="/>
          <p:cNvSpPr txBox="1"/>
          <p:nvPr/>
        </p:nvSpPr>
        <p:spPr>
          <a:xfrm>
            <a:off x="6864397" y="6858000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pic>
        <p:nvPicPr>
          <p:cNvPr id="207" name="IMG_0232.png" descr="IMG_0232.png"/>
          <p:cNvPicPr>
            <a:picLocks noChangeAspect="1"/>
          </p:cNvPicPr>
          <p:nvPr/>
        </p:nvPicPr>
        <p:blipFill>
          <a:blip r:embed="rId3">
            <a:extLst/>
          </a:blip>
          <a:srcRect l="0" t="64622" r="2859" b="6446"/>
          <a:stretch>
            <a:fillRect/>
          </a:stretch>
        </p:blipFill>
        <p:spPr>
          <a:xfrm>
            <a:off x="9685114" y="2108153"/>
            <a:ext cx="12240016" cy="11708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17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10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08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09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1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6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20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1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9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1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3"/>
      <p:bldP build="whole" bldLvl="1" animBg="1" rev="0" advAuto="0" spid="204" grpId="2"/>
      <p:bldP build="whole" bldLvl="1" animBg="1" rev="0" advAuto="0" spid="206" grpId="4"/>
      <p:bldP build="whole" bldLvl="1" animBg="1" rev="0" advAuto="0" spid="2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0231.png" descr="IMG_0231.png"/>
          <p:cNvPicPr>
            <a:picLocks noChangeAspect="1"/>
          </p:cNvPicPr>
          <p:nvPr/>
        </p:nvPicPr>
        <p:blipFill>
          <a:blip r:embed="rId2">
            <a:extLst/>
          </a:blip>
          <a:srcRect l="0" t="51536" r="1394" b="0"/>
          <a:stretch>
            <a:fillRect/>
          </a:stretch>
        </p:blipFill>
        <p:spPr>
          <a:xfrm>
            <a:off x="5270229" y="3738121"/>
            <a:ext cx="17258330" cy="518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0228.png" descr="IMG_0228.png"/>
          <p:cNvPicPr>
            <a:picLocks noChangeAspect="1"/>
          </p:cNvPicPr>
          <p:nvPr/>
        </p:nvPicPr>
        <p:blipFill>
          <a:blip r:embed="rId3">
            <a:extLst/>
          </a:blip>
          <a:srcRect l="0" t="0" r="65078" b="77269"/>
          <a:stretch>
            <a:fillRect/>
          </a:stretch>
        </p:blipFill>
        <p:spPr>
          <a:xfrm>
            <a:off x="12362241" y="8927659"/>
            <a:ext cx="11805367" cy="321136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تدرب وحل المسائل"/>
          <p:cNvSpPr txBox="1"/>
          <p:nvPr/>
        </p:nvSpPr>
        <p:spPr>
          <a:xfrm>
            <a:off x="16665871" y="501320"/>
            <a:ext cx="6869064" cy="137645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تدرب وحل المسائل </a:t>
            </a:r>
          </a:p>
        </p:txBody>
      </p:sp>
      <p:pic>
        <p:nvPicPr>
          <p:cNvPr id="227" name="IMG_0232.png" descr="IMG_0232.png"/>
          <p:cNvPicPr>
            <a:picLocks noChangeAspect="1"/>
          </p:cNvPicPr>
          <p:nvPr/>
        </p:nvPicPr>
        <p:blipFill>
          <a:blip r:embed="rId4">
            <a:extLst/>
          </a:blip>
          <a:srcRect l="0" t="64622" r="2859" b="6446"/>
          <a:stretch>
            <a:fillRect/>
          </a:stretch>
        </p:blipFill>
        <p:spPr>
          <a:xfrm>
            <a:off x="9540853" y="2080749"/>
            <a:ext cx="12240016" cy="117084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&gt;"/>
          <p:cNvSpPr txBox="1"/>
          <p:nvPr/>
        </p:nvSpPr>
        <p:spPr>
          <a:xfrm>
            <a:off x="17000708" y="3738121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4E7A27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29" name="&lt;"/>
          <p:cNvSpPr txBox="1"/>
          <p:nvPr/>
        </p:nvSpPr>
        <p:spPr>
          <a:xfrm>
            <a:off x="8454978" y="3738121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30" name="&lt;"/>
          <p:cNvSpPr txBox="1"/>
          <p:nvPr/>
        </p:nvSpPr>
        <p:spPr>
          <a:xfrm>
            <a:off x="17179087" y="6391657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31" name="&gt;"/>
          <p:cNvSpPr txBox="1"/>
          <p:nvPr/>
        </p:nvSpPr>
        <p:spPr>
          <a:xfrm>
            <a:off x="8454978" y="6391657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4E7A27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32" name="&lt;"/>
          <p:cNvSpPr txBox="1"/>
          <p:nvPr/>
        </p:nvSpPr>
        <p:spPr>
          <a:xfrm>
            <a:off x="16808360" y="9045192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grpSp>
        <p:nvGrpSpPr>
          <p:cNvPr id="24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42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35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33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4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6" name="IMG_0180.png" descr="IMG_0180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7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38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9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0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1" name="IMG_4024.jpeg" descr="IMG_4024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5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43" name="IMG_4015.jpeg" descr="IMG_4015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4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6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4"/>
      <p:bldP build="whole" bldLvl="1" animBg="1" rev="0" advAuto="0" spid="232" grpId="5"/>
      <p:bldP build="whole" bldLvl="1" animBg="1" rev="0" advAuto="0" spid="228" grpId="1"/>
      <p:bldP build="whole" bldLvl="1" animBg="1" rev="0" advAuto="0" spid="229" grpId="2"/>
      <p:bldP build="whole" bldLvl="1" animBg="1" rev="0" advAuto="0" spid="2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0228.png" descr="IMG_0228.png"/>
          <p:cNvPicPr>
            <a:picLocks noChangeAspect="1"/>
          </p:cNvPicPr>
          <p:nvPr/>
        </p:nvPicPr>
        <p:blipFill>
          <a:blip r:embed="rId2">
            <a:extLst/>
          </a:blip>
          <a:srcRect l="1850" t="23361" r="0" b="6043"/>
          <a:stretch>
            <a:fillRect/>
          </a:stretch>
        </p:blipFill>
        <p:spPr>
          <a:xfrm>
            <a:off x="2708723" y="4327113"/>
            <a:ext cx="20707177" cy="622443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تدرب وحل المسائل"/>
          <p:cNvSpPr txBox="1"/>
          <p:nvPr/>
        </p:nvSpPr>
        <p:spPr>
          <a:xfrm>
            <a:off x="16738001" y="706297"/>
            <a:ext cx="6869065" cy="1376457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تدرب وحل المسائل </a:t>
            </a:r>
          </a:p>
        </p:txBody>
      </p:sp>
      <p:pic>
        <p:nvPicPr>
          <p:cNvPr id="251" name="IMG_0232.png" descr="IMG_0232.png"/>
          <p:cNvPicPr>
            <a:picLocks noChangeAspect="1"/>
          </p:cNvPicPr>
          <p:nvPr/>
        </p:nvPicPr>
        <p:blipFill>
          <a:blip r:embed="rId3">
            <a:extLst/>
          </a:blip>
          <a:srcRect l="0" t="64622" r="2859" b="6446"/>
          <a:stretch>
            <a:fillRect/>
          </a:stretch>
        </p:blipFill>
        <p:spPr>
          <a:xfrm>
            <a:off x="9973636" y="2304906"/>
            <a:ext cx="12240017" cy="117084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&lt;"/>
          <p:cNvSpPr txBox="1"/>
          <p:nvPr/>
        </p:nvSpPr>
        <p:spPr>
          <a:xfrm>
            <a:off x="18852061" y="4135489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53" name="&lt;"/>
          <p:cNvSpPr txBox="1"/>
          <p:nvPr/>
        </p:nvSpPr>
        <p:spPr>
          <a:xfrm>
            <a:off x="11976523" y="4135489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54" name="&gt;"/>
          <p:cNvSpPr txBox="1"/>
          <p:nvPr/>
        </p:nvSpPr>
        <p:spPr>
          <a:xfrm>
            <a:off x="4926934" y="4135489"/>
            <a:ext cx="1258371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4E7A27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55" name="&lt;"/>
          <p:cNvSpPr txBox="1"/>
          <p:nvPr/>
        </p:nvSpPr>
        <p:spPr>
          <a:xfrm>
            <a:off x="18852061" y="6391657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56" name="&gt;"/>
          <p:cNvSpPr txBox="1"/>
          <p:nvPr/>
        </p:nvSpPr>
        <p:spPr>
          <a:xfrm>
            <a:off x="11976523" y="6391657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669D34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57" name="&lt;"/>
          <p:cNvSpPr txBox="1"/>
          <p:nvPr/>
        </p:nvSpPr>
        <p:spPr>
          <a:xfrm>
            <a:off x="4926934" y="6391657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58" name="&lt;"/>
          <p:cNvSpPr txBox="1"/>
          <p:nvPr/>
        </p:nvSpPr>
        <p:spPr>
          <a:xfrm>
            <a:off x="18852061" y="8456200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59" name="&gt;"/>
          <p:cNvSpPr txBox="1"/>
          <p:nvPr/>
        </p:nvSpPr>
        <p:spPr>
          <a:xfrm>
            <a:off x="11976523" y="8456200"/>
            <a:ext cx="1085876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4E7A27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60" name="="/>
          <p:cNvSpPr txBox="1"/>
          <p:nvPr/>
        </p:nvSpPr>
        <p:spPr>
          <a:xfrm>
            <a:off x="4926934" y="8456200"/>
            <a:ext cx="1085875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grpSp>
        <p:nvGrpSpPr>
          <p:cNvPr id="275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70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63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61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62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64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5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66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7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8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9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73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71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72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74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4"/>
      <p:bldP build="whole" bldLvl="1" animBg="1" rev="0" advAuto="0" spid="257" grpId="6"/>
      <p:bldP build="whole" bldLvl="1" animBg="1" rev="0" advAuto="0" spid="252" grpId="1"/>
      <p:bldP build="whole" bldLvl="1" animBg="1" rev="0" advAuto="0" spid="256" grpId="5"/>
      <p:bldP build="whole" bldLvl="1" animBg="1" rev="0" advAuto="0" spid="259" grpId="8"/>
      <p:bldP build="whole" bldLvl="1" animBg="1" rev="0" advAuto="0" spid="260" grpId="9"/>
      <p:bldP build="whole" bldLvl="1" animBg="1" rev="0" advAuto="0" spid="254" grpId="3"/>
      <p:bldP build="whole" bldLvl="1" animBg="1" rev="0" advAuto="0" spid="253" grpId="2"/>
      <p:bldP build="whole" bldLvl="1" animBg="1" rev="0" advAuto="0" spid="258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/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7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13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79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4" name="رقم ٢٩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/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٢٩</a:t>
            </a:r>
          </a:p>
          <a:p>
            <a:pPr defTabSz="2438338" rtl="0">
              <a:lnSpc>
                <a:spcPct val="100000"/>
              </a:lnSpc>
              <a:defRPr b="1" sz="6200"/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٧٦</a:t>
            </a:r>
          </a:p>
        </p:txBody>
      </p:sp>
      <p:grpSp>
        <p:nvGrpSpPr>
          <p:cNvPr id="329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2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31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31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1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18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9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20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1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2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3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2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25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2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2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31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