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367822" y="2496175"/>
            <a:ext cx="1980007" cy="10052758"/>
            <a:chOff x="0" y="0"/>
            <a:chExt cx="1980005" cy="10052756"/>
          </a:xfrm>
        </p:grpSpPr>
        <p:grpSp>
          <p:nvGrpSpPr>
            <p:cNvPr id="16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77" name="(١٠-٤) أحل المسألة"/>
          <p:cNvSpPr txBox="1"/>
          <p:nvPr/>
        </p:nvSpPr>
        <p:spPr>
          <a:xfrm>
            <a:off x="6456545" y="8066527"/>
            <a:ext cx="1147091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(١٠-٤) أحل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672.png" descr="IMG_0672.png"/>
          <p:cNvPicPr>
            <a:picLocks noChangeAspect="1"/>
          </p:cNvPicPr>
          <p:nvPr/>
        </p:nvPicPr>
        <p:blipFill>
          <a:blip r:embed="rId2">
            <a:extLst/>
          </a:blip>
          <a:srcRect l="64869" t="0" r="0" b="91885"/>
          <a:stretch>
            <a:fillRect/>
          </a:stretch>
        </p:blipFill>
        <p:spPr>
          <a:xfrm>
            <a:off x="12662683" y="694557"/>
            <a:ext cx="9241281" cy="1288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672.png" descr="IMG_0672.png"/>
          <p:cNvPicPr>
            <a:picLocks noChangeAspect="1"/>
          </p:cNvPicPr>
          <p:nvPr/>
        </p:nvPicPr>
        <p:blipFill>
          <a:blip r:embed="rId2">
            <a:extLst/>
          </a:blip>
          <a:srcRect l="0" t="8358" r="385" b="49626"/>
          <a:stretch>
            <a:fillRect/>
          </a:stretch>
        </p:blipFill>
        <p:spPr>
          <a:xfrm>
            <a:off x="3317118" y="1983210"/>
            <a:ext cx="19908602" cy="5069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672.png" descr="IMG_0672.png"/>
          <p:cNvPicPr>
            <a:picLocks noChangeAspect="1"/>
          </p:cNvPicPr>
          <p:nvPr/>
        </p:nvPicPr>
        <p:blipFill>
          <a:blip r:embed="rId2">
            <a:extLst/>
          </a:blip>
          <a:srcRect l="0" t="53014" r="1398" b="0"/>
          <a:stretch>
            <a:fillRect/>
          </a:stretch>
        </p:blipFill>
        <p:spPr>
          <a:xfrm>
            <a:off x="3583146" y="6628020"/>
            <a:ext cx="19198293" cy="552351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٢"/>
          <p:cNvSpPr txBox="1"/>
          <p:nvPr/>
        </p:nvSpPr>
        <p:spPr>
          <a:xfrm>
            <a:off x="19113003" y="5732670"/>
            <a:ext cx="143782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3" name="٤"/>
          <p:cNvSpPr txBox="1"/>
          <p:nvPr/>
        </p:nvSpPr>
        <p:spPr>
          <a:xfrm>
            <a:off x="17289651" y="5732670"/>
            <a:ext cx="143782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84" name="٦"/>
          <p:cNvSpPr txBox="1"/>
          <p:nvPr/>
        </p:nvSpPr>
        <p:spPr>
          <a:xfrm>
            <a:off x="15466297" y="5732670"/>
            <a:ext cx="143782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85" name="٨"/>
          <p:cNvSpPr txBox="1"/>
          <p:nvPr/>
        </p:nvSpPr>
        <p:spPr>
          <a:xfrm>
            <a:off x="13814076" y="5732670"/>
            <a:ext cx="143782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86" name="١٠"/>
          <p:cNvSpPr txBox="1"/>
          <p:nvPr/>
        </p:nvSpPr>
        <p:spPr>
          <a:xfrm>
            <a:off x="11943770" y="5732670"/>
            <a:ext cx="143782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87" name="١٠"/>
          <p:cNvSpPr txBox="1"/>
          <p:nvPr/>
        </p:nvSpPr>
        <p:spPr>
          <a:xfrm>
            <a:off x="4589470" y="5275470"/>
            <a:ext cx="1437827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88" name="٤"/>
          <p:cNvSpPr txBox="1"/>
          <p:nvPr/>
        </p:nvSpPr>
        <p:spPr>
          <a:xfrm>
            <a:off x="20563529" y="11256377"/>
            <a:ext cx="112813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89" name="٨"/>
          <p:cNvSpPr txBox="1"/>
          <p:nvPr/>
        </p:nvSpPr>
        <p:spPr>
          <a:xfrm>
            <a:off x="19289221" y="11256377"/>
            <a:ext cx="1085390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90" name="١٢"/>
          <p:cNvSpPr txBox="1"/>
          <p:nvPr/>
        </p:nvSpPr>
        <p:spPr>
          <a:xfrm>
            <a:off x="18014914" y="11256377"/>
            <a:ext cx="1085391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191" name="١٦"/>
          <p:cNvSpPr txBox="1"/>
          <p:nvPr/>
        </p:nvSpPr>
        <p:spPr>
          <a:xfrm>
            <a:off x="16757960" y="11256377"/>
            <a:ext cx="1050681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١٦</a:t>
            </a:r>
          </a:p>
        </p:txBody>
      </p:sp>
      <p:sp>
        <p:nvSpPr>
          <p:cNvPr id="192" name="٢٠"/>
          <p:cNvSpPr txBox="1"/>
          <p:nvPr/>
        </p:nvSpPr>
        <p:spPr>
          <a:xfrm>
            <a:off x="15562482" y="11256377"/>
            <a:ext cx="98920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93" name="٢٤"/>
          <p:cNvSpPr txBox="1"/>
          <p:nvPr/>
        </p:nvSpPr>
        <p:spPr>
          <a:xfrm>
            <a:off x="14459363" y="11256377"/>
            <a:ext cx="896848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٢٤</a:t>
            </a:r>
          </a:p>
        </p:txBody>
      </p:sp>
      <p:sp>
        <p:nvSpPr>
          <p:cNvPr id="194" name="٢٨"/>
          <p:cNvSpPr txBox="1"/>
          <p:nvPr/>
        </p:nvSpPr>
        <p:spPr>
          <a:xfrm>
            <a:off x="13341905" y="11256377"/>
            <a:ext cx="931642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٢٨</a:t>
            </a:r>
          </a:p>
        </p:txBody>
      </p:sp>
      <p:sp>
        <p:nvSpPr>
          <p:cNvPr id="195" name="٣٢"/>
          <p:cNvSpPr txBox="1"/>
          <p:nvPr/>
        </p:nvSpPr>
        <p:spPr>
          <a:xfrm>
            <a:off x="12256977" y="11256377"/>
            <a:ext cx="91885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٣٢</a:t>
            </a:r>
          </a:p>
        </p:txBody>
      </p:sp>
      <p:sp>
        <p:nvSpPr>
          <p:cNvPr id="196" name="٣٦"/>
          <p:cNvSpPr txBox="1"/>
          <p:nvPr/>
        </p:nvSpPr>
        <p:spPr>
          <a:xfrm>
            <a:off x="11156123" y="11256377"/>
            <a:ext cx="896847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٣٦</a:t>
            </a:r>
          </a:p>
        </p:txBody>
      </p:sp>
      <p:sp>
        <p:nvSpPr>
          <p:cNvPr id="197" name="٤٠"/>
          <p:cNvSpPr txBox="1"/>
          <p:nvPr/>
        </p:nvSpPr>
        <p:spPr>
          <a:xfrm>
            <a:off x="10011087" y="11256377"/>
            <a:ext cx="956956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٤٠</a:t>
            </a:r>
          </a:p>
        </p:txBody>
      </p:sp>
      <p:sp>
        <p:nvSpPr>
          <p:cNvPr id="198" name="٤٠"/>
          <p:cNvSpPr txBox="1"/>
          <p:nvPr/>
        </p:nvSpPr>
        <p:spPr>
          <a:xfrm>
            <a:off x="5259044" y="10691227"/>
            <a:ext cx="1267073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٤٠</a:t>
            </a:r>
          </a:p>
        </p:txBody>
      </p:sp>
      <p:pic>
        <p:nvPicPr>
          <p:cNvPr id="199" name="IMG_0690.png" descr="IMG_0690.png"/>
          <p:cNvPicPr>
            <a:picLocks noChangeAspect="1"/>
          </p:cNvPicPr>
          <p:nvPr/>
        </p:nvPicPr>
        <p:blipFill>
          <a:blip r:embed="rId3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32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32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4"/>
      <p:bldP build="whole" bldLvl="1" animBg="1" rev="0" advAuto="0" spid="197" grpId="16"/>
      <p:bldP build="whole" bldLvl="1" animBg="1" rev="0" advAuto="0" spid="196" grpId="15"/>
      <p:bldP build="whole" bldLvl="1" animBg="1" rev="0" advAuto="0" spid="198" grpId="17"/>
      <p:bldP build="whole" bldLvl="1" animBg="1" rev="0" advAuto="0" spid="186" grpId="5"/>
      <p:bldP build="whole" bldLvl="1" animBg="1" rev="0" advAuto="0" spid="183" grpId="2"/>
      <p:bldP build="whole" bldLvl="1" animBg="1" rev="0" advAuto="0" spid="188" grpId="7"/>
      <p:bldP build="whole" bldLvl="1" animBg="1" rev="0" advAuto="0" spid="192" grpId="11"/>
      <p:bldP build="whole" bldLvl="1" animBg="1" rev="0" advAuto="0" spid="193" grpId="12"/>
      <p:bldP build="whole" bldLvl="1" animBg="1" rev="0" advAuto="0" spid="191" grpId="10"/>
      <p:bldP build="whole" bldLvl="1" animBg="1" rev="0" advAuto="0" spid="185" grpId="4"/>
      <p:bldP build="whole" bldLvl="1" animBg="1" rev="0" advAuto="0" spid="182" grpId="1"/>
      <p:bldP build="whole" bldLvl="1" animBg="1" rev="0" advAuto="0" spid="194" grpId="13"/>
      <p:bldP build="whole" bldLvl="1" animBg="1" rev="0" advAuto="0" spid="187" grpId="6"/>
      <p:bldP build="whole" bldLvl="1" animBg="1" rev="0" advAuto="0" spid="189" grpId="8"/>
      <p:bldP build="whole" bldLvl="1" animBg="1" rev="0" advAuto="0" spid="184" grpId="3"/>
      <p:bldP build="whole" bldLvl="1" animBg="1" rev="0" advAuto="0" spid="190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59898" t="1290" r="0" b="71459"/>
          <a:stretch>
            <a:fillRect/>
          </a:stretch>
        </p:blipFill>
        <p:spPr>
          <a:xfrm>
            <a:off x="15051402" y="486182"/>
            <a:ext cx="7244466" cy="253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34892" t="28506" r="0" b="42066"/>
          <a:stretch>
            <a:fillRect/>
          </a:stretch>
        </p:blipFill>
        <p:spPr>
          <a:xfrm>
            <a:off x="6339202" y="2798586"/>
            <a:ext cx="15956704" cy="3714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1028" t="3685" r="76812" b="41195"/>
          <a:stretch>
            <a:fillRect/>
          </a:stretch>
        </p:blipFill>
        <p:spPr>
          <a:xfrm>
            <a:off x="3362702" y="1753801"/>
            <a:ext cx="4102425" cy="5255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37359" t="64431" r="0" b="0"/>
          <a:stretch>
            <a:fillRect/>
          </a:stretch>
        </p:blipFill>
        <p:spPr>
          <a:xfrm>
            <a:off x="7465199" y="7200941"/>
            <a:ext cx="15362832" cy="4492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61062" b="6035"/>
          <a:stretch>
            <a:fillRect/>
          </a:stretch>
        </p:blipFill>
        <p:spPr>
          <a:xfrm>
            <a:off x="2430359" y="8237380"/>
            <a:ext cx="6626721" cy="241993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٤"/>
          <p:cNvSpPr txBox="1"/>
          <p:nvPr/>
        </p:nvSpPr>
        <p:spPr>
          <a:xfrm>
            <a:off x="17710376" y="6113870"/>
            <a:ext cx="956956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7" name="٨"/>
          <p:cNvSpPr txBox="1"/>
          <p:nvPr/>
        </p:nvSpPr>
        <p:spPr>
          <a:xfrm>
            <a:off x="16017693" y="6113870"/>
            <a:ext cx="956956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08" name="١٢"/>
          <p:cNvSpPr txBox="1"/>
          <p:nvPr/>
        </p:nvSpPr>
        <p:spPr>
          <a:xfrm>
            <a:off x="14323930" y="6068439"/>
            <a:ext cx="956956" cy="8890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209" name="١٢"/>
          <p:cNvSpPr txBox="1"/>
          <p:nvPr/>
        </p:nvSpPr>
        <p:spPr>
          <a:xfrm>
            <a:off x="5265192" y="5321299"/>
            <a:ext cx="956957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1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pic>
        <p:nvPicPr>
          <p:cNvPr id="210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61062" b="6035"/>
          <a:stretch>
            <a:fillRect/>
          </a:stretch>
        </p:blipFill>
        <p:spPr>
          <a:xfrm>
            <a:off x="17704088" y="11476547"/>
            <a:ext cx="3113116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16224718" y="11476547"/>
            <a:ext cx="1874874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14802471" y="11476547"/>
            <a:ext cx="1874874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13380225" y="11476547"/>
            <a:ext cx="1874874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11900853" y="11476547"/>
            <a:ext cx="1874874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61062" b="6035"/>
          <a:stretch>
            <a:fillRect/>
          </a:stretch>
        </p:blipFill>
        <p:spPr>
          <a:xfrm>
            <a:off x="9297482" y="11476547"/>
            <a:ext cx="3113116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7763623" y="11476547"/>
            <a:ext cx="1874874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6339265" y="11476547"/>
            <a:ext cx="1874874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4806315" y="11476547"/>
            <a:ext cx="1874874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0" t="66355" r="76549" b="6035"/>
          <a:stretch>
            <a:fillRect/>
          </a:stretch>
        </p:blipFill>
        <p:spPr>
          <a:xfrm>
            <a:off x="3362766" y="11476547"/>
            <a:ext cx="1874873" cy="113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0673.png" descr="IMG_0673.png"/>
          <p:cNvPicPr>
            <a:picLocks noChangeAspect="1"/>
          </p:cNvPicPr>
          <p:nvPr/>
        </p:nvPicPr>
        <p:blipFill>
          <a:blip r:embed="rId2">
            <a:extLst/>
          </a:blip>
          <a:srcRect l="22147" t="66355" r="61062" b="6303"/>
          <a:stretch>
            <a:fillRect/>
          </a:stretch>
        </p:blipFill>
        <p:spPr>
          <a:xfrm>
            <a:off x="2381548" y="11401507"/>
            <a:ext cx="1342363" cy="1125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شكل سادسي"/>
          <p:cNvSpPr txBox="1"/>
          <p:nvPr/>
        </p:nvSpPr>
        <p:spPr>
          <a:xfrm>
            <a:off x="2125110" y="10187819"/>
            <a:ext cx="6931872" cy="128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9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شكل سادسي</a:t>
            </a:r>
          </a:p>
        </p:txBody>
      </p:sp>
      <p:grpSp>
        <p:nvGrpSpPr>
          <p:cNvPr id="228" name="الرسم"/>
          <p:cNvGrpSpPr/>
          <p:nvPr/>
        </p:nvGrpSpPr>
        <p:grpSpPr>
          <a:xfrm>
            <a:off x="1840894" y="11018909"/>
            <a:ext cx="2965358" cy="2286234"/>
            <a:chOff x="-57150" y="-57149"/>
            <a:chExt cx="2965356" cy="2286233"/>
          </a:xfrm>
        </p:grpSpPr>
        <p:sp>
          <p:nvSpPr>
            <p:cNvPr id="222" name="خط"/>
            <p:cNvSpPr/>
            <p:nvPr/>
          </p:nvSpPr>
          <p:spPr>
            <a:xfrm>
              <a:off x="2647688" y="978475"/>
              <a:ext cx="260519" cy="50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02" fill="norm" stroke="1" extrusionOk="0">
                  <a:moveTo>
                    <a:pt x="21277" y="2671"/>
                  </a:moveTo>
                  <a:cubicBezTo>
                    <a:pt x="19968" y="2164"/>
                    <a:pt x="18659" y="1658"/>
                    <a:pt x="16532" y="1068"/>
                  </a:cubicBezTo>
                  <a:cubicBezTo>
                    <a:pt x="14404" y="477"/>
                    <a:pt x="11459" y="-198"/>
                    <a:pt x="8513" y="55"/>
                  </a:cubicBezTo>
                  <a:cubicBezTo>
                    <a:pt x="5568" y="308"/>
                    <a:pt x="2622" y="1489"/>
                    <a:pt x="1150" y="4105"/>
                  </a:cubicBezTo>
                  <a:cubicBezTo>
                    <a:pt x="-323" y="6721"/>
                    <a:pt x="-323" y="10771"/>
                    <a:pt x="822" y="13893"/>
                  </a:cubicBezTo>
                  <a:cubicBezTo>
                    <a:pt x="1968" y="17014"/>
                    <a:pt x="4259" y="19208"/>
                    <a:pt x="6550" y="2140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2488426" y="1017842"/>
              <a:ext cx="23063" cy="47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94" y="6073"/>
                    <a:pt x="6587" y="12146"/>
                    <a:pt x="2834" y="16838"/>
                  </a:cubicBezTo>
                  <a:cubicBezTo>
                    <a:pt x="1429" y="18595"/>
                    <a:pt x="550" y="2015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1036817" y="969755"/>
              <a:ext cx="416756" cy="5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46" y="1096"/>
                    <a:pt x="18692" y="2191"/>
                    <a:pt x="17550" y="3052"/>
                  </a:cubicBezTo>
                  <a:cubicBezTo>
                    <a:pt x="16408" y="3913"/>
                    <a:pt x="15577" y="4539"/>
                    <a:pt x="14538" y="5009"/>
                  </a:cubicBezTo>
                  <a:cubicBezTo>
                    <a:pt x="13500" y="5478"/>
                    <a:pt x="12254" y="5791"/>
                    <a:pt x="11735" y="5557"/>
                  </a:cubicBezTo>
                  <a:cubicBezTo>
                    <a:pt x="11215" y="5322"/>
                    <a:pt x="11423" y="4539"/>
                    <a:pt x="11838" y="3835"/>
                  </a:cubicBezTo>
                  <a:cubicBezTo>
                    <a:pt x="12254" y="3130"/>
                    <a:pt x="12877" y="2504"/>
                    <a:pt x="13500" y="1878"/>
                  </a:cubicBezTo>
                  <a:cubicBezTo>
                    <a:pt x="14123" y="1252"/>
                    <a:pt x="14746" y="626"/>
                    <a:pt x="14746" y="783"/>
                  </a:cubicBezTo>
                  <a:cubicBezTo>
                    <a:pt x="14746" y="939"/>
                    <a:pt x="14123" y="1878"/>
                    <a:pt x="12669" y="3209"/>
                  </a:cubicBezTo>
                  <a:cubicBezTo>
                    <a:pt x="11215" y="4539"/>
                    <a:pt x="8931" y="6261"/>
                    <a:pt x="7269" y="7200"/>
                  </a:cubicBezTo>
                  <a:cubicBezTo>
                    <a:pt x="5608" y="8139"/>
                    <a:pt x="4569" y="8296"/>
                    <a:pt x="4050" y="7983"/>
                  </a:cubicBezTo>
                  <a:cubicBezTo>
                    <a:pt x="3531" y="7670"/>
                    <a:pt x="3531" y="6887"/>
                    <a:pt x="3531" y="6104"/>
                  </a:cubicBezTo>
                  <a:cubicBezTo>
                    <a:pt x="3531" y="5322"/>
                    <a:pt x="3531" y="4539"/>
                    <a:pt x="3531" y="3757"/>
                  </a:cubicBezTo>
                  <a:cubicBezTo>
                    <a:pt x="3531" y="2974"/>
                    <a:pt x="3531" y="2191"/>
                    <a:pt x="3012" y="1722"/>
                  </a:cubicBezTo>
                  <a:cubicBezTo>
                    <a:pt x="2492" y="1252"/>
                    <a:pt x="1454" y="1096"/>
                    <a:pt x="831" y="1409"/>
                  </a:cubicBezTo>
                  <a:cubicBezTo>
                    <a:pt x="208" y="1722"/>
                    <a:pt x="0" y="2504"/>
                    <a:pt x="0" y="4930"/>
                  </a:cubicBezTo>
                  <a:cubicBezTo>
                    <a:pt x="0" y="7357"/>
                    <a:pt x="208" y="11426"/>
                    <a:pt x="623" y="14478"/>
                  </a:cubicBezTo>
                  <a:cubicBezTo>
                    <a:pt x="1038" y="17530"/>
                    <a:pt x="1662" y="19565"/>
                    <a:pt x="228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5" name="خط"/>
            <p:cNvSpPr/>
            <p:nvPr/>
          </p:nvSpPr>
          <p:spPr>
            <a:xfrm>
              <a:off x="864505" y="945712"/>
              <a:ext cx="96176" cy="5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616"/>
                    <a:pt x="10800" y="3233"/>
                    <a:pt x="14400" y="6833"/>
                  </a:cubicBezTo>
                  <a:cubicBezTo>
                    <a:pt x="18000" y="10433"/>
                    <a:pt x="19800" y="1601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26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7151" y="-57150"/>
              <a:ext cx="2046908" cy="2286234"/>
            </a:xfrm>
            <a:prstGeom prst="rect">
              <a:avLst/>
            </a:prstGeom>
            <a:effectLst/>
          </p:spPr>
        </p:pic>
      </p:grpSp>
      <p:grpSp>
        <p:nvGrpSpPr>
          <p:cNvPr id="242" name="الرسم"/>
          <p:cNvGrpSpPr/>
          <p:nvPr/>
        </p:nvGrpSpPr>
        <p:grpSpPr>
          <a:xfrm>
            <a:off x="5591046" y="11661844"/>
            <a:ext cx="14683318" cy="1000365"/>
            <a:chOff x="0" y="0"/>
            <a:chExt cx="14683317" cy="1000363"/>
          </a:xfrm>
        </p:grpSpPr>
        <p:sp>
          <p:nvSpPr>
            <p:cNvPr id="229" name="خط"/>
            <p:cNvSpPr/>
            <p:nvPr/>
          </p:nvSpPr>
          <p:spPr>
            <a:xfrm>
              <a:off x="14479548" y="53439"/>
              <a:ext cx="203770" cy="46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1662"/>
                    <a:pt x="4235" y="3323"/>
                    <a:pt x="6777" y="6092"/>
                  </a:cubicBezTo>
                  <a:cubicBezTo>
                    <a:pt x="9318" y="8862"/>
                    <a:pt x="12282" y="12738"/>
                    <a:pt x="14824" y="15508"/>
                  </a:cubicBezTo>
                  <a:cubicBezTo>
                    <a:pt x="17365" y="18277"/>
                    <a:pt x="19482" y="19938"/>
                    <a:pt x="21600" y="21600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12992135" y="0"/>
              <a:ext cx="312750" cy="5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49" fill="norm" stroke="1" extrusionOk="0">
                  <a:moveTo>
                    <a:pt x="21134" y="2563"/>
                  </a:moveTo>
                  <a:cubicBezTo>
                    <a:pt x="21134" y="1780"/>
                    <a:pt x="21134" y="998"/>
                    <a:pt x="20324" y="528"/>
                  </a:cubicBezTo>
                  <a:cubicBezTo>
                    <a:pt x="19514" y="59"/>
                    <a:pt x="17894" y="-98"/>
                    <a:pt x="15329" y="59"/>
                  </a:cubicBezTo>
                  <a:cubicBezTo>
                    <a:pt x="12764" y="215"/>
                    <a:pt x="9254" y="685"/>
                    <a:pt x="6284" y="1624"/>
                  </a:cubicBezTo>
                  <a:cubicBezTo>
                    <a:pt x="3314" y="2563"/>
                    <a:pt x="884" y="3972"/>
                    <a:pt x="209" y="5850"/>
                  </a:cubicBezTo>
                  <a:cubicBezTo>
                    <a:pt x="-466" y="7728"/>
                    <a:pt x="614" y="10076"/>
                    <a:pt x="1694" y="12424"/>
                  </a:cubicBezTo>
                  <a:cubicBezTo>
                    <a:pt x="2774" y="14772"/>
                    <a:pt x="3854" y="17119"/>
                    <a:pt x="4664" y="18685"/>
                  </a:cubicBezTo>
                  <a:cubicBezTo>
                    <a:pt x="5474" y="20250"/>
                    <a:pt x="6014" y="21032"/>
                    <a:pt x="5609" y="21267"/>
                  </a:cubicBezTo>
                  <a:cubicBezTo>
                    <a:pt x="5204" y="21502"/>
                    <a:pt x="3854" y="21189"/>
                    <a:pt x="2504" y="20876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خط"/>
            <p:cNvSpPr/>
            <p:nvPr/>
          </p:nvSpPr>
          <p:spPr>
            <a:xfrm>
              <a:off x="11220207" y="209262"/>
              <a:ext cx="478503" cy="52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557" y="0"/>
                  </a:moveTo>
                  <a:cubicBezTo>
                    <a:pt x="18857" y="1473"/>
                    <a:pt x="16157" y="2945"/>
                    <a:pt x="14267" y="3600"/>
                  </a:cubicBezTo>
                  <a:cubicBezTo>
                    <a:pt x="12377" y="4255"/>
                    <a:pt x="11297" y="4091"/>
                    <a:pt x="10937" y="3600"/>
                  </a:cubicBezTo>
                  <a:cubicBezTo>
                    <a:pt x="10577" y="3109"/>
                    <a:pt x="10937" y="2291"/>
                    <a:pt x="10847" y="2209"/>
                  </a:cubicBezTo>
                  <a:cubicBezTo>
                    <a:pt x="10757" y="2127"/>
                    <a:pt x="10217" y="2782"/>
                    <a:pt x="9137" y="3518"/>
                  </a:cubicBezTo>
                  <a:cubicBezTo>
                    <a:pt x="8057" y="4255"/>
                    <a:pt x="6437" y="5073"/>
                    <a:pt x="5177" y="5564"/>
                  </a:cubicBezTo>
                  <a:cubicBezTo>
                    <a:pt x="3917" y="6055"/>
                    <a:pt x="3017" y="6218"/>
                    <a:pt x="2297" y="5891"/>
                  </a:cubicBezTo>
                  <a:cubicBezTo>
                    <a:pt x="1577" y="5564"/>
                    <a:pt x="1037" y="4745"/>
                    <a:pt x="677" y="3600"/>
                  </a:cubicBezTo>
                  <a:cubicBezTo>
                    <a:pt x="317" y="2455"/>
                    <a:pt x="137" y="982"/>
                    <a:pt x="47" y="655"/>
                  </a:cubicBezTo>
                  <a:cubicBezTo>
                    <a:pt x="-43" y="327"/>
                    <a:pt x="-43" y="1145"/>
                    <a:pt x="407" y="3682"/>
                  </a:cubicBezTo>
                  <a:cubicBezTo>
                    <a:pt x="857" y="6218"/>
                    <a:pt x="1757" y="10473"/>
                    <a:pt x="2657" y="13745"/>
                  </a:cubicBezTo>
                  <a:cubicBezTo>
                    <a:pt x="3557" y="17018"/>
                    <a:pt x="4457" y="19309"/>
                    <a:pt x="5357" y="21600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2" name="خط"/>
            <p:cNvSpPr/>
            <p:nvPr/>
          </p:nvSpPr>
          <p:spPr>
            <a:xfrm>
              <a:off x="10023849" y="197276"/>
              <a:ext cx="308413" cy="51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37" fill="norm" stroke="1" extrusionOk="0">
                  <a:moveTo>
                    <a:pt x="12238" y="0"/>
                  </a:moveTo>
                  <a:cubicBezTo>
                    <a:pt x="10853" y="167"/>
                    <a:pt x="9468" y="335"/>
                    <a:pt x="7668" y="1172"/>
                  </a:cubicBezTo>
                  <a:cubicBezTo>
                    <a:pt x="5868" y="2009"/>
                    <a:pt x="3653" y="3516"/>
                    <a:pt x="2130" y="4688"/>
                  </a:cubicBezTo>
                  <a:cubicBezTo>
                    <a:pt x="607" y="5860"/>
                    <a:pt x="-224" y="6698"/>
                    <a:pt x="53" y="7200"/>
                  </a:cubicBezTo>
                  <a:cubicBezTo>
                    <a:pt x="330" y="7702"/>
                    <a:pt x="1714" y="7870"/>
                    <a:pt x="3099" y="7954"/>
                  </a:cubicBezTo>
                  <a:cubicBezTo>
                    <a:pt x="4484" y="8037"/>
                    <a:pt x="5868" y="8037"/>
                    <a:pt x="7114" y="8288"/>
                  </a:cubicBezTo>
                  <a:cubicBezTo>
                    <a:pt x="8361" y="8540"/>
                    <a:pt x="9468" y="9042"/>
                    <a:pt x="10022" y="9712"/>
                  </a:cubicBezTo>
                  <a:cubicBezTo>
                    <a:pt x="10576" y="10381"/>
                    <a:pt x="10576" y="11219"/>
                    <a:pt x="9745" y="12391"/>
                  </a:cubicBezTo>
                  <a:cubicBezTo>
                    <a:pt x="8914" y="13563"/>
                    <a:pt x="7253" y="15070"/>
                    <a:pt x="5730" y="16242"/>
                  </a:cubicBezTo>
                  <a:cubicBezTo>
                    <a:pt x="4207" y="17414"/>
                    <a:pt x="2822" y="18251"/>
                    <a:pt x="1853" y="19088"/>
                  </a:cubicBezTo>
                  <a:cubicBezTo>
                    <a:pt x="884" y="19926"/>
                    <a:pt x="330" y="20763"/>
                    <a:pt x="884" y="21181"/>
                  </a:cubicBezTo>
                  <a:cubicBezTo>
                    <a:pt x="1438" y="21600"/>
                    <a:pt x="3099" y="21600"/>
                    <a:pt x="6145" y="21433"/>
                  </a:cubicBezTo>
                  <a:cubicBezTo>
                    <a:pt x="9191" y="21265"/>
                    <a:pt x="13622" y="20930"/>
                    <a:pt x="16391" y="20344"/>
                  </a:cubicBezTo>
                  <a:cubicBezTo>
                    <a:pt x="19161" y="19758"/>
                    <a:pt x="20268" y="18921"/>
                    <a:pt x="21376" y="18084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3" name="خط"/>
            <p:cNvSpPr/>
            <p:nvPr/>
          </p:nvSpPr>
          <p:spPr>
            <a:xfrm>
              <a:off x="8615107" y="248098"/>
              <a:ext cx="336435" cy="3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358" fill="norm" stroke="1" extrusionOk="0">
                  <a:moveTo>
                    <a:pt x="9027" y="2707"/>
                  </a:moveTo>
                  <a:cubicBezTo>
                    <a:pt x="10009" y="1747"/>
                    <a:pt x="10991" y="787"/>
                    <a:pt x="12464" y="307"/>
                  </a:cubicBezTo>
                  <a:cubicBezTo>
                    <a:pt x="13936" y="-173"/>
                    <a:pt x="15900" y="-173"/>
                    <a:pt x="17741" y="907"/>
                  </a:cubicBezTo>
                  <a:cubicBezTo>
                    <a:pt x="19582" y="1987"/>
                    <a:pt x="21300" y="4147"/>
                    <a:pt x="20441" y="7627"/>
                  </a:cubicBezTo>
                  <a:cubicBezTo>
                    <a:pt x="19582" y="11107"/>
                    <a:pt x="16145" y="15907"/>
                    <a:pt x="13077" y="18427"/>
                  </a:cubicBezTo>
                  <a:cubicBezTo>
                    <a:pt x="10009" y="20947"/>
                    <a:pt x="7309" y="21187"/>
                    <a:pt x="5223" y="21307"/>
                  </a:cubicBezTo>
                  <a:cubicBezTo>
                    <a:pt x="3136" y="21427"/>
                    <a:pt x="1664" y="21427"/>
                    <a:pt x="805" y="20227"/>
                  </a:cubicBezTo>
                  <a:cubicBezTo>
                    <a:pt x="-55" y="19027"/>
                    <a:pt x="-300" y="16627"/>
                    <a:pt x="436" y="13747"/>
                  </a:cubicBezTo>
                  <a:cubicBezTo>
                    <a:pt x="1173" y="10867"/>
                    <a:pt x="2891" y="7507"/>
                    <a:pt x="4609" y="4147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4" name="خط"/>
            <p:cNvSpPr/>
            <p:nvPr/>
          </p:nvSpPr>
          <p:spPr>
            <a:xfrm>
              <a:off x="7119911" y="258161"/>
              <a:ext cx="275687" cy="50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473"/>
                  </a:moveTo>
                  <a:cubicBezTo>
                    <a:pt x="3130" y="302"/>
                    <a:pt x="6261" y="130"/>
                    <a:pt x="9235" y="45"/>
                  </a:cubicBezTo>
                  <a:cubicBezTo>
                    <a:pt x="12209" y="-41"/>
                    <a:pt x="15026" y="-41"/>
                    <a:pt x="16278" y="388"/>
                  </a:cubicBezTo>
                  <a:cubicBezTo>
                    <a:pt x="17530" y="816"/>
                    <a:pt x="17217" y="1673"/>
                    <a:pt x="16748" y="4245"/>
                  </a:cubicBezTo>
                  <a:cubicBezTo>
                    <a:pt x="16278" y="6816"/>
                    <a:pt x="15652" y="11102"/>
                    <a:pt x="16435" y="14273"/>
                  </a:cubicBezTo>
                  <a:cubicBezTo>
                    <a:pt x="17217" y="17445"/>
                    <a:pt x="19409" y="19502"/>
                    <a:pt x="21600" y="21559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5" name="خط"/>
            <p:cNvSpPr/>
            <p:nvPr/>
          </p:nvSpPr>
          <p:spPr>
            <a:xfrm>
              <a:off x="5865336" y="173303"/>
              <a:ext cx="247719" cy="43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52" y="5350"/>
                    <a:pt x="20903" y="10701"/>
                    <a:pt x="20729" y="13971"/>
                  </a:cubicBezTo>
                  <a:cubicBezTo>
                    <a:pt x="20555" y="17240"/>
                    <a:pt x="20555" y="18429"/>
                    <a:pt x="20206" y="19519"/>
                  </a:cubicBezTo>
                  <a:cubicBezTo>
                    <a:pt x="19858" y="20609"/>
                    <a:pt x="19161" y="21600"/>
                    <a:pt x="18639" y="21600"/>
                  </a:cubicBezTo>
                  <a:cubicBezTo>
                    <a:pt x="18116" y="21600"/>
                    <a:pt x="17768" y="20609"/>
                    <a:pt x="15852" y="18033"/>
                  </a:cubicBezTo>
                  <a:cubicBezTo>
                    <a:pt x="13935" y="15457"/>
                    <a:pt x="10452" y="11295"/>
                    <a:pt x="8013" y="8818"/>
                  </a:cubicBezTo>
                  <a:cubicBezTo>
                    <a:pt x="5574" y="6341"/>
                    <a:pt x="4181" y="5549"/>
                    <a:pt x="2787" y="4855"/>
                  </a:cubicBezTo>
                  <a:cubicBezTo>
                    <a:pt x="1394" y="4161"/>
                    <a:pt x="0" y="3567"/>
                    <a:pt x="0" y="3270"/>
                  </a:cubicBezTo>
                  <a:cubicBezTo>
                    <a:pt x="0" y="2972"/>
                    <a:pt x="1394" y="2972"/>
                    <a:pt x="2787" y="2972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خط"/>
            <p:cNvSpPr/>
            <p:nvPr/>
          </p:nvSpPr>
          <p:spPr>
            <a:xfrm>
              <a:off x="4530852" y="277901"/>
              <a:ext cx="251715" cy="55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21418"/>
                  </a:moveTo>
                  <a:cubicBezTo>
                    <a:pt x="1029" y="19567"/>
                    <a:pt x="2057" y="17715"/>
                    <a:pt x="3257" y="14707"/>
                  </a:cubicBezTo>
                  <a:cubicBezTo>
                    <a:pt x="4457" y="11698"/>
                    <a:pt x="5829" y="7532"/>
                    <a:pt x="6686" y="5064"/>
                  </a:cubicBezTo>
                  <a:cubicBezTo>
                    <a:pt x="7543" y="2595"/>
                    <a:pt x="7886" y="1824"/>
                    <a:pt x="8571" y="1129"/>
                  </a:cubicBezTo>
                  <a:cubicBezTo>
                    <a:pt x="9257" y="435"/>
                    <a:pt x="10286" y="-182"/>
                    <a:pt x="10800" y="49"/>
                  </a:cubicBezTo>
                  <a:cubicBezTo>
                    <a:pt x="11314" y="281"/>
                    <a:pt x="11314" y="1361"/>
                    <a:pt x="11143" y="3598"/>
                  </a:cubicBezTo>
                  <a:cubicBezTo>
                    <a:pt x="10971" y="5835"/>
                    <a:pt x="10629" y="9229"/>
                    <a:pt x="12343" y="12007"/>
                  </a:cubicBezTo>
                  <a:cubicBezTo>
                    <a:pt x="14057" y="14784"/>
                    <a:pt x="17829" y="16944"/>
                    <a:pt x="21600" y="19104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7" name="خط"/>
            <p:cNvSpPr/>
            <p:nvPr/>
          </p:nvSpPr>
          <p:spPr>
            <a:xfrm>
              <a:off x="2940396" y="204889"/>
              <a:ext cx="235995" cy="75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98" fill="norm" stroke="1" extrusionOk="0">
                  <a:moveTo>
                    <a:pt x="21264" y="4874"/>
                  </a:moveTo>
                  <a:cubicBezTo>
                    <a:pt x="19464" y="4874"/>
                    <a:pt x="17664" y="4874"/>
                    <a:pt x="15324" y="5326"/>
                  </a:cubicBezTo>
                  <a:cubicBezTo>
                    <a:pt x="12984" y="5779"/>
                    <a:pt x="10104" y="6683"/>
                    <a:pt x="7404" y="7305"/>
                  </a:cubicBezTo>
                  <a:cubicBezTo>
                    <a:pt x="4704" y="7927"/>
                    <a:pt x="2184" y="8267"/>
                    <a:pt x="924" y="8154"/>
                  </a:cubicBezTo>
                  <a:cubicBezTo>
                    <a:pt x="-336" y="8040"/>
                    <a:pt x="-336" y="7475"/>
                    <a:pt x="1104" y="6288"/>
                  </a:cubicBezTo>
                  <a:cubicBezTo>
                    <a:pt x="2544" y="5100"/>
                    <a:pt x="5424" y="3291"/>
                    <a:pt x="7944" y="1990"/>
                  </a:cubicBezTo>
                  <a:cubicBezTo>
                    <a:pt x="10464" y="690"/>
                    <a:pt x="12624" y="-102"/>
                    <a:pt x="13704" y="11"/>
                  </a:cubicBezTo>
                  <a:cubicBezTo>
                    <a:pt x="14784" y="124"/>
                    <a:pt x="14784" y="1142"/>
                    <a:pt x="14424" y="3347"/>
                  </a:cubicBezTo>
                  <a:cubicBezTo>
                    <a:pt x="14064" y="5552"/>
                    <a:pt x="13344" y="8945"/>
                    <a:pt x="12984" y="11829"/>
                  </a:cubicBezTo>
                  <a:cubicBezTo>
                    <a:pt x="12624" y="14713"/>
                    <a:pt x="12624" y="17088"/>
                    <a:pt x="12804" y="18614"/>
                  </a:cubicBezTo>
                  <a:cubicBezTo>
                    <a:pt x="12984" y="20141"/>
                    <a:pt x="13344" y="20819"/>
                    <a:pt x="13704" y="21498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8" name="خط"/>
            <p:cNvSpPr/>
            <p:nvPr/>
          </p:nvSpPr>
          <p:spPr>
            <a:xfrm>
              <a:off x="1642133" y="229239"/>
              <a:ext cx="47948" cy="5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21"/>
                  </a:moveTo>
                  <a:cubicBezTo>
                    <a:pt x="16200" y="761"/>
                    <a:pt x="10800" y="0"/>
                    <a:pt x="9000" y="0"/>
                  </a:cubicBezTo>
                  <a:cubicBezTo>
                    <a:pt x="7200" y="0"/>
                    <a:pt x="9000" y="761"/>
                    <a:pt x="8100" y="3499"/>
                  </a:cubicBezTo>
                  <a:cubicBezTo>
                    <a:pt x="7200" y="6237"/>
                    <a:pt x="3600" y="10952"/>
                    <a:pt x="1800" y="14299"/>
                  </a:cubicBezTo>
                  <a:cubicBezTo>
                    <a:pt x="0" y="17645"/>
                    <a:pt x="0" y="19623"/>
                    <a:pt x="0" y="21600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خط"/>
            <p:cNvSpPr/>
            <p:nvPr/>
          </p:nvSpPr>
          <p:spPr>
            <a:xfrm>
              <a:off x="1941793" y="460976"/>
              <a:ext cx="47947" cy="8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0" name="خط"/>
            <p:cNvSpPr/>
            <p:nvPr/>
          </p:nvSpPr>
          <p:spPr>
            <a:xfrm>
              <a:off x="371577" y="305153"/>
              <a:ext cx="95892" cy="58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645"/>
                    <a:pt x="16200" y="5290"/>
                    <a:pt x="12600" y="8890"/>
                  </a:cubicBezTo>
                  <a:cubicBezTo>
                    <a:pt x="9000" y="12490"/>
                    <a:pt x="4500" y="17045"/>
                    <a:pt x="0" y="21600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1" name="خط"/>
            <p:cNvSpPr/>
            <p:nvPr/>
          </p:nvSpPr>
          <p:spPr>
            <a:xfrm>
              <a:off x="0" y="353098"/>
              <a:ext cx="155824" cy="64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2933"/>
                    <a:pt x="16062" y="5867"/>
                    <a:pt x="12462" y="9467"/>
                  </a:cubicBezTo>
                  <a:cubicBezTo>
                    <a:pt x="8862" y="13067"/>
                    <a:pt x="4431" y="17333"/>
                    <a:pt x="0" y="21600"/>
                  </a:cubicBezTo>
                </a:path>
              </a:pathLst>
            </a:custGeom>
            <a:noFill/>
            <a:ln w="88638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43" name="الرسم" descr="الرس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48372" y="10834575"/>
            <a:ext cx="228601" cy="114301"/>
          </a:xfrm>
          <a:prstGeom prst="rect">
            <a:avLst/>
          </a:prstGeom>
        </p:spPr>
      </p:pic>
      <p:pic>
        <p:nvPicPr>
          <p:cNvPr id="245" name="IMG_0690.png" descr="IMG_0690.png"/>
          <p:cNvPicPr>
            <a:picLocks noChangeAspect="1"/>
          </p:cNvPicPr>
          <p:nvPr/>
        </p:nvPicPr>
        <p:blipFill>
          <a:blip r:embed="rId5">
            <a:extLst/>
          </a:blip>
          <a:srcRect l="5206" t="10885" r="61647" b="49999"/>
          <a:stretch>
            <a:fillRect/>
          </a:stretch>
        </p:blipFill>
        <p:spPr>
          <a:xfrm flipH="1">
            <a:off x="21324373" y="10832182"/>
            <a:ext cx="3258422" cy="2883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4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6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1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32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2"/>
      <p:bldP build="whole" bldLvl="1" animBg="1" rev="0" advAuto="0" spid="212" grpId="7"/>
      <p:bldP build="whole" bldLvl="1" animBg="1" rev="0" advAuto="0" spid="209" grpId="4"/>
      <p:bldP build="whole" bldLvl="1" animBg="1" rev="0" advAuto="0" spid="211" grpId="6"/>
      <p:bldP build="whole" bldLvl="1" animBg="1" rev="0" advAuto="0" spid="214" grpId="9"/>
      <p:bldP build="whole" bldLvl="1" animBg="1" rev="0" advAuto="0" spid="220" grpId="17"/>
      <p:bldP build="whole" bldLvl="1" animBg="1" rev="0" advAuto="0" spid="221" grpId="18"/>
      <p:bldP build="whole" bldLvl="1" animBg="1" rev="0" advAuto="0" spid="208" grpId="3"/>
      <p:bldP build="whole" bldLvl="1" animBg="1" rev="0" advAuto="0" spid="215" grpId="10"/>
      <p:bldP build="whole" bldLvl="1" animBg="1" rev="0" advAuto="0" spid="207" grpId="2"/>
      <p:bldP build="whole" bldLvl="1" animBg="1" rev="0" advAuto="0" spid="216" grpId="11"/>
      <p:bldP build="whole" bldLvl="1" animBg="1" rev="0" advAuto="0" spid="218" grpId="13"/>
      <p:bldP build="whole" bldLvl="1" animBg="1" rev="0" advAuto="0" spid="228" grpId="15"/>
      <p:bldP build="whole" bldLvl="1" animBg="1" rev="0" advAuto="0" spid="213" grpId="8"/>
      <p:bldP build="whole" bldLvl="1" animBg="1" rev="0" advAuto="0" spid="206" grpId="1"/>
      <p:bldP build="whole" bldLvl="1" animBg="1" rev="0" advAuto="0" spid="210" grpId="5"/>
      <p:bldP build="whole" bldLvl="1" animBg="1" rev="0" advAuto="0" spid="242" grpId="14"/>
      <p:bldP build="whole" bldLvl="1" animBg="1" rev="0" advAuto="0" spid="219" grpId="16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