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4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634556"/>
            <a:ext cx="1901551" cy="9654431"/>
            <a:chOff x="0" y="0"/>
            <a:chExt cx="1901550" cy="9654429"/>
          </a:xfrm>
        </p:grpSpPr>
        <p:grpSp>
          <p:nvGrpSpPr>
            <p:cNvPr id="169" name="تجميع"/>
            <p:cNvGrpSpPr/>
            <p:nvPr/>
          </p:nvGrpSpPr>
          <p:grpSpPr>
            <a:xfrm>
              <a:off x="0" y="-1"/>
              <a:ext cx="1901551" cy="9654431"/>
              <a:chOff x="0" y="0"/>
              <a:chExt cx="1901550" cy="9654429"/>
            </a:xfrm>
          </p:grpSpPr>
          <p:grpSp>
            <p:nvGrpSpPr>
              <p:cNvPr id="162" name="تجميع"/>
              <p:cNvGrpSpPr/>
              <p:nvPr/>
            </p:nvGrpSpPr>
            <p:grpSpPr>
              <a:xfrm>
                <a:off x="0" y="-1"/>
                <a:ext cx="1901551" cy="9654431"/>
                <a:chOff x="0" y="0"/>
                <a:chExt cx="1901550" cy="9654428"/>
              </a:xfrm>
            </p:grpSpPr>
            <p:sp>
              <p:nvSpPr>
                <p:cNvPr id="160" name="مستطيل مستدير الزوايا"/>
                <p:cNvSpPr/>
                <p:nvPr/>
              </p:nvSpPr>
              <p:spPr>
                <a:xfrm>
                  <a:off x="0" y="0"/>
                  <a:ext cx="1901551" cy="141271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1" name="مستطيل"/>
                <p:cNvSpPr/>
                <p:nvPr/>
              </p:nvSpPr>
              <p:spPr>
                <a:xfrm>
                  <a:off x="94039" y="783296"/>
                  <a:ext cx="1722674" cy="887113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3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43473" y="2031146"/>
                <a:ext cx="1344668" cy="16808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13844" y="3514937"/>
                <a:ext cx="1487775" cy="115715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51168" y="4739718"/>
                <a:ext cx="1487774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30700" y="5971825"/>
                <a:ext cx="1487775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16689" y="7185339"/>
                <a:ext cx="148777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0373" y="1011068"/>
                <a:ext cx="150430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2" name="تجميع"/>
            <p:cNvGrpSpPr/>
            <p:nvPr/>
          </p:nvGrpSpPr>
          <p:grpSpPr>
            <a:xfrm>
              <a:off x="135570" y="8526898"/>
              <a:ext cx="1463590" cy="902115"/>
              <a:chOff x="0" y="0"/>
              <a:chExt cx="1463589" cy="902113"/>
            </a:xfrm>
          </p:grpSpPr>
          <p:pic>
            <p:nvPicPr>
              <p:cNvPr id="17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1609" y="90118"/>
                <a:ext cx="1007163" cy="81199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1" name="نشاط"/>
              <p:cNvSpPr txBox="1"/>
              <p:nvPr/>
            </p:nvSpPr>
            <p:spPr>
              <a:xfrm>
                <a:off x="0" y="0"/>
                <a:ext cx="1463590" cy="57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3" name="أدوات"/>
            <p:cNvSpPr txBox="1"/>
            <p:nvPr/>
          </p:nvSpPr>
          <p:spPr>
            <a:xfrm>
              <a:off x="215737" y="0"/>
              <a:ext cx="1470077" cy="86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5" name="الفصل العاشر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أشكال الهندسية"/>
          <p:cNvSpPr txBox="1"/>
          <p:nvPr/>
        </p:nvSpPr>
        <p:spPr>
          <a:xfrm>
            <a:off x="8803406" y="5812277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77" name="(١٠-٧) تكوين الأشكال"/>
          <p:cNvSpPr txBox="1"/>
          <p:nvPr/>
        </p:nvSpPr>
        <p:spPr>
          <a:xfrm>
            <a:off x="5130110" y="8852318"/>
            <a:ext cx="14123780" cy="19431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0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(١٠-٧) تكوين الأشكال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0688.png" descr="IMG_0688.png"/>
          <p:cNvPicPr>
            <a:picLocks noChangeAspect="1"/>
          </p:cNvPicPr>
          <p:nvPr/>
        </p:nvPicPr>
        <p:blipFill>
          <a:blip r:embed="rId2">
            <a:extLst/>
          </a:blip>
          <a:srcRect l="43167" t="2427" r="0" b="87403"/>
          <a:stretch>
            <a:fillRect/>
          </a:stretch>
        </p:blipFill>
        <p:spPr>
          <a:xfrm>
            <a:off x="9043040" y="1790253"/>
            <a:ext cx="12770694" cy="1404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0688.png" descr="IMG_0688.png"/>
          <p:cNvPicPr>
            <a:picLocks noChangeAspect="1"/>
          </p:cNvPicPr>
          <p:nvPr/>
        </p:nvPicPr>
        <p:blipFill>
          <a:blip r:embed="rId2">
            <a:extLst/>
          </a:blip>
          <a:srcRect l="0" t="13489" r="957" b="39250"/>
          <a:stretch>
            <a:fillRect/>
          </a:stretch>
        </p:blipFill>
        <p:spPr>
          <a:xfrm>
            <a:off x="4592432" y="3658431"/>
            <a:ext cx="19194187" cy="563028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شبه منحرف"/>
          <p:cNvSpPr/>
          <p:nvPr/>
        </p:nvSpPr>
        <p:spPr>
          <a:xfrm>
            <a:off x="6672956" y="5975587"/>
            <a:ext cx="2343890" cy="996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72" y="21600"/>
                </a:moveTo>
                <a:lnTo>
                  <a:pt x="0" y="0"/>
                </a:lnTo>
                <a:lnTo>
                  <a:pt x="21600" y="0"/>
                </a:lnTo>
                <a:lnTo>
                  <a:pt x="18627" y="21600"/>
                </a:lnTo>
                <a:lnTo>
                  <a:pt x="2972" y="21600"/>
                </a:lnTo>
                <a:close/>
              </a:path>
            </a:pathLst>
          </a:custGeom>
          <a:solidFill>
            <a:srgbClr val="FF4015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2" name="شبه منحرف"/>
          <p:cNvSpPr/>
          <p:nvPr/>
        </p:nvSpPr>
        <p:spPr>
          <a:xfrm>
            <a:off x="6672956" y="4941334"/>
            <a:ext cx="2343890" cy="996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rgbClr val="FF4015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المثلث"/>
          <p:cNvSpPr/>
          <p:nvPr/>
        </p:nvSpPr>
        <p:spPr>
          <a:xfrm>
            <a:off x="8434431" y="7842600"/>
            <a:ext cx="1005140" cy="1005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5B43B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4" name="المثلث"/>
          <p:cNvSpPr/>
          <p:nvPr/>
        </p:nvSpPr>
        <p:spPr>
          <a:xfrm>
            <a:off x="7367659" y="7842600"/>
            <a:ext cx="1005140" cy="1005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5B43B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المثلث"/>
          <p:cNvSpPr/>
          <p:nvPr/>
        </p:nvSpPr>
        <p:spPr>
          <a:xfrm>
            <a:off x="7900687" y="7819036"/>
            <a:ext cx="1005140" cy="1004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45B43B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00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634556"/>
            <a:ext cx="1901551" cy="9654431"/>
            <a:chOff x="0" y="0"/>
            <a:chExt cx="1901550" cy="9654429"/>
          </a:xfrm>
        </p:grpSpPr>
        <p:grpSp>
          <p:nvGrpSpPr>
            <p:cNvPr id="195" name="تجميع"/>
            <p:cNvGrpSpPr/>
            <p:nvPr/>
          </p:nvGrpSpPr>
          <p:grpSpPr>
            <a:xfrm>
              <a:off x="0" y="-1"/>
              <a:ext cx="1901551" cy="9654431"/>
              <a:chOff x="0" y="0"/>
              <a:chExt cx="1901550" cy="9654429"/>
            </a:xfrm>
          </p:grpSpPr>
          <p:grpSp>
            <p:nvGrpSpPr>
              <p:cNvPr id="188" name="تجميع"/>
              <p:cNvGrpSpPr/>
              <p:nvPr/>
            </p:nvGrpSpPr>
            <p:grpSpPr>
              <a:xfrm>
                <a:off x="0" y="-1"/>
                <a:ext cx="1901551" cy="9654431"/>
                <a:chOff x="0" y="0"/>
                <a:chExt cx="1901550" cy="9654428"/>
              </a:xfrm>
            </p:grpSpPr>
            <p:sp>
              <p:nvSpPr>
                <p:cNvPr id="186" name="مستطيل مستدير الزوايا"/>
                <p:cNvSpPr/>
                <p:nvPr/>
              </p:nvSpPr>
              <p:spPr>
                <a:xfrm>
                  <a:off x="0" y="0"/>
                  <a:ext cx="1901551" cy="141271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7" name="مستطيل"/>
                <p:cNvSpPr/>
                <p:nvPr/>
              </p:nvSpPr>
              <p:spPr>
                <a:xfrm>
                  <a:off x="94039" y="783296"/>
                  <a:ext cx="1722674" cy="887113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9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43473" y="2031146"/>
                <a:ext cx="1344668" cy="16808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0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13844" y="3514937"/>
                <a:ext cx="1487775" cy="115715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91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51168" y="4739718"/>
                <a:ext cx="1487774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2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30700" y="5971825"/>
                <a:ext cx="1487775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3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16689" y="7185339"/>
                <a:ext cx="148777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94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0373" y="1011068"/>
                <a:ext cx="150430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8" name="تجميع"/>
            <p:cNvGrpSpPr/>
            <p:nvPr/>
          </p:nvGrpSpPr>
          <p:grpSpPr>
            <a:xfrm>
              <a:off x="135570" y="8526898"/>
              <a:ext cx="1463590" cy="902115"/>
              <a:chOff x="0" y="0"/>
              <a:chExt cx="1463589" cy="902113"/>
            </a:xfrm>
          </p:grpSpPr>
          <p:pic>
            <p:nvPicPr>
              <p:cNvPr id="196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1609" y="90118"/>
                <a:ext cx="1007163" cy="81199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7" name="نشاط"/>
              <p:cNvSpPr txBox="1"/>
              <p:nvPr/>
            </p:nvSpPr>
            <p:spPr>
              <a:xfrm>
                <a:off x="0" y="0"/>
                <a:ext cx="1463590" cy="57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9" name="أدوات"/>
            <p:cNvSpPr txBox="1"/>
            <p:nvPr/>
          </p:nvSpPr>
          <p:spPr>
            <a:xfrm>
              <a:off x="215737" y="0"/>
              <a:ext cx="1470077" cy="86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01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62599" t="52862" r="4253" b="8023"/>
          <a:stretch>
            <a:fillRect/>
          </a:stretch>
        </p:blipFill>
        <p:spPr>
          <a:xfrm flipH="1">
            <a:off x="3968424" y="10095773"/>
            <a:ext cx="3178353" cy="28129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whole" bldLvl="1" animBg="1" rev="0" advAuto="0" spid="183" grpId="3"/>
      <p:bldP build="whole" bldLvl="1" animBg="1" rev="0" advAuto="0" spid="185" grpId="5"/>
      <p:bldP build="whole" bldLvl="1" animBg="1" rev="0" advAuto="0" spid="184" grpId="4"/>
      <p:bldP build="whole" bldLvl="1" animBg="1" rev="0" advAuto="0" spid="18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G_0688.png" descr="IMG_0688.png"/>
          <p:cNvPicPr>
            <a:picLocks noChangeAspect="1"/>
          </p:cNvPicPr>
          <p:nvPr/>
        </p:nvPicPr>
        <p:blipFill>
          <a:blip r:embed="rId2">
            <a:extLst/>
          </a:blip>
          <a:srcRect l="36209" t="60738" r="0" b="28839"/>
          <a:stretch>
            <a:fillRect/>
          </a:stretch>
        </p:blipFill>
        <p:spPr>
          <a:xfrm>
            <a:off x="8290936" y="1064336"/>
            <a:ext cx="14962649" cy="150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0688.png" descr="IMG_0688.png"/>
          <p:cNvPicPr>
            <a:picLocks noChangeAspect="1"/>
          </p:cNvPicPr>
          <p:nvPr/>
        </p:nvPicPr>
        <p:blipFill>
          <a:blip r:embed="rId2">
            <a:extLst/>
          </a:blip>
          <a:srcRect l="7348" t="72937" r="0" b="0"/>
          <a:stretch>
            <a:fillRect/>
          </a:stretch>
        </p:blipFill>
        <p:spPr>
          <a:xfrm>
            <a:off x="2039273" y="3734136"/>
            <a:ext cx="21732172" cy="390229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المثلث"/>
          <p:cNvSpPr/>
          <p:nvPr/>
        </p:nvSpPr>
        <p:spPr>
          <a:xfrm>
            <a:off x="13618833" y="5957970"/>
            <a:ext cx="1305622" cy="1634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7" name="المثلث"/>
          <p:cNvSpPr/>
          <p:nvPr/>
        </p:nvSpPr>
        <p:spPr>
          <a:xfrm rot="21480000">
            <a:off x="14365974" y="5867985"/>
            <a:ext cx="1245598" cy="167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8" name="متوازي أضلاع"/>
          <p:cNvSpPr txBox="1"/>
          <p:nvPr/>
        </p:nvSpPr>
        <p:spPr>
          <a:xfrm>
            <a:off x="17390038" y="6877077"/>
            <a:ext cx="335168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600">
                <a:solidFill>
                  <a:srgbClr val="0056D6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متوازي أضلاع</a:t>
            </a:r>
          </a:p>
        </p:txBody>
      </p:sp>
      <p:sp>
        <p:nvSpPr>
          <p:cNvPr id="209" name="المثلث"/>
          <p:cNvSpPr/>
          <p:nvPr/>
        </p:nvSpPr>
        <p:spPr>
          <a:xfrm flipH="1" rot="10680000">
            <a:off x="4105192" y="7801897"/>
            <a:ext cx="1245598" cy="1679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0" name="المثلث"/>
          <p:cNvSpPr/>
          <p:nvPr/>
        </p:nvSpPr>
        <p:spPr>
          <a:xfrm rot="21480000">
            <a:off x="3319729" y="7745359"/>
            <a:ext cx="1406764" cy="1777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1" name="المثلث"/>
          <p:cNvSpPr/>
          <p:nvPr/>
        </p:nvSpPr>
        <p:spPr>
          <a:xfrm rot="10680000">
            <a:off x="2675509" y="7763834"/>
            <a:ext cx="1301439" cy="1754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2" name="المثلث"/>
          <p:cNvSpPr/>
          <p:nvPr/>
        </p:nvSpPr>
        <p:spPr>
          <a:xfrm flipH="1" rot="10680000">
            <a:off x="3254591" y="5993967"/>
            <a:ext cx="1406763" cy="1777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27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634556"/>
            <a:ext cx="1901551" cy="9654431"/>
            <a:chOff x="0" y="0"/>
            <a:chExt cx="1901550" cy="9654429"/>
          </a:xfrm>
        </p:grpSpPr>
        <p:grpSp>
          <p:nvGrpSpPr>
            <p:cNvPr id="222" name="تجميع"/>
            <p:cNvGrpSpPr/>
            <p:nvPr/>
          </p:nvGrpSpPr>
          <p:grpSpPr>
            <a:xfrm>
              <a:off x="0" y="-1"/>
              <a:ext cx="1901551" cy="9654431"/>
              <a:chOff x="0" y="0"/>
              <a:chExt cx="1901550" cy="9654429"/>
            </a:xfrm>
          </p:grpSpPr>
          <p:grpSp>
            <p:nvGrpSpPr>
              <p:cNvPr id="215" name="تجميع"/>
              <p:cNvGrpSpPr/>
              <p:nvPr/>
            </p:nvGrpSpPr>
            <p:grpSpPr>
              <a:xfrm>
                <a:off x="0" y="-1"/>
                <a:ext cx="1901551" cy="9654431"/>
                <a:chOff x="0" y="0"/>
                <a:chExt cx="1901550" cy="9654428"/>
              </a:xfrm>
            </p:grpSpPr>
            <p:sp>
              <p:nvSpPr>
                <p:cNvPr id="213" name="مستطيل مستدير الزوايا"/>
                <p:cNvSpPr/>
                <p:nvPr/>
              </p:nvSpPr>
              <p:spPr>
                <a:xfrm>
                  <a:off x="0" y="0"/>
                  <a:ext cx="1901551" cy="141271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14" name="مستطيل"/>
                <p:cNvSpPr/>
                <p:nvPr/>
              </p:nvSpPr>
              <p:spPr>
                <a:xfrm>
                  <a:off x="94039" y="783296"/>
                  <a:ext cx="1722674" cy="887113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16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43473" y="2031146"/>
                <a:ext cx="1344668" cy="16808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7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13844" y="3514937"/>
                <a:ext cx="1487775" cy="115715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18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51168" y="4739718"/>
                <a:ext cx="1487774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19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30700" y="5971825"/>
                <a:ext cx="1487775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20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16689" y="7185339"/>
                <a:ext cx="148777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21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0373" y="1011068"/>
                <a:ext cx="150430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25" name="تجميع"/>
            <p:cNvGrpSpPr/>
            <p:nvPr/>
          </p:nvGrpSpPr>
          <p:grpSpPr>
            <a:xfrm>
              <a:off x="135570" y="8526898"/>
              <a:ext cx="1463590" cy="902115"/>
              <a:chOff x="0" y="0"/>
              <a:chExt cx="1463589" cy="902113"/>
            </a:xfrm>
          </p:grpSpPr>
          <p:pic>
            <p:nvPicPr>
              <p:cNvPr id="223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1609" y="90118"/>
                <a:ext cx="1007163" cy="81199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24" name="نشاط"/>
              <p:cNvSpPr txBox="1"/>
              <p:nvPr/>
            </p:nvSpPr>
            <p:spPr>
              <a:xfrm>
                <a:off x="0" y="0"/>
                <a:ext cx="1463590" cy="57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26" name="أدوات"/>
            <p:cNvSpPr txBox="1"/>
            <p:nvPr/>
          </p:nvSpPr>
          <p:spPr>
            <a:xfrm>
              <a:off x="215737" y="0"/>
              <a:ext cx="1470077" cy="86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28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2"/>
      <p:bldP build="whole" bldLvl="1" animBg="1" rev="0" advAuto="0" spid="209" grpId="3"/>
      <p:bldP build="whole" bldLvl="1" animBg="1" rev="0" advAuto="0" spid="206" grpId="1"/>
      <p:bldP build="whole" bldLvl="1" animBg="1" rev="0" advAuto="0" spid="210" grpId="4"/>
      <p:bldP build="whole" bldLvl="1" animBg="1" rev="0" advAuto="0" spid="211" grpId="5"/>
      <p:bldP build="whole" bldLvl="1" animBg="1" rev="0" advAuto="0" spid="212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G_0689.png" descr="IMG_0689.png"/>
          <p:cNvPicPr>
            <a:picLocks noChangeAspect="1"/>
          </p:cNvPicPr>
          <p:nvPr/>
        </p:nvPicPr>
        <p:blipFill>
          <a:blip r:embed="rId2">
            <a:extLst/>
          </a:blip>
          <a:srcRect l="11809" t="0" r="0" b="89151"/>
          <a:stretch>
            <a:fillRect/>
          </a:stretch>
        </p:blipFill>
        <p:spPr>
          <a:xfrm>
            <a:off x="3634933" y="1563564"/>
            <a:ext cx="20840433" cy="164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0689.png" descr="IMG_0689.png"/>
          <p:cNvPicPr>
            <a:picLocks noChangeAspect="1"/>
          </p:cNvPicPr>
          <p:nvPr/>
        </p:nvPicPr>
        <p:blipFill>
          <a:blip r:embed="rId2">
            <a:extLst/>
          </a:blip>
          <a:srcRect l="7176" t="9708" r="4633" b="50000"/>
          <a:stretch>
            <a:fillRect/>
          </a:stretch>
        </p:blipFill>
        <p:spPr>
          <a:xfrm>
            <a:off x="3634933" y="3865364"/>
            <a:ext cx="20380292" cy="5985167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مستطيل مستدير الزوايا"/>
          <p:cNvSpPr/>
          <p:nvPr/>
        </p:nvSpPr>
        <p:spPr>
          <a:xfrm>
            <a:off x="9075048" y="4212559"/>
            <a:ext cx="2412712" cy="1861036"/>
          </a:xfrm>
          <a:prstGeom prst="roundRect">
            <a:avLst>
              <a:gd name="adj" fmla="val 12964"/>
            </a:avLst>
          </a:prstGeom>
          <a:ln w="114300">
            <a:solidFill>
              <a:srgbClr val="B51A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3" name="مستطيل مستدير الزوايا"/>
          <p:cNvSpPr/>
          <p:nvPr/>
        </p:nvSpPr>
        <p:spPr>
          <a:xfrm>
            <a:off x="3964609" y="7359102"/>
            <a:ext cx="3962566" cy="1861036"/>
          </a:xfrm>
          <a:prstGeom prst="roundRect">
            <a:avLst>
              <a:gd name="adj" fmla="val 12964"/>
            </a:avLst>
          </a:prstGeom>
          <a:ln w="114300">
            <a:solidFill>
              <a:srgbClr val="B51A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48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634556"/>
            <a:ext cx="1901551" cy="9654431"/>
            <a:chOff x="0" y="0"/>
            <a:chExt cx="1901550" cy="9654429"/>
          </a:xfrm>
        </p:grpSpPr>
        <p:grpSp>
          <p:nvGrpSpPr>
            <p:cNvPr id="243" name="تجميع"/>
            <p:cNvGrpSpPr/>
            <p:nvPr/>
          </p:nvGrpSpPr>
          <p:grpSpPr>
            <a:xfrm>
              <a:off x="0" y="-1"/>
              <a:ext cx="1901551" cy="9654431"/>
              <a:chOff x="0" y="0"/>
              <a:chExt cx="1901550" cy="9654429"/>
            </a:xfrm>
          </p:grpSpPr>
          <p:grpSp>
            <p:nvGrpSpPr>
              <p:cNvPr id="236" name="تجميع"/>
              <p:cNvGrpSpPr/>
              <p:nvPr/>
            </p:nvGrpSpPr>
            <p:grpSpPr>
              <a:xfrm>
                <a:off x="0" y="-1"/>
                <a:ext cx="1901551" cy="9654431"/>
                <a:chOff x="0" y="0"/>
                <a:chExt cx="1901550" cy="9654428"/>
              </a:xfrm>
            </p:grpSpPr>
            <p:sp>
              <p:nvSpPr>
                <p:cNvPr id="234" name="مستطيل مستدير الزوايا"/>
                <p:cNvSpPr/>
                <p:nvPr/>
              </p:nvSpPr>
              <p:spPr>
                <a:xfrm>
                  <a:off x="0" y="0"/>
                  <a:ext cx="1901551" cy="141271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35" name="مستطيل"/>
                <p:cNvSpPr/>
                <p:nvPr/>
              </p:nvSpPr>
              <p:spPr>
                <a:xfrm>
                  <a:off x="94039" y="783296"/>
                  <a:ext cx="1722674" cy="887113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37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43473" y="2031146"/>
                <a:ext cx="1344668" cy="16808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8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13844" y="3514937"/>
                <a:ext cx="1487775" cy="115715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39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51168" y="4739718"/>
                <a:ext cx="1487774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0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30700" y="5971825"/>
                <a:ext cx="1487775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1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16689" y="7185339"/>
                <a:ext cx="148777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42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0373" y="1011068"/>
                <a:ext cx="150430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46" name="تجميع"/>
            <p:cNvGrpSpPr/>
            <p:nvPr/>
          </p:nvGrpSpPr>
          <p:grpSpPr>
            <a:xfrm>
              <a:off x="135570" y="8526898"/>
              <a:ext cx="1463590" cy="902115"/>
              <a:chOff x="0" y="0"/>
              <a:chExt cx="1463589" cy="902113"/>
            </a:xfrm>
          </p:grpSpPr>
          <p:pic>
            <p:nvPicPr>
              <p:cNvPr id="244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1609" y="90118"/>
                <a:ext cx="1007163" cy="81199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45" name="نشاط"/>
              <p:cNvSpPr txBox="1"/>
              <p:nvPr/>
            </p:nvSpPr>
            <p:spPr>
              <a:xfrm>
                <a:off x="0" y="0"/>
                <a:ext cx="1463590" cy="57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47" name="أدوات"/>
            <p:cNvSpPr txBox="1"/>
            <p:nvPr/>
          </p:nvSpPr>
          <p:spPr>
            <a:xfrm>
              <a:off x="215737" y="0"/>
              <a:ext cx="1470077" cy="86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49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62599" t="52862" r="4253" b="8023"/>
          <a:stretch>
            <a:fillRect/>
          </a:stretch>
        </p:blipFill>
        <p:spPr>
          <a:xfrm flipH="1">
            <a:off x="4197281" y="10280147"/>
            <a:ext cx="3301734" cy="29221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G_0689.png" descr="IMG_0689.png"/>
          <p:cNvPicPr>
            <a:picLocks noChangeAspect="1"/>
          </p:cNvPicPr>
          <p:nvPr/>
        </p:nvPicPr>
        <p:blipFill>
          <a:blip r:embed="rId2">
            <a:extLst/>
          </a:blip>
          <a:srcRect l="11809" t="0" r="0" b="89151"/>
          <a:stretch>
            <a:fillRect/>
          </a:stretch>
        </p:blipFill>
        <p:spPr>
          <a:xfrm>
            <a:off x="2889597" y="817317"/>
            <a:ext cx="20840433" cy="164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0689.png" descr="IMG_0689.png"/>
          <p:cNvPicPr>
            <a:picLocks noChangeAspect="1"/>
          </p:cNvPicPr>
          <p:nvPr/>
        </p:nvPicPr>
        <p:blipFill>
          <a:blip r:embed="rId2">
            <a:extLst/>
          </a:blip>
          <a:srcRect l="5904" t="53959" r="4287" b="0"/>
          <a:stretch>
            <a:fillRect/>
          </a:stretch>
        </p:blipFill>
        <p:spPr>
          <a:xfrm>
            <a:off x="3066364" y="4441708"/>
            <a:ext cx="20962282" cy="6907753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مستطيل مستدير الزوايا"/>
          <p:cNvSpPr/>
          <p:nvPr/>
        </p:nvSpPr>
        <p:spPr>
          <a:xfrm>
            <a:off x="14272404" y="4605794"/>
            <a:ext cx="3842319" cy="1820954"/>
          </a:xfrm>
          <a:prstGeom prst="roundRect">
            <a:avLst>
              <a:gd name="adj" fmla="val 13250"/>
            </a:avLst>
          </a:prstGeom>
          <a:ln w="114300">
            <a:solidFill>
              <a:srgbClr val="B51A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5" name="مستطيل مستدير الزوايا"/>
          <p:cNvSpPr/>
          <p:nvPr/>
        </p:nvSpPr>
        <p:spPr>
          <a:xfrm>
            <a:off x="11131400" y="4605794"/>
            <a:ext cx="2121200" cy="1820954"/>
          </a:xfrm>
          <a:prstGeom prst="roundRect">
            <a:avLst>
              <a:gd name="adj" fmla="val 13250"/>
            </a:avLst>
          </a:prstGeom>
          <a:ln w="114300">
            <a:solidFill>
              <a:srgbClr val="B51A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6" name="مستطيل مستدير الزوايا"/>
          <p:cNvSpPr/>
          <p:nvPr/>
        </p:nvSpPr>
        <p:spPr>
          <a:xfrm>
            <a:off x="11172695" y="7952663"/>
            <a:ext cx="2038609" cy="1820954"/>
          </a:xfrm>
          <a:prstGeom prst="roundRect">
            <a:avLst>
              <a:gd name="adj" fmla="val 13250"/>
            </a:avLst>
          </a:prstGeom>
          <a:ln w="114300">
            <a:solidFill>
              <a:srgbClr val="B51A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7" name="مستطيل مستدير الزوايا"/>
          <p:cNvSpPr/>
          <p:nvPr/>
        </p:nvSpPr>
        <p:spPr>
          <a:xfrm>
            <a:off x="6463081" y="7952663"/>
            <a:ext cx="4376752" cy="1820954"/>
          </a:xfrm>
          <a:prstGeom prst="roundRect">
            <a:avLst>
              <a:gd name="adj" fmla="val 13250"/>
            </a:avLst>
          </a:prstGeom>
          <a:ln w="114300">
            <a:solidFill>
              <a:srgbClr val="B51A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7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634556"/>
            <a:ext cx="1901551" cy="9654431"/>
            <a:chOff x="0" y="0"/>
            <a:chExt cx="1901550" cy="9654429"/>
          </a:xfrm>
        </p:grpSpPr>
        <p:grpSp>
          <p:nvGrpSpPr>
            <p:cNvPr id="267" name="تجميع"/>
            <p:cNvGrpSpPr/>
            <p:nvPr/>
          </p:nvGrpSpPr>
          <p:grpSpPr>
            <a:xfrm>
              <a:off x="0" y="-1"/>
              <a:ext cx="1901551" cy="9654431"/>
              <a:chOff x="0" y="0"/>
              <a:chExt cx="1901550" cy="9654429"/>
            </a:xfrm>
          </p:grpSpPr>
          <p:grpSp>
            <p:nvGrpSpPr>
              <p:cNvPr id="260" name="تجميع"/>
              <p:cNvGrpSpPr/>
              <p:nvPr/>
            </p:nvGrpSpPr>
            <p:grpSpPr>
              <a:xfrm>
                <a:off x="0" y="-1"/>
                <a:ext cx="1901551" cy="9654431"/>
                <a:chOff x="0" y="0"/>
                <a:chExt cx="1901550" cy="9654428"/>
              </a:xfrm>
            </p:grpSpPr>
            <p:sp>
              <p:nvSpPr>
                <p:cNvPr id="258" name="مستطيل مستدير الزوايا"/>
                <p:cNvSpPr/>
                <p:nvPr/>
              </p:nvSpPr>
              <p:spPr>
                <a:xfrm>
                  <a:off x="0" y="0"/>
                  <a:ext cx="1901551" cy="141271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59" name="مستطيل"/>
                <p:cNvSpPr/>
                <p:nvPr/>
              </p:nvSpPr>
              <p:spPr>
                <a:xfrm>
                  <a:off x="94039" y="783296"/>
                  <a:ext cx="1722674" cy="887113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61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43473" y="2031146"/>
                <a:ext cx="1344668" cy="16808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2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13844" y="3514937"/>
                <a:ext cx="1487775" cy="115715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63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51168" y="4739718"/>
                <a:ext cx="1487774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4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30700" y="5971825"/>
                <a:ext cx="1487775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5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16689" y="7185339"/>
                <a:ext cx="148777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66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0373" y="1011068"/>
                <a:ext cx="150430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70" name="تجميع"/>
            <p:cNvGrpSpPr/>
            <p:nvPr/>
          </p:nvGrpSpPr>
          <p:grpSpPr>
            <a:xfrm>
              <a:off x="135570" y="8526898"/>
              <a:ext cx="1463590" cy="902115"/>
              <a:chOff x="0" y="0"/>
              <a:chExt cx="1463589" cy="902113"/>
            </a:xfrm>
          </p:grpSpPr>
          <p:pic>
            <p:nvPicPr>
              <p:cNvPr id="268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1609" y="90118"/>
                <a:ext cx="1007163" cy="81199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69" name="نشاط"/>
              <p:cNvSpPr txBox="1"/>
              <p:nvPr/>
            </p:nvSpPr>
            <p:spPr>
              <a:xfrm>
                <a:off x="0" y="0"/>
                <a:ext cx="1463590" cy="57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71" name="أدوات"/>
            <p:cNvSpPr txBox="1"/>
            <p:nvPr/>
          </p:nvSpPr>
          <p:spPr>
            <a:xfrm>
              <a:off x="215737" y="0"/>
              <a:ext cx="1470077" cy="86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73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62599" t="52862" r="4253" b="8023"/>
          <a:stretch>
            <a:fillRect/>
          </a:stretch>
        </p:blipFill>
        <p:spPr>
          <a:xfrm flipH="1">
            <a:off x="3535543" y="9830766"/>
            <a:ext cx="3734552" cy="33051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2"/>
      <p:bldP build="whole" bldLvl="1" animBg="1" rev="0" advAuto="0" spid="256" grpId="3"/>
      <p:bldP build="whole" bldLvl="1" animBg="1" rev="0" advAuto="0" spid="254" grpId="1"/>
      <p:bldP build="whole" bldLvl="1" animBg="1" rev="0" advAuto="0" spid="25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77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12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78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13" name="رقم ١٠ ،١١…"/>
          <p:cNvSpPr txBox="1"/>
          <p:nvPr/>
        </p:nvSpPr>
        <p:spPr>
          <a:xfrm>
            <a:off x="6416632" y="8994722"/>
            <a:ext cx="366670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١٠ ،١١</a:t>
            </a:r>
          </a:p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١٠٣</a:t>
            </a:r>
          </a:p>
        </p:txBody>
      </p:sp>
      <p:grpSp>
        <p:nvGrpSpPr>
          <p:cNvPr id="328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634556"/>
            <a:ext cx="1901551" cy="9654431"/>
            <a:chOff x="0" y="0"/>
            <a:chExt cx="1901550" cy="9654429"/>
          </a:xfrm>
        </p:grpSpPr>
        <p:grpSp>
          <p:nvGrpSpPr>
            <p:cNvPr id="323" name="تجميع"/>
            <p:cNvGrpSpPr/>
            <p:nvPr/>
          </p:nvGrpSpPr>
          <p:grpSpPr>
            <a:xfrm>
              <a:off x="0" y="-1"/>
              <a:ext cx="1901551" cy="9654431"/>
              <a:chOff x="0" y="0"/>
              <a:chExt cx="1901550" cy="9654429"/>
            </a:xfrm>
          </p:grpSpPr>
          <p:grpSp>
            <p:nvGrpSpPr>
              <p:cNvPr id="316" name="تجميع"/>
              <p:cNvGrpSpPr/>
              <p:nvPr/>
            </p:nvGrpSpPr>
            <p:grpSpPr>
              <a:xfrm>
                <a:off x="0" y="-1"/>
                <a:ext cx="1901551" cy="9654431"/>
                <a:chOff x="0" y="0"/>
                <a:chExt cx="1901550" cy="9654428"/>
              </a:xfrm>
            </p:grpSpPr>
            <p:sp>
              <p:nvSpPr>
                <p:cNvPr id="314" name="مستطيل مستدير الزوايا"/>
                <p:cNvSpPr/>
                <p:nvPr/>
              </p:nvSpPr>
              <p:spPr>
                <a:xfrm>
                  <a:off x="0" y="0"/>
                  <a:ext cx="1901551" cy="1412712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315" name="مستطيل"/>
                <p:cNvSpPr/>
                <p:nvPr/>
              </p:nvSpPr>
              <p:spPr>
                <a:xfrm>
                  <a:off x="94039" y="783296"/>
                  <a:ext cx="1722674" cy="887113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317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43473" y="2031146"/>
                <a:ext cx="1344668" cy="16808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8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13844" y="3514937"/>
                <a:ext cx="1487775" cy="1157159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319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51168" y="4739718"/>
                <a:ext cx="1487774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0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30700" y="5971825"/>
                <a:ext cx="1487775" cy="115715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1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16689" y="7185339"/>
                <a:ext cx="148777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322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0373" y="1011068"/>
                <a:ext cx="1504305" cy="1157159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26" name="تجميع"/>
            <p:cNvGrpSpPr/>
            <p:nvPr/>
          </p:nvGrpSpPr>
          <p:grpSpPr>
            <a:xfrm>
              <a:off x="135570" y="8526898"/>
              <a:ext cx="1463590" cy="902115"/>
              <a:chOff x="0" y="0"/>
              <a:chExt cx="1463589" cy="902113"/>
            </a:xfrm>
          </p:grpSpPr>
          <p:pic>
            <p:nvPicPr>
              <p:cNvPr id="324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11609" y="90118"/>
                <a:ext cx="1007163" cy="81199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325" name="نشاط"/>
              <p:cNvSpPr txBox="1"/>
              <p:nvPr/>
            </p:nvSpPr>
            <p:spPr>
              <a:xfrm>
                <a:off x="0" y="0"/>
                <a:ext cx="1463590" cy="578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27" name="أدوات"/>
            <p:cNvSpPr txBox="1"/>
            <p:nvPr/>
          </p:nvSpPr>
          <p:spPr>
            <a:xfrm>
              <a:off x="215737" y="0"/>
              <a:ext cx="1470077" cy="86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2"/>
      <p:bldP build="whole" bldLvl="1" animBg="1" rev="0" advAuto="0" spid="27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