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921171" y="5812277"/>
            <a:ext cx="1169574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التهيئة"/>
          <p:cNvSpPr txBox="1"/>
          <p:nvPr/>
        </p:nvSpPr>
        <p:spPr>
          <a:xfrm>
            <a:off x="10471817" y="8544133"/>
            <a:ext cx="459445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099.png" descr="IMG_109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6889"/>
          <a:stretch>
            <a:fillRect/>
          </a:stretch>
        </p:blipFill>
        <p:spPr>
          <a:xfrm>
            <a:off x="323645" y="456827"/>
            <a:ext cx="23255839" cy="198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099.png" descr="IMG_1099.png"/>
          <p:cNvPicPr>
            <a:picLocks noChangeAspect="1"/>
          </p:cNvPicPr>
          <p:nvPr/>
        </p:nvPicPr>
        <p:blipFill>
          <a:blip r:embed="rId2">
            <a:extLst/>
          </a:blip>
          <a:srcRect l="0" t="14228" r="905" b="54616"/>
          <a:stretch>
            <a:fillRect/>
          </a:stretch>
        </p:blipFill>
        <p:spPr>
          <a:xfrm>
            <a:off x="323727" y="4502150"/>
            <a:ext cx="23045250" cy="471169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٢"/>
          <p:cNvSpPr txBox="1"/>
          <p:nvPr/>
        </p:nvSpPr>
        <p:spPr>
          <a:xfrm>
            <a:off x="20307629" y="7395859"/>
            <a:ext cx="803271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4" name="٨"/>
          <p:cNvSpPr txBox="1"/>
          <p:nvPr/>
        </p:nvSpPr>
        <p:spPr>
          <a:xfrm>
            <a:off x="5431015" y="7395859"/>
            <a:ext cx="383493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  <p:bldP build="whole" bldLvl="1" animBg="1" rev="0" advAuto="0" spid="1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1099.png" descr="IMG_109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6889"/>
          <a:stretch>
            <a:fillRect/>
          </a:stretch>
        </p:blipFill>
        <p:spPr>
          <a:xfrm>
            <a:off x="323645" y="456827"/>
            <a:ext cx="23255839" cy="198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099.png" descr="IMG_1099.png"/>
          <p:cNvPicPr>
            <a:picLocks noChangeAspect="1"/>
          </p:cNvPicPr>
          <p:nvPr/>
        </p:nvPicPr>
        <p:blipFill>
          <a:blip r:embed="rId2">
            <a:extLst/>
          </a:blip>
          <a:srcRect l="0" t="50000" r="0" b="1357"/>
          <a:stretch>
            <a:fillRect/>
          </a:stretch>
        </p:blipFill>
        <p:spPr>
          <a:xfrm>
            <a:off x="323599" y="3973967"/>
            <a:ext cx="23255841" cy="735648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١٥"/>
          <p:cNvSpPr txBox="1"/>
          <p:nvPr/>
        </p:nvSpPr>
        <p:spPr>
          <a:xfrm>
            <a:off x="19183531" y="9269356"/>
            <a:ext cx="2676767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89" name="١٠"/>
          <p:cNvSpPr txBox="1"/>
          <p:nvPr/>
        </p:nvSpPr>
        <p:spPr>
          <a:xfrm>
            <a:off x="6678346" y="9269356"/>
            <a:ext cx="149224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099.png" descr="IMG_109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6889"/>
          <a:stretch>
            <a:fillRect/>
          </a:stretch>
        </p:blipFill>
        <p:spPr>
          <a:xfrm>
            <a:off x="323645" y="456827"/>
            <a:ext cx="23255839" cy="198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100.png" descr="IMG_1100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4684"/>
          <a:stretch>
            <a:fillRect/>
          </a:stretch>
        </p:blipFill>
        <p:spPr>
          <a:xfrm>
            <a:off x="-202695" y="4011019"/>
            <a:ext cx="23369271" cy="628674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٥"/>
          <p:cNvSpPr txBox="1"/>
          <p:nvPr/>
        </p:nvSpPr>
        <p:spPr>
          <a:xfrm>
            <a:off x="19813708" y="8213385"/>
            <a:ext cx="1263129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94" name="٧"/>
          <p:cNvSpPr txBox="1"/>
          <p:nvPr/>
        </p:nvSpPr>
        <p:spPr>
          <a:xfrm>
            <a:off x="4121391" y="8213385"/>
            <a:ext cx="736051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  <p:bldP build="whole" bldLvl="1" animBg="1" rev="0" advAuto="0" spid="19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1100.png" descr="IMG_1100.png"/>
          <p:cNvPicPr>
            <a:picLocks noChangeAspect="1"/>
          </p:cNvPicPr>
          <p:nvPr/>
        </p:nvPicPr>
        <p:blipFill>
          <a:blip r:embed="rId2">
            <a:extLst/>
          </a:blip>
          <a:srcRect l="8313" t="37318" r="0" b="51967"/>
          <a:stretch>
            <a:fillRect/>
          </a:stretch>
        </p:blipFill>
        <p:spPr>
          <a:xfrm>
            <a:off x="5501986" y="687356"/>
            <a:ext cx="17971314" cy="1599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100.png" descr="IMG_1100.png"/>
          <p:cNvPicPr>
            <a:picLocks noChangeAspect="1"/>
          </p:cNvPicPr>
          <p:nvPr/>
        </p:nvPicPr>
        <p:blipFill>
          <a:blip r:embed="rId2">
            <a:extLst/>
          </a:blip>
          <a:srcRect l="9356" t="49068" r="2879" b="1547"/>
          <a:stretch>
            <a:fillRect/>
          </a:stretch>
        </p:blipFill>
        <p:spPr>
          <a:xfrm>
            <a:off x="1463743" y="2941933"/>
            <a:ext cx="21558619" cy="92405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١٠"/>
          <p:cNvSpPr txBox="1"/>
          <p:nvPr/>
        </p:nvSpPr>
        <p:spPr>
          <a:xfrm>
            <a:off x="18025369" y="4432327"/>
            <a:ext cx="2881149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99" name="٦"/>
          <p:cNvSpPr txBox="1"/>
          <p:nvPr/>
        </p:nvSpPr>
        <p:spPr>
          <a:xfrm>
            <a:off x="18025369" y="8894657"/>
            <a:ext cx="2778958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2"/>
      <p:bldP build="whole" bldLvl="1" animBg="1" rev="0" advAuto="0" spid="19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