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4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4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5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XFTTGAzWEEzSMHbejce41KDk9qCEeiOW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حادي عشر"/>
          <p:cNvSpPr txBox="1"/>
          <p:nvPr/>
        </p:nvSpPr>
        <p:spPr>
          <a:xfrm>
            <a:off x="8803406" y="2472132"/>
            <a:ext cx="8149810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8" name="(القياس) الطول والمساحة"/>
          <p:cNvSpPr txBox="1"/>
          <p:nvPr/>
        </p:nvSpPr>
        <p:spPr>
          <a:xfrm>
            <a:off x="6028405" y="5014708"/>
            <a:ext cx="1169574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(القياس) الطول والمساحة</a:t>
            </a:r>
          </a:p>
        </p:txBody>
      </p:sp>
      <p:sp>
        <p:nvSpPr>
          <p:cNvPr id="179" name="(١١-١) وحدات الطول غير القياسية"/>
          <p:cNvSpPr txBox="1"/>
          <p:nvPr/>
        </p:nvSpPr>
        <p:spPr>
          <a:xfrm>
            <a:off x="5118474" y="8066527"/>
            <a:ext cx="14504158" cy="19304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9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(١١-١) وحدات الطول غير القياسية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7" grpId="1"/>
      <p:bldP build="whole" bldLvl="1" animBg="1" rev="0" advAuto="0" spid="17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104.png" descr="IMG_110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0564"/>
          <a:stretch>
            <a:fillRect/>
          </a:stretch>
        </p:blipFill>
        <p:spPr>
          <a:xfrm>
            <a:off x="2390183" y="0"/>
            <a:ext cx="22850987" cy="370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104.png" descr="IMG_1104.png"/>
          <p:cNvPicPr>
            <a:picLocks noChangeAspect="1"/>
          </p:cNvPicPr>
          <p:nvPr/>
        </p:nvPicPr>
        <p:blipFill>
          <a:blip r:embed="rId2">
            <a:extLst/>
          </a:blip>
          <a:srcRect l="0" t="39182" r="2969" b="0"/>
          <a:stretch>
            <a:fillRect/>
          </a:stretch>
        </p:blipFill>
        <p:spPr>
          <a:xfrm>
            <a:off x="2211387" y="4003476"/>
            <a:ext cx="22172486" cy="570908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مكعب"/>
          <p:cNvSpPr txBox="1"/>
          <p:nvPr/>
        </p:nvSpPr>
        <p:spPr>
          <a:xfrm>
            <a:off x="13815618" y="6023371"/>
            <a:ext cx="3602446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</a:t>
            </a:r>
          </a:p>
        </p:txBody>
      </p:sp>
      <p:sp>
        <p:nvSpPr>
          <p:cNvPr id="184" name="٢"/>
          <p:cNvSpPr txBox="1"/>
          <p:nvPr/>
        </p:nvSpPr>
        <p:spPr>
          <a:xfrm>
            <a:off x="16160567" y="8043265"/>
            <a:ext cx="2514996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5" name="مكعب"/>
          <p:cNvSpPr txBox="1"/>
          <p:nvPr/>
        </p:nvSpPr>
        <p:spPr>
          <a:xfrm>
            <a:off x="2390183" y="6023371"/>
            <a:ext cx="4428102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</a:t>
            </a:r>
          </a:p>
        </p:txBody>
      </p:sp>
      <p:sp>
        <p:nvSpPr>
          <p:cNvPr id="186" name="٣"/>
          <p:cNvSpPr txBox="1"/>
          <p:nvPr/>
        </p:nvSpPr>
        <p:spPr>
          <a:xfrm>
            <a:off x="5742028" y="7850682"/>
            <a:ext cx="2152513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3"/>
      <p:bldP build="whole" bldLvl="1" animBg="1" rev="0" advAuto="0" spid="186" grpId="4"/>
      <p:bldP build="whole" bldLvl="1" animBg="1" rev="0" advAuto="0" spid="184" grpId="2"/>
      <p:bldP build="whole" bldLvl="1" animBg="1" rev="0" advAuto="0" spid="18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1105.png" descr="IMG_1105.png"/>
          <p:cNvPicPr>
            <a:picLocks noChangeAspect="1"/>
          </p:cNvPicPr>
          <p:nvPr/>
        </p:nvPicPr>
        <p:blipFill>
          <a:blip r:embed="rId2">
            <a:extLst/>
          </a:blip>
          <a:srcRect l="0" t="1375" r="0" b="79100"/>
          <a:stretch>
            <a:fillRect/>
          </a:stretch>
        </p:blipFill>
        <p:spPr>
          <a:xfrm>
            <a:off x="211595" y="0"/>
            <a:ext cx="25675477" cy="3425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1105.png" descr="IMG_1105.png"/>
          <p:cNvPicPr>
            <a:picLocks noChangeAspect="1"/>
          </p:cNvPicPr>
          <p:nvPr/>
        </p:nvPicPr>
        <p:blipFill>
          <a:blip r:embed="rId2">
            <a:extLst/>
          </a:blip>
          <a:srcRect l="7525" t="19559" r="8049" b="24680"/>
          <a:stretch>
            <a:fillRect/>
          </a:stretch>
        </p:blipFill>
        <p:spPr>
          <a:xfrm>
            <a:off x="2369921" y="3170308"/>
            <a:ext cx="20767081" cy="937417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مكعب"/>
          <p:cNvSpPr txBox="1"/>
          <p:nvPr/>
        </p:nvSpPr>
        <p:spPr>
          <a:xfrm>
            <a:off x="6513129" y="2925233"/>
            <a:ext cx="4931552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</a:t>
            </a:r>
          </a:p>
        </p:txBody>
      </p:sp>
      <p:sp>
        <p:nvSpPr>
          <p:cNvPr id="191" name="٤"/>
          <p:cNvSpPr txBox="1"/>
          <p:nvPr/>
        </p:nvSpPr>
        <p:spPr>
          <a:xfrm>
            <a:off x="8978904" y="4830187"/>
            <a:ext cx="2917756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92" name="مكعب"/>
          <p:cNvSpPr txBox="1"/>
          <p:nvPr/>
        </p:nvSpPr>
        <p:spPr>
          <a:xfrm>
            <a:off x="6492991" y="7850682"/>
            <a:ext cx="495169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</a:t>
            </a:r>
          </a:p>
        </p:txBody>
      </p:sp>
      <p:sp>
        <p:nvSpPr>
          <p:cNvPr id="193" name="٢٠"/>
          <p:cNvSpPr txBox="1"/>
          <p:nvPr/>
        </p:nvSpPr>
        <p:spPr>
          <a:xfrm>
            <a:off x="8486649" y="9892965"/>
            <a:ext cx="2958032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92" grpId="3"/>
      <p:bldP build="whole" bldLvl="1" animBg="1" rev="0" advAuto="0" spid="191" grpId="2"/>
      <p:bldP build="whole" bldLvl="1" animBg="1" rev="0" advAuto="0" spid="193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1105.png" descr="IMG_1105.png"/>
          <p:cNvPicPr>
            <a:picLocks noChangeAspect="1"/>
          </p:cNvPicPr>
          <p:nvPr/>
        </p:nvPicPr>
        <p:blipFill>
          <a:blip r:embed="rId2">
            <a:extLst/>
          </a:blip>
          <a:srcRect l="0" t="1375" r="0" b="79100"/>
          <a:stretch>
            <a:fillRect/>
          </a:stretch>
        </p:blipFill>
        <p:spPr>
          <a:xfrm>
            <a:off x="211595" y="0"/>
            <a:ext cx="25675477" cy="3425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1105.png" descr="IMG_1105.png"/>
          <p:cNvPicPr>
            <a:picLocks noChangeAspect="1"/>
          </p:cNvPicPr>
          <p:nvPr/>
        </p:nvPicPr>
        <p:blipFill>
          <a:blip r:embed="rId2">
            <a:extLst/>
          </a:blip>
          <a:srcRect l="4118" t="75826" r="8130" b="0"/>
          <a:stretch>
            <a:fillRect/>
          </a:stretch>
        </p:blipFill>
        <p:spPr>
          <a:xfrm>
            <a:off x="211595" y="4685109"/>
            <a:ext cx="23083530" cy="4345942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مكعب"/>
          <p:cNvSpPr txBox="1"/>
          <p:nvPr/>
        </p:nvSpPr>
        <p:spPr>
          <a:xfrm>
            <a:off x="6291612" y="4685109"/>
            <a:ext cx="3743412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</a:t>
            </a:r>
          </a:p>
        </p:txBody>
      </p:sp>
      <p:sp>
        <p:nvSpPr>
          <p:cNvPr id="198" name="٤"/>
          <p:cNvSpPr txBox="1"/>
          <p:nvPr/>
        </p:nvSpPr>
        <p:spPr>
          <a:xfrm>
            <a:off x="6070094" y="6858000"/>
            <a:ext cx="5334311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  <p:bldP build="whole" bldLvl="1" animBg="1" rev="0" advAuto="0" spid="19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1106.png" descr="IMG_11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3370" y="892248"/>
            <a:ext cx="21770746" cy="1076862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جبل السودة"/>
          <p:cNvSpPr txBox="1"/>
          <p:nvPr/>
        </p:nvSpPr>
        <p:spPr>
          <a:xfrm>
            <a:off x="8023029" y="9318232"/>
            <a:ext cx="6281687" cy="1771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جبل السودة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