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HfLMFXRiUMsw2qveU7z7KLF5RLB56RD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٢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الــ١٢</a:t>
            </a:r>
            <a:r>
              <a:t> </a:t>
            </a:r>
          </a:p>
        </p:txBody>
      </p:sp>
      <p:sp>
        <p:nvSpPr>
          <p:cNvPr id="178" name="السعة والكتلة"/>
          <p:cNvSpPr txBox="1"/>
          <p:nvPr/>
        </p:nvSpPr>
        <p:spPr>
          <a:xfrm>
            <a:off x="9642845" y="6437411"/>
            <a:ext cx="6252401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السعة والكتلة</a:t>
            </a:r>
          </a:p>
        </p:txBody>
      </p:sp>
      <p:sp>
        <p:nvSpPr>
          <p:cNvPr id="179" name="القياس"/>
          <p:cNvSpPr txBox="1"/>
          <p:nvPr/>
        </p:nvSpPr>
        <p:spPr>
          <a:xfrm>
            <a:off x="11053688" y="4382021"/>
            <a:ext cx="3430715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D38301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القياس</a:t>
            </a:r>
          </a:p>
        </p:txBody>
      </p:sp>
      <p:sp>
        <p:nvSpPr>
          <p:cNvPr id="180" name="(١٢-١) وحدات الســعة غير القياســية"/>
          <p:cNvSpPr txBox="1"/>
          <p:nvPr/>
        </p:nvSpPr>
        <p:spPr>
          <a:xfrm>
            <a:off x="5627042" y="8044040"/>
            <a:ext cx="13129916" cy="44069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(١٢-١) وحدات الســعة غير القياســية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1"/>
      <p:bldP build="whole" bldLvl="1" animBg="1" rev="0" advAuto="0" spid="178" grpId="2"/>
      <p:bldP build="whole" bldLvl="1" animBg="1" rev="0" advAuto="0" spid="18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G_1370.png" descr="IMG_13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3777" y="828811"/>
            <a:ext cx="23417364" cy="11703772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أكواب"/>
          <p:cNvSpPr txBox="1"/>
          <p:nvPr/>
        </p:nvSpPr>
        <p:spPr>
          <a:xfrm>
            <a:off x="9196423" y="6680696"/>
            <a:ext cx="21922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أكواب</a:t>
            </a:r>
          </a:p>
        </p:txBody>
      </p:sp>
      <p:sp>
        <p:nvSpPr>
          <p:cNvPr id="184" name="٦ أكواب"/>
          <p:cNvSpPr txBox="1"/>
          <p:nvPr/>
        </p:nvSpPr>
        <p:spPr>
          <a:xfrm>
            <a:off x="2259299" y="7239496"/>
            <a:ext cx="275996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 أكواب</a:t>
            </a:r>
          </a:p>
        </p:txBody>
      </p:sp>
      <p:sp>
        <p:nvSpPr>
          <p:cNvPr id="185" name="أكواب"/>
          <p:cNvSpPr txBox="1"/>
          <p:nvPr/>
        </p:nvSpPr>
        <p:spPr>
          <a:xfrm>
            <a:off x="9446956" y="9431292"/>
            <a:ext cx="21922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أكواب</a:t>
            </a:r>
          </a:p>
        </p:txBody>
      </p:sp>
      <p:sp>
        <p:nvSpPr>
          <p:cNvPr id="186" name="٣أكواب"/>
          <p:cNvSpPr txBox="1"/>
          <p:nvPr/>
        </p:nvSpPr>
        <p:spPr>
          <a:xfrm>
            <a:off x="2841013" y="10176642"/>
            <a:ext cx="27813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٣أكواب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" grpId="4"/>
      <p:bldP build="whole" bldLvl="1" animBg="1" rev="0" advAuto="0" spid="185" grpId="3"/>
      <p:bldP build="whole" bldLvl="1" animBg="1" rev="0" advAuto="0" spid="183" grpId="1"/>
      <p:bldP build="whole" bldLvl="1" animBg="1" rev="0" advAuto="0" spid="18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G_1372.png" descr="IMG_13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8892" y="676417"/>
            <a:ext cx="19227696" cy="1177173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ملعقة"/>
          <p:cNvSpPr txBox="1"/>
          <p:nvPr/>
        </p:nvSpPr>
        <p:spPr>
          <a:xfrm>
            <a:off x="9864852" y="3819515"/>
            <a:ext cx="232714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ملعقة</a:t>
            </a:r>
          </a:p>
        </p:txBody>
      </p:sp>
      <p:sp>
        <p:nvSpPr>
          <p:cNvPr id="190" name="٢٥ ملعقة"/>
          <p:cNvSpPr txBox="1"/>
          <p:nvPr/>
        </p:nvSpPr>
        <p:spPr>
          <a:xfrm>
            <a:off x="5053484" y="4378315"/>
            <a:ext cx="331317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٢٥ ملعقة</a:t>
            </a:r>
          </a:p>
        </p:txBody>
      </p:sp>
      <p:sp>
        <p:nvSpPr>
          <p:cNvPr id="191" name="أكواب"/>
          <p:cNvSpPr txBox="1"/>
          <p:nvPr/>
        </p:nvSpPr>
        <p:spPr>
          <a:xfrm>
            <a:off x="9667809" y="5740400"/>
            <a:ext cx="21922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أكواب</a:t>
            </a:r>
          </a:p>
        </p:txBody>
      </p:sp>
      <p:sp>
        <p:nvSpPr>
          <p:cNvPr id="192" name="٤أكواب"/>
          <p:cNvSpPr txBox="1"/>
          <p:nvPr/>
        </p:nvSpPr>
        <p:spPr>
          <a:xfrm>
            <a:off x="5236081" y="6299200"/>
            <a:ext cx="26113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٤أكواب</a:t>
            </a:r>
          </a:p>
        </p:txBody>
      </p:sp>
      <p:sp>
        <p:nvSpPr>
          <p:cNvPr id="193" name="ملعقة"/>
          <p:cNvSpPr txBox="1"/>
          <p:nvPr/>
        </p:nvSpPr>
        <p:spPr>
          <a:xfrm>
            <a:off x="9797415" y="7930960"/>
            <a:ext cx="2327149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ملعقة</a:t>
            </a:r>
          </a:p>
        </p:txBody>
      </p:sp>
      <p:sp>
        <p:nvSpPr>
          <p:cNvPr id="194" name="٢٠ ملعقة"/>
          <p:cNvSpPr txBox="1"/>
          <p:nvPr/>
        </p:nvSpPr>
        <p:spPr>
          <a:xfrm>
            <a:off x="4986907" y="8489760"/>
            <a:ext cx="3109723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٢٠ ملعقة</a:t>
            </a:r>
          </a:p>
        </p:txBody>
      </p:sp>
      <p:sp>
        <p:nvSpPr>
          <p:cNvPr id="195" name="أكواب"/>
          <p:cNvSpPr txBox="1"/>
          <p:nvPr/>
        </p:nvSpPr>
        <p:spPr>
          <a:xfrm>
            <a:off x="9797415" y="10121522"/>
            <a:ext cx="219227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أكواب</a:t>
            </a:r>
          </a:p>
        </p:txBody>
      </p:sp>
      <p:sp>
        <p:nvSpPr>
          <p:cNvPr id="196" name="٣أكواب"/>
          <p:cNvSpPr txBox="1"/>
          <p:nvPr/>
        </p:nvSpPr>
        <p:spPr>
          <a:xfrm>
            <a:off x="5151118" y="10680322"/>
            <a:ext cx="278130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٣أكواب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1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6"/>
      <p:bldP build="whole" bldLvl="1" animBg="1" rev="0" advAuto="0" spid="191" grpId="3"/>
      <p:bldP build="whole" bldLvl="1" animBg="1" rev="0" advAuto="0" spid="193" grpId="5"/>
      <p:bldP build="whole" bldLvl="1" animBg="1" rev="0" advAuto="0" spid="195" grpId="7"/>
      <p:bldP build="whole" bldLvl="1" animBg="1" rev="0" advAuto="0" spid="190" grpId="2"/>
      <p:bldP build="whole" bldLvl="1" animBg="1" rev="0" advAuto="0" spid="189" grpId="1"/>
      <p:bldP build="whole" bldLvl="1" animBg="1" rev="0" advAuto="0" spid="196" grpId="8"/>
      <p:bldP build="whole" bldLvl="1" animBg="1" rev="0" advAuto="0" spid="19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G_1373.png" descr="IMG_137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291" y="395999"/>
            <a:ext cx="24163478" cy="12157725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٦٦"/>
          <p:cNvSpPr txBox="1"/>
          <p:nvPr/>
        </p:nvSpPr>
        <p:spPr>
          <a:xfrm>
            <a:off x="9110666" y="7329872"/>
            <a:ext cx="96926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٦٦</a:t>
            </a:r>
          </a:p>
        </p:txBody>
      </p:sp>
      <p:sp>
        <p:nvSpPr>
          <p:cNvPr id="200" name="٦٦+٦٦= ١٣٢"/>
          <p:cNvSpPr txBox="1"/>
          <p:nvPr/>
        </p:nvSpPr>
        <p:spPr>
          <a:xfrm>
            <a:off x="8703714" y="11436123"/>
            <a:ext cx="405231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000">
                <a:solidFill>
                  <a:srgbClr val="B51A00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٦٦+٦٦= ١٣٢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