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80" name="(١٢-٢) أحل المسألة - أمثلها"/>
          <p:cNvSpPr txBox="1"/>
          <p:nvPr/>
        </p:nvSpPr>
        <p:spPr>
          <a:xfrm>
            <a:off x="5627042" y="9117190"/>
            <a:ext cx="1312991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(١٢-٢) أحل المسألة - أمثلها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  <p:bldP build="whole" bldLvl="1" animBg="1" rev="0" advAuto="0" spid="18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377.png" descr="IMG_1377.png"/>
          <p:cNvPicPr>
            <a:picLocks noChangeAspect="1"/>
          </p:cNvPicPr>
          <p:nvPr/>
        </p:nvPicPr>
        <p:blipFill>
          <a:blip r:embed="rId2">
            <a:extLst/>
          </a:blip>
          <a:srcRect l="4047" t="3821" r="7126" b="37863"/>
          <a:stretch>
            <a:fillRect/>
          </a:stretch>
        </p:blipFill>
        <p:spPr>
          <a:xfrm>
            <a:off x="594915" y="2383780"/>
            <a:ext cx="23194227" cy="990509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غير صحيح"/>
          <p:cNvSpPr txBox="1"/>
          <p:nvPr/>
        </p:nvSpPr>
        <p:spPr>
          <a:xfrm>
            <a:off x="2378747" y="10909970"/>
            <a:ext cx="334518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غير صحيح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377.png" descr="IMG_1377.png"/>
          <p:cNvPicPr>
            <a:picLocks noChangeAspect="1"/>
          </p:cNvPicPr>
          <p:nvPr/>
        </p:nvPicPr>
        <p:blipFill>
          <a:blip r:embed="rId2">
            <a:extLst/>
          </a:blip>
          <a:srcRect l="3219" t="64759" r="7955" b="1344"/>
          <a:stretch>
            <a:fillRect/>
          </a:stretch>
        </p:blipFill>
        <p:spPr>
          <a:xfrm>
            <a:off x="594915" y="2927846"/>
            <a:ext cx="23194229" cy="575738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١٢"/>
          <p:cNvSpPr txBox="1"/>
          <p:nvPr/>
        </p:nvSpPr>
        <p:spPr>
          <a:xfrm>
            <a:off x="3160699" y="7567711"/>
            <a:ext cx="366052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378.png" descr="IMG_137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472"/>
          <a:stretch>
            <a:fillRect/>
          </a:stretch>
        </p:blipFill>
        <p:spPr>
          <a:xfrm>
            <a:off x="-1" y="0"/>
            <a:ext cx="24850127" cy="1217720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………………"/>
          <p:cNvSpPr txBox="1"/>
          <p:nvPr/>
        </p:nvSpPr>
        <p:spPr>
          <a:xfrm>
            <a:off x="2136225" y="12177315"/>
            <a:ext cx="1742283" cy="1418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…………… </a:t>
            </a:r>
          </a:p>
          <a:p>
            <a:pPr/>
            <a:r>
              <a:rPr sz="6400">
                <a:latin typeface="Canela Text Bold"/>
                <a:ea typeface="Canela Text Bold"/>
                <a:cs typeface="Canela Text Bold"/>
                <a:sym typeface="Canela Text Bold"/>
              </a:rPr>
              <a:t>حفنات</a:t>
            </a:r>
          </a:p>
        </p:txBody>
      </p:sp>
      <p:sp>
        <p:nvSpPr>
          <p:cNvPr id="190" name="قارورة الماء"/>
          <p:cNvSpPr txBox="1"/>
          <p:nvPr/>
        </p:nvSpPr>
        <p:spPr>
          <a:xfrm>
            <a:off x="672072" y="6858000"/>
            <a:ext cx="404545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قارورة الماء</a:t>
            </a:r>
          </a:p>
        </p:txBody>
      </p:sp>
      <p:sp>
        <p:nvSpPr>
          <p:cNvPr id="191" name="٤"/>
          <p:cNvSpPr txBox="1"/>
          <p:nvPr/>
        </p:nvSpPr>
        <p:spPr>
          <a:xfrm>
            <a:off x="2380013" y="11618515"/>
            <a:ext cx="125470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