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HfLMFXRiUMsw2qveU7z7KLF5RLB56RD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٢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الــ١٢</a:t>
            </a:r>
            <a:r>
              <a:t> </a:t>
            </a:r>
          </a:p>
        </p:txBody>
      </p:sp>
      <p:sp>
        <p:nvSpPr>
          <p:cNvPr id="178" name="السعة والكتلة"/>
          <p:cNvSpPr txBox="1"/>
          <p:nvPr/>
        </p:nvSpPr>
        <p:spPr>
          <a:xfrm>
            <a:off x="9642845" y="6437411"/>
            <a:ext cx="6252401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السعة والكتلة</a:t>
            </a:r>
          </a:p>
        </p:txBody>
      </p:sp>
      <p:sp>
        <p:nvSpPr>
          <p:cNvPr id="179" name="القياس"/>
          <p:cNvSpPr txBox="1"/>
          <p:nvPr/>
        </p:nvSpPr>
        <p:spPr>
          <a:xfrm>
            <a:off x="11053688" y="4382021"/>
            <a:ext cx="3430715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D38301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80" name="(١٢-٥) الجرام والكيلوجرام"/>
          <p:cNvSpPr txBox="1"/>
          <p:nvPr/>
        </p:nvSpPr>
        <p:spPr>
          <a:xfrm>
            <a:off x="5627042" y="9282290"/>
            <a:ext cx="13442482" cy="19304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9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(١٢-٥) الجرام والكيلوجرام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3"/>
      <p:bldP build="whole" bldLvl="1" animBg="1" rev="0" advAuto="0" spid="178" grpId="2"/>
      <p:bldP build="whole" bldLvl="1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1406.png" descr="IMG_14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0222" y="2205668"/>
            <a:ext cx="21763556" cy="10359673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بيضاوي"/>
          <p:cNvSpPr/>
          <p:nvPr/>
        </p:nvSpPr>
        <p:spPr>
          <a:xfrm>
            <a:off x="10168526" y="6107839"/>
            <a:ext cx="4577449" cy="1500321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4" name="بيضاوي"/>
          <p:cNvSpPr/>
          <p:nvPr/>
        </p:nvSpPr>
        <p:spPr>
          <a:xfrm>
            <a:off x="3268029" y="8182367"/>
            <a:ext cx="4577449" cy="1500320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5" name="بيضاوي"/>
          <p:cNvSpPr/>
          <p:nvPr/>
        </p:nvSpPr>
        <p:spPr>
          <a:xfrm>
            <a:off x="9658372" y="10322242"/>
            <a:ext cx="5839735" cy="1764800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85" grpId="3"/>
      <p:bldP build="whole" bldLvl="1" animBg="1" rev="0" advAuto="0" spid="18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1407.png" descr="IMG_140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160"/>
          <a:stretch>
            <a:fillRect/>
          </a:stretch>
        </p:blipFill>
        <p:spPr>
          <a:xfrm>
            <a:off x="3986248" y="504476"/>
            <a:ext cx="17026709" cy="1151720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بيضاوي"/>
          <p:cNvSpPr/>
          <p:nvPr/>
        </p:nvSpPr>
        <p:spPr>
          <a:xfrm>
            <a:off x="10998603" y="3139635"/>
            <a:ext cx="3002022" cy="924504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9" name="بيضاوي"/>
          <p:cNvSpPr/>
          <p:nvPr/>
        </p:nvSpPr>
        <p:spPr>
          <a:xfrm>
            <a:off x="6605417" y="3139635"/>
            <a:ext cx="2737543" cy="744178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0" name="بيضاوي"/>
          <p:cNvSpPr/>
          <p:nvPr/>
        </p:nvSpPr>
        <p:spPr>
          <a:xfrm>
            <a:off x="10998603" y="5543394"/>
            <a:ext cx="3002022" cy="780244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1" name="بيضاوي"/>
          <p:cNvSpPr/>
          <p:nvPr/>
        </p:nvSpPr>
        <p:spPr>
          <a:xfrm>
            <a:off x="6473178" y="5438440"/>
            <a:ext cx="3002021" cy="780243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2" name="بيضاوي"/>
          <p:cNvSpPr/>
          <p:nvPr/>
        </p:nvSpPr>
        <p:spPr>
          <a:xfrm>
            <a:off x="10722102" y="6412536"/>
            <a:ext cx="3518958" cy="627202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3" name="بيضاوي"/>
          <p:cNvSpPr/>
          <p:nvPr/>
        </p:nvSpPr>
        <p:spPr>
          <a:xfrm>
            <a:off x="6214710" y="6412536"/>
            <a:ext cx="3518958" cy="627202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4" name="بيضاوي"/>
          <p:cNvSpPr/>
          <p:nvPr/>
        </p:nvSpPr>
        <p:spPr>
          <a:xfrm>
            <a:off x="10432521" y="8360706"/>
            <a:ext cx="3518958" cy="649211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5" name="بيضاوي"/>
          <p:cNvSpPr/>
          <p:nvPr/>
        </p:nvSpPr>
        <p:spPr>
          <a:xfrm>
            <a:off x="6473178" y="8382715"/>
            <a:ext cx="3518958" cy="627202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6" name="بيضاوي"/>
          <p:cNvSpPr/>
          <p:nvPr/>
        </p:nvSpPr>
        <p:spPr>
          <a:xfrm>
            <a:off x="10481667" y="10330885"/>
            <a:ext cx="3518958" cy="627202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7" name="بيضاوي"/>
          <p:cNvSpPr/>
          <p:nvPr/>
        </p:nvSpPr>
        <p:spPr>
          <a:xfrm>
            <a:off x="5824002" y="10330885"/>
            <a:ext cx="3518958" cy="627202"/>
          </a:xfrm>
          <a:prstGeom prst="ellips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4"/>
      <p:bldP build="whole" bldLvl="1" animBg="1" rev="0" advAuto="0" spid="188" grpId="1"/>
      <p:bldP build="whole" bldLvl="1" animBg="1" rev="0" advAuto="0" spid="192" grpId="5"/>
      <p:bldP build="whole" bldLvl="1" animBg="1" rev="0" advAuto="0" spid="190" grpId="3"/>
      <p:bldP build="whole" bldLvl="1" animBg="1" rev="0" advAuto="0" spid="194" grpId="7"/>
      <p:bldP build="whole" bldLvl="1" animBg="1" rev="0" advAuto="0" spid="193" grpId="6"/>
      <p:bldP build="whole" bldLvl="1" animBg="1" rev="0" advAuto="0" spid="189" grpId="2"/>
      <p:bldP build="whole" bldLvl="1" animBg="1" rev="0" advAuto="0" spid="195" grpId="8"/>
      <p:bldP build="whole" bldLvl="1" animBg="1" rev="0" advAuto="0" spid="196" grpId="9"/>
      <p:bldP build="whole" bldLvl="1" animBg="1" rev="0" advAuto="0" spid="197" grpId="1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1408.png" descr="IMG_140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930"/>
          <a:stretch>
            <a:fillRect/>
          </a:stretch>
        </p:blipFill>
        <p:spPr>
          <a:xfrm>
            <a:off x="709017" y="1975868"/>
            <a:ext cx="22966011" cy="881612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كيلو جرام"/>
          <p:cNvSpPr txBox="1"/>
          <p:nvPr/>
        </p:nvSpPr>
        <p:spPr>
          <a:xfrm>
            <a:off x="3666609" y="3540624"/>
            <a:ext cx="771804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كيلو جرام</a:t>
            </a:r>
          </a:p>
        </p:txBody>
      </p:sp>
      <p:sp>
        <p:nvSpPr>
          <p:cNvPr id="201" name="٥جرامات"/>
          <p:cNvSpPr txBox="1"/>
          <p:nvPr/>
        </p:nvSpPr>
        <p:spPr>
          <a:xfrm>
            <a:off x="973732" y="3540624"/>
            <a:ext cx="3209876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٥جرامات</a:t>
            </a:r>
          </a:p>
        </p:txBody>
      </p:sp>
      <p:sp>
        <p:nvSpPr>
          <p:cNvPr id="202" name="الكفه الأثقل تنزل"/>
          <p:cNvSpPr txBox="1"/>
          <p:nvPr/>
        </p:nvSpPr>
        <p:spPr>
          <a:xfrm>
            <a:off x="13196558" y="9270168"/>
            <a:ext cx="771804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الكفه الأثقل تنزل   </a:t>
            </a:r>
          </a:p>
        </p:txBody>
      </p:sp>
      <p:sp>
        <p:nvSpPr>
          <p:cNvPr id="203" name="تنزل كفة الميزان التي بها كيلوجرام"/>
          <p:cNvSpPr txBox="1"/>
          <p:nvPr/>
        </p:nvSpPr>
        <p:spPr>
          <a:xfrm>
            <a:off x="2332192" y="8762168"/>
            <a:ext cx="7718041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تنزل كفة الميزان التي بها كيلوجرام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  <p:bldP build="whole" bldLvl="1" animBg="1" rev="0" advAuto="0" spid="201" grpId="2"/>
      <p:bldP build="whole" bldLvl="1" animBg="1" rev="0" advAuto="0" spid="202" grpId="3"/>
      <p:bldP build="whole" bldLvl="1" animBg="1" rev="0" advAuto="0" spid="203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