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wOoxRZUMeQAU4_ftX_eDDGBJ8TfaSQex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ــ١٣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الــ١٣</a:t>
            </a:r>
            <a:r>
              <a:t> </a:t>
            </a:r>
          </a:p>
        </p:txBody>
      </p:sp>
      <p:sp>
        <p:nvSpPr>
          <p:cNvPr id="178" name="جمع الأعداد من ٣ أرقامها وطرحها"/>
          <p:cNvSpPr txBox="1"/>
          <p:nvPr/>
        </p:nvSpPr>
        <p:spPr>
          <a:xfrm>
            <a:off x="4976482" y="4610100"/>
            <a:ext cx="1505616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جمع الأعداد من ٣ أرقامها وطرحها</a:t>
            </a:r>
          </a:p>
        </p:txBody>
      </p:sp>
      <p:sp>
        <p:nvSpPr>
          <p:cNvPr id="179" name="(١٣-٥) تقدير ناتج الجمع"/>
          <p:cNvSpPr txBox="1"/>
          <p:nvPr/>
        </p:nvSpPr>
        <p:spPr>
          <a:xfrm>
            <a:off x="4982832" y="7268957"/>
            <a:ext cx="16291640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(١٣-٥) تقدير ناتج الجمع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  <p:bldP build="whole" bldLvl="1" animBg="1" rev="0" advAuto="0" spid="178" grpId="2"/>
      <p:bldP build="whole" bldLvl="1" animBg="1" rev="0" advAuto="0" spid="179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623.png" descr="IMG_16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5791" y="0"/>
            <a:ext cx="23498972" cy="1084416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٠ ٩ ٣"/>
          <p:cNvSpPr txBox="1"/>
          <p:nvPr/>
        </p:nvSpPr>
        <p:spPr>
          <a:xfrm>
            <a:off x="14701852" y="6454059"/>
            <a:ext cx="288210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٩ ٣</a:t>
            </a:r>
          </a:p>
        </p:txBody>
      </p:sp>
      <p:sp>
        <p:nvSpPr>
          <p:cNvPr id="183" name="٠ ٢ ٥"/>
          <p:cNvSpPr txBox="1"/>
          <p:nvPr/>
        </p:nvSpPr>
        <p:spPr>
          <a:xfrm>
            <a:off x="14701852" y="7463888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٢ ٥</a:t>
            </a:r>
          </a:p>
        </p:txBody>
      </p:sp>
      <p:sp>
        <p:nvSpPr>
          <p:cNvPr id="184" name="٠"/>
          <p:cNvSpPr txBox="1"/>
          <p:nvPr/>
        </p:nvSpPr>
        <p:spPr>
          <a:xfrm>
            <a:off x="16998010" y="8685311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185" name="١"/>
          <p:cNvSpPr txBox="1"/>
          <p:nvPr/>
        </p:nvSpPr>
        <p:spPr>
          <a:xfrm>
            <a:off x="16036269" y="5664815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6" name="٢"/>
          <p:cNvSpPr txBox="1"/>
          <p:nvPr/>
        </p:nvSpPr>
        <p:spPr>
          <a:xfrm>
            <a:off x="15911602" y="8685311"/>
            <a:ext cx="137938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87" name="١"/>
          <p:cNvSpPr txBox="1"/>
          <p:nvPr/>
        </p:nvSpPr>
        <p:spPr>
          <a:xfrm>
            <a:off x="14883946" y="5664815"/>
            <a:ext cx="102765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8" name="٩"/>
          <p:cNvSpPr txBox="1"/>
          <p:nvPr/>
        </p:nvSpPr>
        <p:spPr>
          <a:xfrm>
            <a:off x="15450326" y="8685311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189" name="٠ ٠ ٤"/>
          <p:cNvSpPr txBox="1"/>
          <p:nvPr/>
        </p:nvSpPr>
        <p:spPr>
          <a:xfrm>
            <a:off x="9259097" y="6051550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٠ ٤</a:t>
            </a:r>
          </a:p>
        </p:txBody>
      </p:sp>
      <p:sp>
        <p:nvSpPr>
          <p:cNvPr id="190" name="٠ ٠ ٥"/>
          <p:cNvSpPr txBox="1"/>
          <p:nvPr/>
        </p:nvSpPr>
        <p:spPr>
          <a:xfrm>
            <a:off x="9259097" y="7260509"/>
            <a:ext cx="32547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٠ ٥</a:t>
            </a:r>
          </a:p>
        </p:txBody>
      </p:sp>
      <p:sp>
        <p:nvSpPr>
          <p:cNvPr id="191" name="٠ ٠ ٩"/>
          <p:cNvSpPr txBox="1"/>
          <p:nvPr/>
        </p:nvSpPr>
        <p:spPr>
          <a:xfrm>
            <a:off x="8963672" y="8469118"/>
            <a:ext cx="3845628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٠ ٩</a:t>
            </a:r>
          </a:p>
        </p:txBody>
      </p:sp>
      <p:sp>
        <p:nvSpPr>
          <p:cNvPr id="192" name="٢ ٠ ٩"/>
          <p:cNvSpPr txBox="1"/>
          <p:nvPr/>
        </p:nvSpPr>
        <p:spPr>
          <a:xfrm>
            <a:off x="3792299" y="8685311"/>
            <a:ext cx="327882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٢ ٠ 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0"/>
      <p:bldP build="whole" bldLvl="1" animBg="1" rev="0" advAuto="0" spid="183" grpId="2"/>
      <p:bldP build="whole" bldLvl="1" animBg="1" rev="0" advAuto="0" spid="187" grpId="6"/>
      <p:bldP build="whole" bldLvl="1" animBg="1" rev="0" advAuto="0" spid="182" grpId="1"/>
      <p:bldP build="whole" bldLvl="1" animBg="1" rev="0" advAuto="0" spid="185" grpId="4"/>
      <p:bldP build="whole" bldLvl="1" animBg="1" rev="0" advAuto="0" spid="184" grpId="3"/>
      <p:bldP build="whole" bldLvl="1" animBg="1" rev="0" advAuto="0" spid="189" grpId="8"/>
      <p:bldP build="whole" bldLvl="1" animBg="1" rev="0" advAuto="0" spid="188" grpId="7"/>
      <p:bldP build="whole" bldLvl="1" animBg="1" rev="0" advAuto="0" spid="190" grpId="9"/>
      <p:bldP build="whole" bldLvl="1" animBg="1" rev="0" advAuto="0" spid="186" grpId="5"/>
      <p:bldP build="whole" bldLvl="1" animBg="1" rev="0" advAuto="0" spid="192" grpId="1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1624.png" descr="IMG_1624.png"/>
          <p:cNvPicPr>
            <a:picLocks noChangeAspect="1"/>
          </p:cNvPicPr>
          <p:nvPr/>
        </p:nvPicPr>
        <p:blipFill>
          <a:blip r:embed="rId2">
            <a:extLst/>
          </a:blip>
          <a:srcRect l="0" t="8414" r="0" b="45337"/>
          <a:stretch>
            <a:fillRect/>
          </a:stretch>
        </p:blipFill>
        <p:spPr>
          <a:xfrm>
            <a:off x="1598956" y="1344434"/>
            <a:ext cx="22383393" cy="864084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٠ ٨ ٥"/>
          <p:cNvSpPr txBox="1"/>
          <p:nvPr/>
        </p:nvSpPr>
        <p:spPr>
          <a:xfrm>
            <a:off x="12790632" y="5664815"/>
            <a:ext cx="294221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٨ ٥</a:t>
            </a:r>
          </a:p>
        </p:txBody>
      </p:sp>
      <p:sp>
        <p:nvSpPr>
          <p:cNvPr id="196" name="٠ ٨ ٣"/>
          <p:cNvSpPr txBox="1"/>
          <p:nvPr/>
        </p:nvSpPr>
        <p:spPr>
          <a:xfrm>
            <a:off x="12638919" y="6858000"/>
            <a:ext cx="324563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٨ ٣</a:t>
            </a:r>
          </a:p>
        </p:txBody>
      </p:sp>
      <p:sp>
        <p:nvSpPr>
          <p:cNvPr id="197" name="٠"/>
          <p:cNvSpPr txBox="1"/>
          <p:nvPr/>
        </p:nvSpPr>
        <p:spPr>
          <a:xfrm>
            <a:off x="14926059" y="8103427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</a:t>
            </a:r>
          </a:p>
        </p:txBody>
      </p:sp>
      <p:sp>
        <p:nvSpPr>
          <p:cNvPr id="198" name="١"/>
          <p:cNvSpPr txBox="1"/>
          <p:nvPr/>
        </p:nvSpPr>
        <p:spPr>
          <a:xfrm>
            <a:off x="13968766" y="4858365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FF4015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99" name="٧"/>
          <p:cNvSpPr txBox="1"/>
          <p:nvPr/>
        </p:nvSpPr>
        <p:spPr>
          <a:xfrm>
            <a:off x="13968766" y="8103427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00" name="١"/>
          <p:cNvSpPr txBox="1"/>
          <p:nvPr/>
        </p:nvSpPr>
        <p:spPr>
          <a:xfrm>
            <a:off x="13109981" y="4858365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FF4015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1" name="٩"/>
          <p:cNvSpPr txBox="1"/>
          <p:nvPr/>
        </p:nvSpPr>
        <p:spPr>
          <a:xfrm>
            <a:off x="13109981" y="8103427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FF4015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202" name="٠  ٠ ٦"/>
          <p:cNvSpPr txBox="1"/>
          <p:nvPr/>
        </p:nvSpPr>
        <p:spPr>
          <a:xfrm>
            <a:off x="6905544" y="5664815"/>
            <a:ext cx="528645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 ٠ ٦ </a:t>
            </a:r>
          </a:p>
        </p:txBody>
      </p:sp>
      <p:sp>
        <p:nvSpPr>
          <p:cNvPr id="203" name="٠  ٠  ٤"/>
          <p:cNvSpPr txBox="1"/>
          <p:nvPr/>
        </p:nvSpPr>
        <p:spPr>
          <a:xfrm>
            <a:off x="7991556" y="6676684"/>
            <a:ext cx="345104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 ٠  ٤</a:t>
            </a:r>
          </a:p>
        </p:txBody>
      </p:sp>
      <p:sp>
        <p:nvSpPr>
          <p:cNvPr id="204" name="١٠٠٠"/>
          <p:cNvSpPr txBox="1"/>
          <p:nvPr/>
        </p:nvSpPr>
        <p:spPr>
          <a:xfrm>
            <a:off x="7831091" y="7878861"/>
            <a:ext cx="377197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١٠٠٠</a:t>
            </a:r>
          </a:p>
        </p:txBody>
      </p:sp>
      <p:sp>
        <p:nvSpPr>
          <p:cNvPr id="205" name="٩"/>
          <p:cNvSpPr txBox="1"/>
          <p:nvPr/>
        </p:nvSpPr>
        <p:spPr>
          <a:xfrm>
            <a:off x="5159673" y="7878861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206" name="٥"/>
          <p:cNvSpPr txBox="1"/>
          <p:nvPr/>
        </p:nvSpPr>
        <p:spPr>
          <a:xfrm>
            <a:off x="4330171" y="7878861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207" name="١"/>
          <p:cNvSpPr txBox="1"/>
          <p:nvPr/>
        </p:nvSpPr>
        <p:spPr>
          <a:xfrm>
            <a:off x="3744229" y="5245100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8" name="٩"/>
          <p:cNvSpPr txBox="1"/>
          <p:nvPr/>
        </p:nvSpPr>
        <p:spPr>
          <a:xfrm>
            <a:off x="3500669" y="7878861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2" presetID="2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2" presetID="2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2" presetID="2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6"/>
      <p:bldP build="whole" bldLvl="1" animBg="1" rev="0" advAuto="0" spid="196" grpId="2"/>
      <p:bldP build="whole" bldLvl="1" animBg="1" rev="0" advAuto="0" spid="205" grpId="11"/>
      <p:bldP build="whole" bldLvl="1" animBg="1" rev="0" advAuto="0" spid="201" grpId="7"/>
      <p:bldP build="whole" bldLvl="1" animBg="1" rev="0" advAuto="0" spid="204" grpId="10"/>
      <p:bldP build="whole" bldLvl="1" animBg="1" rev="0" advAuto="0" spid="199" grpId="5"/>
      <p:bldP build="whole" bldLvl="1" animBg="1" rev="0" advAuto="0" spid="208" grpId="14"/>
      <p:bldP build="whole" bldLvl="1" animBg="1" rev="0" advAuto="0" spid="206" grpId="12"/>
      <p:bldP build="whole" bldLvl="1" animBg="1" rev="0" advAuto="0" spid="195" grpId="1"/>
      <p:bldP build="whole" bldLvl="1" animBg="1" rev="0" advAuto="0" spid="207" grpId="13"/>
      <p:bldP build="whole" bldLvl="1" animBg="1" rev="0" advAuto="0" spid="202" grpId="8"/>
      <p:bldP build="whole" bldLvl="1" animBg="1" rev="0" advAuto="0" spid="198" grpId="4"/>
      <p:bldP build="whole" bldLvl="1" animBg="1" rev="0" advAuto="0" spid="203" grpId="9"/>
      <p:bldP build="whole" bldLvl="1" animBg="1" rev="0" advAuto="0" spid="197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G_1624.png" descr="IMG_1624.png"/>
          <p:cNvPicPr>
            <a:picLocks noChangeAspect="1"/>
          </p:cNvPicPr>
          <p:nvPr/>
        </p:nvPicPr>
        <p:blipFill>
          <a:blip r:embed="rId2">
            <a:extLst/>
          </a:blip>
          <a:srcRect l="0" t="54607" r="5735" b="22525"/>
          <a:stretch>
            <a:fillRect/>
          </a:stretch>
        </p:blipFill>
        <p:spPr>
          <a:xfrm>
            <a:off x="1405404" y="3005442"/>
            <a:ext cx="21573191" cy="4368309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٠  ٥ ٢"/>
          <p:cNvSpPr txBox="1"/>
          <p:nvPr/>
        </p:nvSpPr>
        <p:spPr>
          <a:xfrm>
            <a:off x="12192000" y="2741716"/>
            <a:ext cx="432471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 ٥ ٢</a:t>
            </a:r>
          </a:p>
        </p:txBody>
      </p:sp>
      <p:sp>
        <p:nvSpPr>
          <p:cNvPr id="212" name="٠  ١ ٢"/>
          <p:cNvSpPr txBox="1"/>
          <p:nvPr/>
        </p:nvSpPr>
        <p:spPr>
          <a:xfrm>
            <a:off x="12982877" y="3874618"/>
            <a:ext cx="332000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  ٠  ١ ٢</a:t>
            </a:r>
          </a:p>
        </p:txBody>
      </p:sp>
      <p:sp>
        <p:nvSpPr>
          <p:cNvPr id="213" name="٠  ٦  ٤"/>
          <p:cNvSpPr txBox="1"/>
          <p:nvPr/>
        </p:nvSpPr>
        <p:spPr>
          <a:xfrm>
            <a:off x="13266058" y="5245100"/>
            <a:ext cx="275364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 ٦  ٤</a:t>
            </a:r>
          </a:p>
        </p:txBody>
      </p:sp>
      <p:sp>
        <p:nvSpPr>
          <p:cNvPr id="214" name="٠  ٠ ٢"/>
          <p:cNvSpPr txBox="1"/>
          <p:nvPr/>
        </p:nvSpPr>
        <p:spPr>
          <a:xfrm>
            <a:off x="6967440" y="2741716"/>
            <a:ext cx="5058249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 ٠ ٢</a:t>
            </a:r>
          </a:p>
        </p:txBody>
      </p:sp>
      <p:sp>
        <p:nvSpPr>
          <p:cNvPr id="215" name="٠  ٠  ٢"/>
          <p:cNvSpPr txBox="1"/>
          <p:nvPr/>
        </p:nvSpPr>
        <p:spPr>
          <a:xfrm>
            <a:off x="7845235" y="3874618"/>
            <a:ext cx="365149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 ٠  ٢</a:t>
            </a:r>
          </a:p>
        </p:txBody>
      </p:sp>
      <p:sp>
        <p:nvSpPr>
          <p:cNvPr id="216" name="٠ ٠ ٤"/>
          <p:cNvSpPr txBox="1"/>
          <p:nvPr/>
        </p:nvSpPr>
        <p:spPr>
          <a:xfrm>
            <a:off x="8410259" y="5245100"/>
            <a:ext cx="284603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٠ ٤</a:t>
            </a:r>
          </a:p>
        </p:txBody>
      </p:sp>
      <p:sp>
        <p:nvSpPr>
          <p:cNvPr id="217" name="٨  ٥  ٤"/>
          <p:cNvSpPr txBox="1"/>
          <p:nvPr/>
        </p:nvSpPr>
        <p:spPr>
          <a:xfrm>
            <a:off x="2091718" y="5245100"/>
            <a:ext cx="5058248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  ٥  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" grpId="5"/>
      <p:bldP build="whole" bldLvl="1" animBg="1" rev="0" advAuto="0" spid="217" grpId="7"/>
      <p:bldP build="whole" bldLvl="1" animBg="1" rev="0" advAuto="0" spid="211" grpId="1"/>
      <p:bldP build="whole" bldLvl="1" animBg="1" rev="0" advAuto="0" spid="216" grpId="6"/>
      <p:bldP build="whole" bldLvl="1" animBg="1" rev="0" advAuto="0" spid="214" grpId="4"/>
      <p:bldP build="whole" bldLvl="1" animBg="1" rev="0" advAuto="0" spid="213" grpId="3"/>
      <p:bldP build="whole" bldLvl="1" animBg="1" rev="0" advAuto="0" spid="21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G_1624.png" descr="IMG_1624.png"/>
          <p:cNvPicPr>
            <a:picLocks noChangeAspect="1"/>
          </p:cNvPicPr>
          <p:nvPr/>
        </p:nvPicPr>
        <p:blipFill>
          <a:blip r:embed="rId2">
            <a:extLst/>
          </a:blip>
          <a:srcRect l="0" t="76851" r="2016" b="0"/>
          <a:stretch>
            <a:fillRect/>
          </a:stretch>
        </p:blipFill>
        <p:spPr>
          <a:xfrm>
            <a:off x="2994373" y="4508164"/>
            <a:ext cx="19857038" cy="3915826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٠  ٣ ٦"/>
          <p:cNvSpPr txBox="1"/>
          <p:nvPr/>
        </p:nvSpPr>
        <p:spPr>
          <a:xfrm>
            <a:off x="12922838" y="4508164"/>
            <a:ext cx="302636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 ٣ ٦</a:t>
            </a:r>
          </a:p>
        </p:txBody>
      </p:sp>
      <p:sp>
        <p:nvSpPr>
          <p:cNvPr id="221" name="٠ ٦ ٣"/>
          <p:cNvSpPr txBox="1"/>
          <p:nvPr/>
        </p:nvSpPr>
        <p:spPr>
          <a:xfrm>
            <a:off x="13019012" y="5314614"/>
            <a:ext cx="2834015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٦ ٣</a:t>
            </a:r>
          </a:p>
        </p:txBody>
      </p:sp>
      <p:sp>
        <p:nvSpPr>
          <p:cNvPr id="222" name="٠ ٩ ٩"/>
          <p:cNvSpPr txBox="1"/>
          <p:nvPr/>
        </p:nvSpPr>
        <p:spPr>
          <a:xfrm>
            <a:off x="12922838" y="6466147"/>
            <a:ext cx="332000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٩ ٩</a:t>
            </a:r>
          </a:p>
        </p:txBody>
      </p:sp>
      <p:sp>
        <p:nvSpPr>
          <p:cNvPr id="223" name="٠ ٠ ٦"/>
          <p:cNvSpPr txBox="1"/>
          <p:nvPr/>
        </p:nvSpPr>
        <p:spPr>
          <a:xfrm>
            <a:off x="7905344" y="4508164"/>
            <a:ext cx="4529085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٠ ٦</a:t>
            </a:r>
          </a:p>
        </p:txBody>
      </p:sp>
      <p:sp>
        <p:nvSpPr>
          <p:cNvPr id="224" name="٠ ٠ ٤"/>
          <p:cNvSpPr txBox="1"/>
          <p:nvPr/>
        </p:nvSpPr>
        <p:spPr>
          <a:xfrm>
            <a:off x="8193867" y="5314614"/>
            <a:ext cx="424056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٠ ٤</a:t>
            </a:r>
          </a:p>
        </p:txBody>
      </p:sp>
      <p:sp>
        <p:nvSpPr>
          <p:cNvPr id="225" name="٠ ٠ ٠ ١"/>
          <p:cNvSpPr txBox="1"/>
          <p:nvPr/>
        </p:nvSpPr>
        <p:spPr>
          <a:xfrm>
            <a:off x="8129275" y="6466147"/>
            <a:ext cx="479356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٠ ٠ ١</a:t>
            </a:r>
          </a:p>
        </p:txBody>
      </p:sp>
      <p:sp>
        <p:nvSpPr>
          <p:cNvPr id="226" name="٠"/>
          <p:cNvSpPr txBox="1"/>
          <p:nvPr/>
        </p:nvSpPr>
        <p:spPr>
          <a:xfrm>
            <a:off x="6198253" y="6466147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 </a:t>
            </a:r>
          </a:p>
        </p:txBody>
      </p:sp>
      <p:sp>
        <p:nvSpPr>
          <p:cNvPr id="227" name="١"/>
          <p:cNvSpPr txBox="1"/>
          <p:nvPr/>
        </p:nvSpPr>
        <p:spPr>
          <a:xfrm>
            <a:off x="5428859" y="4051915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8" name="٨"/>
          <p:cNvSpPr txBox="1"/>
          <p:nvPr/>
        </p:nvSpPr>
        <p:spPr>
          <a:xfrm>
            <a:off x="5428859" y="6466147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29" name="٩"/>
          <p:cNvSpPr txBox="1"/>
          <p:nvPr/>
        </p:nvSpPr>
        <p:spPr>
          <a:xfrm>
            <a:off x="4659466" y="6466147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8"/>
      <p:bldP build="whole" bldLvl="1" animBg="1" rev="0" advAuto="0" spid="229" grpId="10"/>
      <p:bldP build="whole" bldLvl="1" animBg="1" rev="0" advAuto="0" spid="220" grpId="1"/>
      <p:bldP build="whole" bldLvl="1" animBg="1" rev="0" advAuto="0" spid="225" grpId="6"/>
      <p:bldP build="whole" bldLvl="1" animBg="1" rev="0" advAuto="0" spid="221" grpId="2"/>
      <p:bldP build="whole" bldLvl="1" animBg="1" rev="0" advAuto="0" spid="226" grpId="7"/>
      <p:bldP build="whole" bldLvl="1" animBg="1" rev="0" advAuto="0" spid="224" grpId="5"/>
      <p:bldP build="whole" bldLvl="1" animBg="1" rev="0" advAuto="0" spid="222" grpId="3"/>
      <p:bldP build="whole" bldLvl="1" animBg="1" rev="0" advAuto="0" spid="223" grpId="4"/>
      <p:bldP build="whole" bldLvl="1" animBg="1" rev="0" advAuto="0" spid="228" grpId="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G_1625.png" descr="IMG_16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103" y="1029038"/>
            <a:ext cx="22839309" cy="735454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نعم يكفي"/>
          <p:cNvSpPr txBox="1"/>
          <p:nvPr/>
        </p:nvSpPr>
        <p:spPr>
          <a:xfrm>
            <a:off x="13387272" y="6770629"/>
            <a:ext cx="4697389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نعم يكفي </a:t>
            </a:r>
          </a:p>
        </p:txBody>
      </p:sp>
      <p:sp>
        <p:nvSpPr>
          <p:cNvPr id="233" name="يبقى  ٥٠  بالونه"/>
          <p:cNvSpPr txBox="1"/>
          <p:nvPr/>
        </p:nvSpPr>
        <p:spPr>
          <a:xfrm>
            <a:off x="5332685" y="6770629"/>
            <a:ext cx="6428525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يبقى  ٥٠  بالونه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  <p:bldP build="whole" bldLvl="1" animBg="1" rev="0" advAuto="0" spid="233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