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Shape 1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" name="IMG_5415.png" descr="IMG_54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7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G_5414.png" descr="IMG_54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5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2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3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youtu.be/xWdB8lPSg-U" TargetMode="External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6.png"/><Relationship Id="rId13" Type="http://schemas.openxmlformats.org/officeDocument/2006/relationships/image" Target="../media/image3.jpeg"/><Relationship Id="rId14" Type="http://schemas.openxmlformats.org/officeDocument/2006/relationships/hyperlink" Target="https://drive.google.com/file/d/10CCsEPheQNUlRuwDhS_UNykg0Q1OAeVm/view?usp=drivesdk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youtu.be/xWdB8lPSg-U" TargetMode="External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6.png"/><Relationship Id="rId13" Type="http://schemas.openxmlformats.org/officeDocument/2006/relationships/image" Target="../media/image3.jpeg"/><Relationship Id="rId14" Type="http://schemas.openxmlformats.org/officeDocument/2006/relationships/hyperlink" Target="https://drive.google.com/file/d/10CCsEPheQNUlRuwDhS_UNykg0Q1OAeVm/view?usp=drivesdk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hyperlink" Target="https://youtu.be/xWdB8lPSg-U" TargetMode="External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6.png"/><Relationship Id="rId12" Type="http://schemas.openxmlformats.org/officeDocument/2006/relationships/image" Target="../media/image3.jpeg"/><Relationship Id="rId13" Type="http://schemas.openxmlformats.org/officeDocument/2006/relationships/hyperlink" Target="https://drive.google.com/file/d/10CCsEPheQNUlRuwDhS_UNykg0Q1OAeVm/view?usp=drivesdk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hyperlink" Target="https://youtu.be/xWdB8lPSg-U" TargetMode="External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6.png"/><Relationship Id="rId12" Type="http://schemas.openxmlformats.org/officeDocument/2006/relationships/image" Target="../media/image3.jpeg"/><Relationship Id="rId13" Type="http://schemas.openxmlformats.org/officeDocument/2006/relationships/hyperlink" Target="https://drive.google.com/file/d/10CCsEPheQNUlRuwDhS_UNykg0Q1OAeVm/view?usp=drivesdk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hyperlink" Target="https://youtu.be/xWdB8lPSg-U" TargetMode="External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6.png"/><Relationship Id="rId12" Type="http://schemas.openxmlformats.org/officeDocument/2006/relationships/image" Target="../media/image3.jpeg"/><Relationship Id="rId13" Type="http://schemas.openxmlformats.org/officeDocument/2006/relationships/hyperlink" Target="https://drive.google.com/file/d/10CCsEPheQNUlRuwDhS_UNykg0Q1OAeVm/view?usp=drivesdk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hyperlink" Target="https://youtu.be/xWdB8lPSg-U" TargetMode="External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6.png"/><Relationship Id="rId12" Type="http://schemas.openxmlformats.org/officeDocument/2006/relationships/image" Target="../media/image3.jpeg"/><Relationship Id="rId13" Type="http://schemas.openxmlformats.org/officeDocument/2006/relationships/hyperlink" Target="https://drive.google.com/file/d/10CCsEPheQNUlRuwDhS_UNykg0Q1OAeVm/view?usp=drivesdk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s://youtu.be/xWdB8lPSg-U" TargetMode="External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6.png"/><Relationship Id="rId12" Type="http://schemas.openxmlformats.org/officeDocument/2006/relationships/image" Target="../media/image3.jpeg"/><Relationship Id="rId13" Type="http://schemas.openxmlformats.org/officeDocument/2006/relationships/hyperlink" Target="https://drive.google.com/file/d/10CCsEPheQNUlRuwDhS_UNykg0Q1OAeVm/view?usp=drivesdk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الفصل الثامن"/>
          <p:cNvSpPr txBox="1"/>
          <p:nvPr/>
        </p:nvSpPr>
        <p:spPr>
          <a:xfrm>
            <a:off x="8119077" y="2591665"/>
            <a:ext cx="6611022" cy="199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3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الثامن</a:t>
            </a:r>
            <a:r>
              <a:t> </a:t>
            </a:r>
          </a:p>
        </p:txBody>
      </p:sp>
      <p:sp>
        <p:nvSpPr>
          <p:cNvPr id="154" name="القياس"/>
          <p:cNvSpPr txBox="1"/>
          <p:nvPr/>
        </p:nvSpPr>
        <p:spPr>
          <a:xfrm>
            <a:off x="9803986" y="4976080"/>
            <a:ext cx="3241206" cy="212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القياس</a:t>
            </a:r>
          </a:p>
        </p:txBody>
      </p:sp>
      <p:pic>
        <p:nvPicPr>
          <p:cNvPr id="155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0" t="7180" r="65183" b="58003"/>
          <a:stretch>
            <a:fillRect/>
          </a:stretch>
        </p:blipFill>
        <p:spPr>
          <a:xfrm>
            <a:off x="15633027" y="1409125"/>
            <a:ext cx="8593789" cy="12155289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156" name="٨-٣ المحيط"/>
          <p:cNvSpPr txBox="1"/>
          <p:nvPr/>
        </p:nvSpPr>
        <p:spPr>
          <a:xfrm>
            <a:off x="8408213" y="8150606"/>
            <a:ext cx="6593945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 </a:t>
            </a:r>
            <a:r>
              <a:rPr b="1" sz="8800">
                <a:solidFill>
                  <a:srgbClr val="FF6A00"/>
                </a:solidFill>
                <a:latin typeface="+mn-lt"/>
                <a:ea typeface="+mn-ea"/>
                <a:cs typeface="+mn-cs"/>
                <a:sym typeface="Helvetica Neue"/>
              </a:rPr>
              <a:t>٨-٣</a:t>
            </a:r>
            <a:r>
              <a:t> المحيط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1"/>
      <p:bldP build="whole" bldLvl="1" animBg="1" rev="0" advAuto="0" spid="15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أجد محيط الشكل"/>
          <p:cNvSpPr txBox="1"/>
          <p:nvPr/>
        </p:nvSpPr>
        <p:spPr>
          <a:xfrm>
            <a:off x="7255701" y="5960383"/>
            <a:ext cx="9077724" cy="11303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أجد محيط الشكل</a:t>
            </a:r>
          </a:p>
        </p:txBody>
      </p:sp>
      <p:sp>
        <p:nvSpPr>
          <p:cNvPr id="159" name="فكرة الدرس"/>
          <p:cNvSpPr txBox="1"/>
          <p:nvPr/>
        </p:nvSpPr>
        <p:spPr>
          <a:xfrm>
            <a:off x="17251613" y="1357459"/>
            <a:ext cx="3934864" cy="15748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فكرة الدرس</a:t>
            </a:r>
          </a:p>
        </p:txBody>
      </p:sp>
      <p:pic>
        <p:nvPicPr>
          <p:cNvPr id="160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65183" t="0" r="0" b="65183"/>
          <a:stretch>
            <a:fillRect/>
          </a:stretch>
        </p:blipFill>
        <p:spPr>
          <a:xfrm>
            <a:off x="15912881" y="2116794"/>
            <a:ext cx="5563112" cy="7868616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61" name="IMG_0015.png" descr="IMG_0015.png"/>
          <p:cNvPicPr>
            <a:picLocks noChangeAspect="1"/>
          </p:cNvPicPr>
          <p:nvPr/>
        </p:nvPicPr>
        <p:blipFill>
          <a:blip r:embed="rId3">
            <a:extLst/>
          </a:blip>
          <a:srcRect l="43974" t="15182" r="40760" b="47131"/>
          <a:stretch>
            <a:fillRect/>
          </a:stretch>
        </p:blipFill>
        <p:spPr>
          <a:xfrm>
            <a:off x="20675418" y="896162"/>
            <a:ext cx="1896050" cy="26331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الرسم"/>
          <p:cNvGrpSpPr/>
          <p:nvPr/>
        </p:nvGrpSpPr>
        <p:grpSpPr>
          <a:xfrm>
            <a:off x="10962769" y="2393317"/>
            <a:ext cx="2032965" cy="3151356"/>
            <a:chOff x="0" y="0"/>
            <a:chExt cx="2032963" cy="3151354"/>
          </a:xfrm>
        </p:grpSpPr>
        <p:sp>
          <p:nvSpPr>
            <p:cNvPr id="162" name="شكل"/>
            <p:cNvSpPr/>
            <p:nvPr/>
          </p:nvSpPr>
          <p:spPr>
            <a:xfrm>
              <a:off x="133565" y="160786"/>
              <a:ext cx="1578919" cy="2185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567" fill="norm" stroke="1" extrusionOk="0">
                  <a:moveTo>
                    <a:pt x="18697" y="3247"/>
                  </a:moveTo>
                  <a:cubicBezTo>
                    <a:pt x="18697" y="3144"/>
                    <a:pt x="18697" y="3041"/>
                    <a:pt x="18626" y="2980"/>
                  </a:cubicBezTo>
                  <a:cubicBezTo>
                    <a:pt x="18555" y="2918"/>
                    <a:pt x="18413" y="2898"/>
                    <a:pt x="18100" y="2867"/>
                  </a:cubicBezTo>
                  <a:cubicBezTo>
                    <a:pt x="17787" y="2836"/>
                    <a:pt x="17303" y="2795"/>
                    <a:pt x="16606" y="2785"/>
                  </a:cubicBezTo>
                  <a:cubicBezTo>
                    <a:pt x="15908" y="2774"/>
                    <a:pt x="14998" y="2795"/>
                    <a:pt x="14315" y="2815"/>
                  </a:cubicBezTo>
                  <a:cubicBezTo>
                    <a:pt x="13632" y="2836"/>
                    <a:pt x="13176" y="2857"/>
                    <a:pt x="12636" y="2939"/>
                  </a:cubicBezTo>
                  <a:cubicBezTo>
                    <a:pt x="12095" y="3021"/>
                    <a:pt x="11469" y="3165"/>
                    <a:pt x="10757" y="3349"/>
                  </a:cubicBezTo>
                  <a:cubicBezTo>
                    <a:pt x="10046" y="3534"/>
                    <a:pt x="9249" y="3760"/>
                    <a:pt x="8566" y="4047"/>
                  </a:cubicBezTo>
                  <a:cubicBezTo>
                    <a:pt x="7883" y="4335"/>
                    <a:pt x="7314" y="4684"/>
                    <a:pt x="6873" y="5033"/>
                  </a:cubicBezTo>
                  <a:cubicBezTo>
                    <a:pt x="6432" y="5382"/>
                    <a:pt x="6119" y="5731"/>
                    <a:pt x="5777" y="6101"/>
                  </a:cubicBezTo>
                  <a:cubicBezTo>
                    <a:pt x="5436" y="6470"/>
                    <a:pt x="5066" y="6860"/>
                    <a:pt x="4795" y="7209"/>
                  </a:cubicBezTo>
                  <a:cubicBezTo>
                    <a:pt x="4525" y="7558"/>
                    <a:pt x="4354" y="7866"/>
                    <a:pt x="4198" y="8267"/>
                  </a:cubicBezTo>
                  <a:cubicBezTo>
                    <a:pt x="4041" y="8667"/>
                    <a:pt x="3899" y="9160"/>
                    <a:pt x="3799" y="9632"/>
                  </a:cubicBezTo>
                  <a:cubicBezTo>
                    <a:pt x="3700" y="10104"/>
                    <a:pt x="3643" y="10556"/>
                    <a:pt x="3614" y="11141"/>
                  </a:cubicBezTo>
                  <a:cubicBezTo>
                    <a:pt x="3586" y="11726"/>
                    <a:pt x="3586" y="12445"/>
                    <a:pt x="3572" y="13071"/>
                  </a:cubicBezTo>
                  <a:cubicBezTo>
                    <a:pt x="3557" y="13698"/>
                    <a:pt x="3529" y="14231"/>
                    <a:pt x="3529" y="14765"/>
                  </a:cubicBezTo>
                  <a:cubicBezTo>
                    <a:pt x="3529" y="15299"/>
                    <a:pt x="3557" y="15833"/>
                    <a:pt x="3657" y="16274"/>
                  </a:cubicBezTo>
                  <a:cubicBezTo>
                    <a:pt x="3757" y="16716"/>
                    <a:pt x="3927" y="17065"/>
                    <a:pt x="4212" y="17496"/>
                  </a:cubicBezTo>
                  <a:cubicBezTo>
                    <a:pt x="4496" y="17927"/>
                    <a:pt x="4895" y="18441"/>
                    <a:pt x="5279" y="18820"/>
                  </a:cubicBezTo>
                  <a:cubicBezTo>
                    <a:pt x="5663" y="19200"/>
                    <a:pt x="6033" y="19447"/>
                    <a:pt x="6389" y="19765"/>
                  </a:cubicBezTo>
                  <a:cubicBezTo>
                    <a:pt x="6745" y="20083"/>
                    <a:pt x="7086" y="20473"/>
                    <a:pt x="7584" y="20781"/>
                  </a:cubicBezTo>
                  <a:cubicBezTo>
                    <a:pt x="8082" y="21089"/>
                    <a:pt x="8737" y="21315"/>
                    <a:pt x="9548" y="21428"/>
                  </a:cubicBezTo>
                  <a:cubicBezTo>
                    <a:pt x="10359" y="21541"/>
                    <a:pt x="11326" y="21541"/>
                    <a:pt x="12223" y="21551"/>
                  </a:cubicBezTo>
                  <a:cubicBezTo>
                    <a:pt x="13119" y="21561"/>
                    <a:pt x="13945" y="21582"/>
                    <a:pt x="14713" y="21551"/>
                  </a:cubicBezTo>
                  <a:cubicBezTo>
                    <a:pt x="15481" y="21520"/>
                    <a:pt x="16193" y="21438"/>
                    <a:pt x="16662" y="21377"/>
                  </a:cubicBezTo>
                  <a:cubicBezTo>
                    <a:pt x="17132" y="21315"/>
                    <a:pt x="17360" y="21274"/>
                    <a:pt x="17559" y="21141"/>
                  </a:cubicBezTo>
                  <a:cubicBezTo>
                    <a:pt x="17758" y="21007"/>
                    <a:pt x="17929" y="20781"/>
                    <a:pt x="18199" y="20412"/>
                  </a:cubicBezTo>
                  <a:cubicBezTo>
                    <a:pt x="18470" y="20042"/>
                    <a:pt x="18840" y="19529"/>
                    <a:pt x="19224" y="19057"/>
                  </a:cubicBezTo>
                  <a:cubicBezTo>
                    <a:pt x="19608" y="18584"/>
                    <a:pt x="20006" y="18153"/>
                    <a:pt x="20291" y="17763"/>
                  </a:cubicBezTo>
                  <a:cubicBezTo>
                    <a:pt x="20575" y="17373"/>
                    <a:pt x="20746" y="17024"/>
                    <a:pt x="20917" y="16531"/>
                  </a:cubicBezTo>
                  <a:cubicBezTo>
                    <a:pt x="21088" y="16038"/>
                    <a:pt x="21258" y="15402"/>
                    <a:pt x="21330" y="14806"/>
                  </a:cubicBezTo>
                  <a:cubicBezTo>
                    <a:pt x="21401" y="14211"/>
                    <a:pt x="21372" y="13657"/>
                    <a:pt x="21401" y="13092"/>
                  </a:cubicBezTo>
                  <a:cubicBezTo>
                    <a:pt x="21429" y="12527"/>
                    <a:pt x="21515" y="11952"/>
                    <a:pt x="21557" y="11408"/>
                  </a:cubicBezTo>
                  <a:cubicBezTo>
                    <a:pt x="21600" y="10864"/>
                    <a:pt x="21600" y="10351"/>
                    <a:pt x="21586" y="9940"/>
                  </a:cubicBezTo>
                  <a:cubicBezTo>
                    <a:pt x="21572" y="9530"/>
                    <a:pt x="21543" y="9222"/>
                    <a:pt x="21387" y="8862"/>
                  </a:cubicBezTo>
                  <a:cubicBezTo>
                    <a:pt x="21230" y="8503"/>
                    <a:pt x="20945" y="8092"/>
                    <a:pt x="20704" y="7682"/>
                  </a:cubicBezTo>
                  <a:cubicBezTo>
                    <a:pt x="20462" y="7271"/>
                    <a:pt x="20262" y="6860"/>
                    <a:pt x="20106" y="6501"/>
                  </a:cubicBezTo>
                  <a:cubicBezTo>
                    <a:pt x="19949" y="6142"/>
                    <a:pt x="19836" y="5834"/>
                    <a:pt x="19608" y="5495"/>
                  </a:cubicBezTo>
                  <a:cubicBezTo>
                    <a:pt x="19380" y="5156"/>
                    <a:pt x="19039" y="4787"/>
                    <a:pt x="18740" y="4479"/>
                  </a:cubicBezTo>
                  <a:cubicBezTo>
                    <a:pt x="18441" y="4171"/>
                    <a:pt x="18185" y="3924"/>
                    <a:pt x="17943" y="3637"/>
                  </a:cubicBezTo>
                  <a:cubicBezTo>
                    <a:pt x="17701" y="3349"/>
                    <a:pt x="17474" y="3021"/>
                    <a:pt x="17274" y="2744"/>
                  </a:cubicBezTo>
                  <a:cubicBezTo>
                    <a:pt x="17075" y="2466"/>
                    <a:pt x="16904" y="2241"/>
                    <a:pt x="16634" y="2015"/>
                  </a:cubicBezTo>
                  <a:cubicBezTo>
                    <a:pt x="16364" y="1789"/>
                    <a:pt x="15994" y="1563"/>
                    <a:pt x="15695" y="1358"/>
                  </a:cubicBezTo>
                  <a:cubicBezTo>
                    <a:pt x="15396" y="1152"/>
                    <a:pt x="15168" y="968"/>
                    <a:pt x="14855" y="793"/>
                  </a:cubicBezTo>
                  <a:cubicBezTo>
                    <a:pt x="14542" y="619"/>
                    <a:pt x="14144" y="454"/>
                    <a:pt x="13703" y="321"/>
                  </a:cubicBezTo>
                  <a:cubicBezTo>
                    <a:pt x="13262" y="187"/>
                    <a:pt x="12778" y="85"/>
                    <a:pt x="12308" y="33"/>
                  </a:cubicBezTo>
                  <a:cubicBezTo>
                    <a:pt x="11839" y="-18"/>
                    <a:pt x="11383" y="-18"/>
                    <a:pt x="10800" y="95"/>
                  </a:cubicBezTo>
                  <a:cubicBezTo>
                    <a:pt x="10217" y="208"/>
                    <a:pt x="9505" y="434"/>
                    <a:pt x="8893" y="660"/>
                  </a:cubicBezTo>
                  <a:cubicBezTo>
                    <a:pt x="8281" y="885"/>
                    <a:pt x="7769" y="1111"/>
                    <a:pt x="7285" y="1368"/>
                  </a:cubicBezTo>
                  <a:cubicBezTo>
                    <a:pt x="6802" y="1625"/>
                    <a:pt x="6346" y="1912"/>
                    <a:pt x="5905" y="2261"/>
                  </a:cubicBezTo>
                  <a:cubicBezTo>
                    <a:pt x="5464" y="2610"/>
                    <a:pt x="5037" y="3021"/>
                    <a:pt x="4667" y="3493"/>
                  </a:cubicBezTo>
                  <a:cubicBezTo>
                    <a:pt x="4297" y="3965"/>
                    <a:pt x="3984" y="4499"/>
                    <a:pt x="3714" y="4899"/>
                  </a:cubicBezTo>
                  <a:cubicBezTo>
                    <a:pt x="3443" y="5300"/>
                    <a:pt x="3216" y="5567"/>
                    <a:pt x="2960" y="5895"/>
                  </a:cubicBezTo>
                  <a:cubicBezTo>
                    <a:pt x="2704" y="6224"/>
                    <a:pt x="2419" y="6614"/>
                    <a:pt x="2149" y="6953"/>
                  </a:cubicBezTo>
                  <a:cubicBezTo>
                    <a:pt x="1878" y="7292"/>
                    <a:pt x="1622" y="7579"/>
                    <a:pt x="1494" y="7774"/>
                  </a:cubicBezTo>
                  <a:cubicBezTo>
                    <a:pt x="1366" y="7969"/>
                    <a:pt x="1366" y="8072"/>
                    <a:pt x="1281" y="8205"/>
                  </a:cubicBezTo>
                  <a:cubicBezTo>
                    <a:pt x="1195" y="8339"/>
                    <a:pt x="1025" y="8503"/>
                    <a:pt x="882" y="8677"/>
                  </a:cubicBezTo>
                  <a:cubicBezTo>
                    <a:pt x="740" y="8852"/>
                    <a:pt x="626" y="9037"/>
                    <a:pt x="484" y="9211"/>
                  </a:cubicBezTo>
                  <a:cubicBezTo>
                    <a:pt x="342" y="9386"/>
                    <a:pt x="171" y="9550"/>
                    <a:pt x="0" y="9714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3" name="خط"/>
            <p:cNvSpPr/>
            <p:nvPr/>
          </p:nvSpPr>
          <p:spPr>
            <a:xfrm>
              <a:off x="25149" y="0"/>
              <a:ext cx="2007815" cy="261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9526" y="241"/>
                  </a:moveTo>
                  <a:cubicBezTo>
                    <a:pt x="9442" y="193"/>
                    <a:pt x="9359" y="145"/>
                    <a:pt x="9150" y="153"/>
                  </a:cubicBezTo>
                  <a:cubicBezTo>
                    <a:pt x="8940" y="161"/>
                    <a:pt x="8606" y="225"/>
                    <a:pt x="8261" y="305"/>
                  </a:cubicBezTo>
                  <a:cubicBezTo>
                    <a:pt x="7916" y="385"/>
                    <a:pt x="7560" y="482"/>
                    <a:pt x="7205" y="642"/>
                  </a:cubicBezTo>
                  <a:cubicBezTo>
                    <a:pt x="6849" y="803"/>
                    <a:pt x="6494" y="1028"/>
                    <a:pt x="6107" y="1237"/>
                  </a:cubicBezTo>
                  <a:cubicBezTo>
                    <a:pt x="5720" y="1445"/>
                    <a:pt x="5302" y="1638"/>
                    <a:pt x="4905" y="1855"/>
                  </a:cubicBezTo>
                  <a:cubicBezTo>
                    <a:pt x="4508" y="2072"/>
                    <a:pt x="4131" y="2313"/>
                    <a:pt x="3828" y="2521"/>
                  </a:cubicBezTo>
                  <a:cubicBezTo>
                    <a:pt x="3525" y="2730"/>
                    <a:pt x="3295" y="2907"/>
                    <a:pt x="3033" y="3116"/>
                  </a:cubicBezTo>
                  <a:cubicBezTo>
                    <a:pt x="2772" y="3324"/>
                    <a:pt x="2479" y="3565"/>
                    <a:pt x="2197" y="3814"/>
                  </a:cubicBezTo>
                  <a:cubicBezTo>
                    <a:pt x="1915" y="4063"/>
                    <a:pt x="1643" y="4320"/>
                    <a:pt x="1434" y="4633"/>
                  </a:cubicBezTo>
                  <a:cubicBezTo>
                    <a:pt x="1225" y="4946"/>
                    <a:pt x="1078" y="5316"/>
                    <a:pt x="880" y="5765"/>
                  </a:cubicBezTo>
                  <a:cubicBezTo>
                    <a:pt x="681" y="6215"/>
                    <a:pt x="430" y="6745"/>
                    <a:pt x="273" y="7179"/>
                  </a:cubicBezTo>
                  <a:cubicBezTo>
                    <a:pt x="116" y="7612"/>
                    <a:pt x="54" y="7949"/>
                    <a:pt x="22" y="8375"/>
                  </a:cubicBezTo>
                  <a:cubicBezTo>
                    <a:pt x="-9" y="8801"/>
                    <a:pt x="-9" y="9314"/>
                    <a:pt x="33" y="9732"/>
                  </a:cubicBezTo>
                  <a:cubicBezTo>
                    <a:pt x="75" y="10150"/>
                    <a:pt x="158" y="10471"/>
                    <a:pt x="273" y="10792"/>
                  </a:cubicBezTo>
                  <a:cubicBezTo>
                    <a:pt x="388" y="11113"/>
                    <a:pt x="535" y="11434"/>
                    <a:pt x="671" y="11707"/>
                  </a:cubicBezTo>
                  <a:cubicBezTo>
                    <a:pt x="806" y="11980"/>
                    <a:pt x="932" y="12205"/>
                    <a:pt x="1089" y="12510"/>
                  </a:cubicBezTo>
                  <a:cubicBezTo>
                    <a:pt x="1246" y="12815"/>
                    <a:pt x="1434" y="13201"/>
                    <a:pt x="1612" y="13506"/>
                  </a:cubicBezTo>
                  <a:cubicBezTo>
                    <a:pt x="1789" y="13811"/>
                    <a:pt x="1957" y="14036"/>
                    <a:pt x="2166" y="14261"/>
                  </a:cubicBezTo>
                  <a:cubicBezTo>
                    <a:pt x="2375" y="14486"/>
                    <a:pt x="2626" y="14710"/>
                    <a:pt x="2866" y="14911"/>
                  </a:cubicBezTo>
                  <a:cubicBezTo>
                    <a:pt x="3107" y="15112"/>
                    <a:pt x="3337" y="15289"/>
                    <a:pt x="3567" y="15554"/>
                  </a:cubicBezTo>
                  <a:cubicBezTo>
                    <a:pt x="3797" y="15819"/>
                    <a:pt x="4027" y="16172"/>
                    <a:pt x="4225" y="16461"/>
                  </a:cubicBezTo>
                  <a:cubicBezTo>
                    <a:pt x="4424" y="16750"/>
                    <a:pt x="4591" y="16975"/>
                    <a:pt x="4748" y="17200"/>
                  </a:cubicBezTo>
                  <a:cubicBezTo>
                    <a:pt x="4905" y="17425"/>
                    <a:pt x="5051" y="17649"/>
                    <a:pt x="5260" y="17930"/>
                  </a:cubicBezTo>
                  <a:cubicBezTo>
                    <a:pt x="5469" y="18211"/>
                    <a:pt x="5741" y="18549"/>
                    <a:pt x="5950" y="18878"/>
                  </a:cubicBezTo>
                  <a:cubicBezTo>
                    <a:pt x="6159" y="19207"/>
                    <a:pt x="6306" y="19528"/>
                    <a:pt x="6421" y="19777"/>
                  </a:cubicBezTo>
                  <a:cubicBezTo>
                    <a:pt x="6536" y="20026"/>
                    <a:pt x="6619" y="20203"/>
                    <a:pt x="6808" y="20412"/>
                  </a:cubicBezTo>
                  <a:cubicBezTo>
                    <a:pt x="6996" y="20620"/>
                    <a:pt x="7289" y="20861"/>
                    <a:pt x="7592" y="21054"/>
                  </a:cubicBezTo>
                  <a:cubicBezTo>
                    <a:pt x="7895" y="21247"/>
                    <a:pt x="8209" y="21391"/>
                    <a:pt x="8522" y="21480"/>
                  </a:cubicBezTo>
                  <a:cubicBezTo>
                    <a:pt x="8836" y="21568"/>
                    <a:pt x="9150" y="21600"/>
                    <a:pt x="9610" y="21600"/>
                  </a:cubicBezTo>
                  <a:cubicBezTo>
                    <a:pt x="10070" y="21600"/>
                    <a:pt x="10676" y="21568"/>
                    <a:pt x="11167" y="21512"/>
                  </a:cubicBezTo>
                  <a:cubicBezTo>
                    <a:pt x="11659" y="21455"/>
                    <a:pt x="12035" y="21375"/>
                    <a:pt x="12432" y="21295"/>
                  </a:cubicBezTo>
                  <a:cubicBezTo>
                    <a:pt x="12830" y="21215"/>
                    <a:pt x="13248" y="21134"/>
                    <a:pt x="13593" y="21030"/>
                  </a:cubicBezTo>
                  <a:cubicBezTo>
                    <a:pt x="13938" y="20925"/>
                    <a:pt x="14210" y="20797"/>
                    <a:pt x="14429" y="20612"/>
                  </a:cubicBezTo>
                  <a:cubicBezTo>
                    <a:pt x="14649" y="20428"/>
                    <a:pt x="14816" y="20187"/>
                    <a:pt x="14983" y="19962"/>
                  </a:cubicBezTo>
                  <a:cubicBezTo>
                    <a:pt x="15151" y="19737"/>
                    <a:pt x="15318" y="19528"/>
                    <a:pt x="15485" y="19295"/>
                  </a:cubicBezTo>
                  <a:cubicBezTo>
                    <a:pt x="15653" y="19063"/>
                    <a:pt x="15820" y="18806"/>
                    <a:pt x="15998" y="18525"/>
                  </a:cubicBezTo>
                  <a:cubicBezTo>
                    <a:pt x="16175" y="18244"/>
                    <a:pt x="16364" y="17938"/>
                    <a:pt x="16604" y="17577"/>
                  </a:cubicBezTo>
                  <a:cubicBezTo>
                    <a:pt x="16844" y="17216"/>
                    <a:pt x="17137" y="16798"/>
                    <a:pt x="17472" y="16373"/>
                  </a:cubicBezTo>
                  <a:cubicBezTo>
                    <a:pt x="17806" y="15947"/>
                    <a:pt x="18183" y="15513"/>
                    <a:pt x="18559" y="15128"/>
                  </a:cubicBezTo>
                  <a:cubicBezTo>
                    <a:pt x="18935" y="14743"/>
                    <a:pt x="19312" y="14405"/>
                    <a:pt x="19636" y="13988"/>
                  </a:cubicBezTo>
                  <a:cubicBezTo>
                    <a:pt x="19960" y="13570"/>
                    <a:pt x="20232" y="13072"/>
                    <a:pt x="20462" y="12695"/>
                  </a:cubicBezTo>
                  <a:cubicBezTo>
                    <a:pt x="20692" y="12318"/>
                    <a:pt x="20880" y="12061"/>
                    <a:pt x="21037" y="11772"/>
                  </a:cubicBezTo>
                  <a:cubicBezTo>
                    <a:pt x="21194" y="11483"/>
                    <a:pt x="21319" y="11161"/>
                    <a:pt x="21413" y="10816"/>
                  </a:cubicBezTo>
                  <a:cubicBezTo>
                    <a:pt x="21507" y="10471"/>
                    <a:pt x="21570" y="10101"/>
                    <a:pt x="21581" y="9732"/>
                  </a:cubicBezTo>
                  <a:cubicBezTo>
                    <a:pt x="21591" y="9363"/>
                    <a:pt x="21549" y="8993"/>
                    <a:pt x="21497" y="8648"/>
                  </a:cubicBezTo>
                  <a:cubicBezTo>
                    <a:pt x="21445" y="8303"/>
                    <a:pt x="21382" y="7982"/>
                    <a:pt x="21309" y="7628"/>
                  </a:cubicBezTo>
                  <a:cubicBezTo>
                    <a:pt x="21236" y="7275"/>
                    <a:pt x="21152" y="6890"/>
                    <a:pt x="21047" y="6576"/>
                  </a:cubicBezTo>
                  <a:cubicBezTo>
                    <a:pt x="20943" y="6263"/>
                    <a:pt x="20817" y="6022"/>
                    <a:pt x="20692" y="5741"/>
                  </a:cubicBezTo>
                  <a:cubicBezTo>
                    <a:pt x="20566" y="5460"/>
                    <a:pt x="20441" y="5139"/>
                    <a:pt x="20263" y="4818"/>
                  </a:cubicBezTo>
                  <a:cubicBezTo>
                    <a:pt x="20085" y="4497"/>
                    <a:pt x="19855" y="4175"/>
                    <a:pt x="19625" y="3927"/>
                  </a:cubicBezTo>
                  <a:cubicBezTo>
                    <a:pt x="19395" y="3678"/>
                    <a:pt x="19165" y="3501"/>
                    <a:pt x="18935" y="3332"/>
                  </a:cubicBezTo>
                  <a:cubicBezTo>
                    <a:pt x="18705" y="3164"/>
                    <a:pt x="18475" y="3003"/>
                    <a:pt x="18214" y="2794"/>
                  </a:cubicBezTo>
                  <a:cubicBezTo>
                    <a:pt x="17953" y="2586"/>
                    <a:pt x="17660" y="2329"/>
                    <a:pt x="17315" y="2072"/>
                  </a:cubicBezTo>
                  <a:cubicBezTo>
                    <a:pt x="16970" y="1815"/>
                    <a:pt x="16573" y="1558"/>
                    <a:pt x="16165" y="1325"/>
                  </a:cubicBezTo>
                  <a:cubicBezTo>
                    <a:pt x="15757" y="1092"/>
                    <a:pt x="15339" y="883"/>
                    <a:pt x="14983" y="723"/>
                  </a:cubicBezTo>
                  <a:cubicBezTo>
                    <a:pt x="14628" y="562"/>
                    <a:pt x="14335" y="450"/>
                    <a:pt x="13980" y="353"/>
                  </a:cubicBezTo>
                  <a:cubicBezTo>
                    <a:pt x="13624" y="257"/>
                    <a:pt x="13206" y="177"/>
                    <a:pt x="12715" y="128"/>
                  </a:cubicBezTo>
                  <a:cubicBezTo>
                    <a:pt x="12223" y="80"/>
                    <a:pt x="11659" y="64"/>
                    <a:pt x="11011" y="64"/>
                  </a:cubicBezTo>
                  <a:cubicBezTo>
                    <a:pt x="10362" y="64"/>
                    <a:pt x="9630" y="80"/>
                    <a:pt x="9212" y="72"/>
                  </a:cubicBezTo>
                  <a:cubicBezTo>
                    <a:pt x="8794" y="64"/>
                    <a:pt x="8690" y="32"/>
                    <a:pt x="8585" y="0"/>
                  </a:cubicBezTo>
                </a:path>
              </a:pathLst>
            </a:custGeom>
            <a:noFill/>
            <a:ln w="1659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4" name="خط"/>
            <p:cNvSpPr/>
            <p:nvPr/>
          </p:nvSpPr>
          <p:spPr>
            <a:xfrm>
              <a:off x="479029" y="1002316"/>
              <a:ext cx="955611" cy="132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60" fill="norm" stroke="1" extrusionOk="0">
                  <a:moveTo>
                    <a:pt x="9362" y="21560"/>
                  </a:moveTo>
                  <a:cubicBezTo>
                    <a:pt x="9230" y="21433"/>
                    <a:pt x="9099" y="21306"/>
                    <a:pt x="9055" y="21052"/>
                  </a:cubicBezTo>
                  <a:cubicBezTo>
                    <a:pt x="9011" y="20798"/>
                    <a:pt x="9055" y="20416"/>
                    <a:pt x="9121" y="19988"/>
                  </a:cubicBezTo>
                  <a:cubicBezTo>
                    <a:pt x="9187" y="19559"/>
                    <a:pt x="9274" y="19082"/>
                    <a:pt x="9252" y="18431"/>
                  </a:cubicBezTo>
                  <a:cubicBezTo>
                    <a:pt x="9230" y="17780"/>
                    <a:pt x="9099" y="16954"/>
                    <a:pt x="8923" y="16192"/>
                  </a:cubicBezTo>
                  <a:cubicBezTo>
                    <a:pt x="8747" y="15429"/>
                    <a:pt x="8528" y="14731"/>
                    <a:pt x="8330" y="14016"/>
                  </a:cubicBezTo>
                  <a:cubicBezTo>
                    <a:pt x="8133" y="13301"/>
                    <a:pt x="7957" y="12571"/>
                    <a:pt x="7826" y="11872"/>
                  </a:cubicBezTo>
                  <a:cubicBezTo>
                    <a:pt x="7694" y="11173"/>
                    <a:pt x="7606" y="10506"/>
                    <a:pt x="7496" y="9902"/>
                  </a:cubicBezTo>
                  <a:cubicBezTo>
                    <a:pt x="7387" y="9299"/>
                    <a:pt x="7255" y="8759"/>
                    <a:pt x="6904" y="8219"/>
                  </a:cubicBezTo>
                  <a:cubicBezTo>
                    <a:pt x="6552" y="7679"/>
                    <a:pt x="5982" y="7139"/>
                    <a:pt x="5433" y="6583"/>
                  </a:cubicBezTo>
                  <a:cubicBezTo>
                    <a:pt x="4884" y="6027"/>
                    <a:pt x="4357" y="5455"/>
                    <a:pt x="3830" y="5011"/>
                  </a:cubicBezTo>
                  <a:cubicBezTo>
                    <a:pt x="3304" y="4566"/>
                    <a:pt x="2777" y="4248"/>
                    <a:pt x="2404" y="4058"/>
                  </a:cubicBezTo>
                  <a:cubicBezTo>
                    <a:pt x="2030" y="3867"/>
                    <a:pt x="1811" y="3804"/>
                    <a:pt x="1591" y="3772"/>
                  </a:cubicBezTo>
                  <a:cubicBezTo>
                    <a:pt x="1372" y="3740"/>
                    <a:pt x="1152" y="3740"/>
                    <a:pt x="955" y="3819"/>
                  </a:cubicBezTo>
                  <a:cubicBezTo>
                    <a:pt x="757" y="3899"/>
                    <a:pt x="582" y="4058"/>
                    <a:pt x="406" y="4280"/>
                  </a:cubicBezTo>
                  <a:cubicBezTo>
                    <a:pt x="230" y="4502"/>
                    <a:pt x="55" y="4788"/>
                    <a:pt x="11" y="5249"/>
                  </a:cubicBezTo>
                  <a:cubicBezTo>
                    <a:pt x="-33" y="5709"/>
                    <a:pt x="55" y="6345"/>
                    <a:pt x="318" y="6885"/>
                  </a:cubicBezTo>
                  <a:cubicBezTo>
                    <a:pt x="582" y="7425"/>
                    <a:pt x="1021" y="7869"/>
                    <a:pt x="1745" y="8378"/>
                  </a:cubicBezTo>
                  <a:cubicBezTo>
                    <a:pt x="2469" y="8886"/>
                    <a:pt x="3479" y="9458"/>
                    <a:pt x="4072" y="9791"/>
                  </a:cubicBezTo>
                  <a:cubicBezTo>
                    <a:pt x="4665" y="10125"/>
                    <a:pt x="4840" y="10220"/>
                    <a:pt x="5257" y="10268"/>
                  </a:cubicBezTo>
                  <a:cubicBezTo>
                    <a:pt x="5674" y="10315"/>
                    <a:pt x="6333" y="10315"/>
                    <a:pt x="7057" y="10236"/>
                  </a:cubicBezTo>
                  <a:cubicBezTo>
                    <a:pt x="7782" y="10156"/>
                    <a:pt x="8572" y="9998"/>
                    <a:pt x="9208" y="9759"/>
                  </a:cubicBezTo>
                  <a:cubicBezTo>
                    <a:pt x="9845" y="9521"/>
                    <a:pt x="10328" y="9204"/>
                    <a:pt x="10921" y="8822"/>
                  </a:cubicBezTo>
                  <a:cubicBezTo>
                    <a:pt x="11513" y="8441"/>
                    <a:pt x="12216" y="7996"/>
                    <a:pt x="12743" y="7552"/>
                  </a:cubicBezTo>
                  <a:cubicBezTo>
                    <a:pt x="13269" y="7107"/>
                    <a:pt x="13621" y="6662"/>
                    <a:pt x="13862" y="6091"/>
                  </a:cubicBezTo>
                  <a:cubicBezTo>
                    <a:pt x="14104" y="5519"/>
                    <a:pt x="14235" y="4820"/>
                    <a:pt x="14323" y="4121"/>
                  </a:cubicBezTo>
                  <a:cubicBezTo>
                    <a:pt x="14411" y="3422"/>
                    <a:pt x="14455" y="2724"/>
                    <a:pt x="14301" y="2152"/>
                  </a:cubicBezTo>
                  <a:cubicBezTo>
                    <a:pt x="14147" y="1580"/>
                    <a:pt x="13796" y="1135"/>
                    <a:pt x="13269" y="802"/>
                  </a:cubicBezTo>
                  <a:cubicBezTo>
                    <a:pt x="12743" y="468"/>
                    <a:pt x="12040" y="246"/>
                    <a:pt x="11469" y="119"/>
                  </a:cubicBezTo>
                  <a:cubicBezTo>
                    <a:pt x="10899" y="-8"/>
                    <a:pt x="10460" y="-40"/>
                    <a:pt x="10087" y="55"/>
                  </a:cubicBezTo>
                  <a:cubicBezTo>
                    <a:pt x="9713" y="151"/>
                    <a:pt x="9406" y="373"/>
                    <a:pt x="9165" y="802"/>
                  </a:cubicBezTo>
                  <a:cubicBezTo>
                    <a:pt x="8923" y="1231"/>
                    <a:pt x="8747" y="1866"/>
                    <a:pt x="8704" y="2533"/>
                  </a:cubicBezTo>
                  <a:cubicBezTo>
                    <a:pt x="8660" y="3200"/>
                    <a:pt x="8747" y="3899"/>
                    <a:pt x="9011" y="4566"/>
                  </a:cubicBezTo>
                  <a:cubicBezTo>
                    <a:pt x="9274" y="5233"/>
                    <a:pt x="9713" y="5868"/>
                    <a:pt x="10284" y="6424"/>
                  </a:cubicBezTo>
                  <a:cubicBezTo>
                    <a:pt x="10855" y="6980"/>
                    <a:pt x="11557" y="7456"/>
                    <a:pt x="12238" y="7774"/>
                  </a:cubicBezTo>
                  <a:cubicBezTo>
                    <a:pt x="12918" y="8092"/>
                    <a:pt x="13577" y="8251"/>
                    <a:pt x="14257" y="8425"/>
                  </a:cubicBezTo>
                  <a:cubicBezTo>
                    <a:pt x="14938" y="8600"/>
                    <a:pt x="15640" y="8791"/>
                    <a:pt x="16321" y="8902"/>
                  </a:cubicBezTo>
                  <a:cubicBezTo>
                    <a:pt x="17001" y="9013"/>
                    <a:pt x="17660" y="9045"/>
                    <a:pt x="18208" y="8997"/>
                  </a:cubicBezTo>
                  <a:cubicBezTo>
                    <a:pt x="18757" y="8949"/>
                    <a:pt x="19196" y="8822"/>
                    <a:pt x="19591" y="8616"/>
                  </a:cubicBezTo>
                  <a:cubicBezTo>
                    <a:pt x="19987" y="8409"/>
                    <a:pt x="20338" y="8124"/>
                    <a:pt x="20645" y="7647"/>
                  </a:cubicBezTo>
                  <a:cubicBezTo>
                    <a:pt x="20952" y="7171"/>
                    <a:pt x="21216" y="6504"/>
                    <a:pt x="21369" y="5932"/>
                  </a:cubicBezTo>
                  <a:cubicBezTo>
                    <a:pt x="21523" y="5360"/>
                    <a:pt x="21567" y="4884"/>
                    <a:pt x="21567" y="4566"/>
                  </a:cubicBezTo>
                  <a:cubicBezTo>
                    <a:pt x="21567" y="4248"/>
                    <a:pt x="21523" y="4089"/>
                    <a:pt x="21413" y="3962"/>
                  </a:cubicBezTo>
                  <a:cubicBezTo>
                    <a:pt x="21304" y="3835"/>
                    <a:pt x="21128" y="3740"/>
                    <a:pt x="20711" y="3692"/>
                  </a:cubicBezTo>
                  <a:cubicBezTo>
                    <a:pt x="20294" y="3645"/>
                    <a:pt x="19635" y="3645"/>
                    <a:pt x="19152" y="3772"/>
                  </a:cubicBezTo>
                  <a:cubicBezTo>
                    <a:pt x="18669" y="3899"/>
                    <a:pt x="18362" y="4153"/>
                    <a:pt x="18121" y="4518"/>
                  </a:cubicBezTo>
                  <a:cubicBezTo>
                    <a:pt x="17879" y="4884"/>
                    <a:pt x="17704" y="5360"/>
                    <a:pt x="17462" y="5964"/>
                  </a:cubicBezTo>
                  <a:cubicBezTo>
                    <a:pt x="17221" y="6567"/>
                    <a:pt x="16913" y="7298"/>
                    <a:pt x="16672" y="8060"/>
                  </a:cubicBezTo>
                  <a:cubicBezTo>
                    <a:pt x="16430" y="8822"/>
                    <a:pt x="16255" y="9616"/>
                    <a:pt x="16145" y="10299"/>
                  </a:cubicBezTo>
                  <a:cubicBezTo>
                    <a:pt x="16035" y="10982"/>
                    <a:pt x="15991" y="11554"/>
                    <a:pt x="15947" y="12316"/>
                  </a:cubicBezTo>
                  <a:cubicBezTo>
                    <a:pt x="15904" y="13079"/>
                    <a:pt x="15860" y="14032"/>
                    <a:pt x="15816" y="14826"/>
                  </a:cubicBezTo>
                  <a:cubicBezTo>
                    <a:pt x="15772" y="15620"/>
                    <a:pt x="15728" y="16255"/>
                    <a:pt x="15684" y="17002"/>
                  </a:cubicBezTo>
                  <a:cubicBezTo>
                    <a:pt x="15640" y="17748"/>
                    <a:pt x="15596" y="18606"/>
                    <a:pt x="15574" y="19178"/>
                  </a:cubicBezTo>
                  <a:cubicBezTo>
                    <a:pt x="15552" y="19749"/>
                    <a:pt x="15552" y="20035"/>
                    <a:pt x="15618" y="20035"/>
                  </a:cubicBezTo>
                  <a:cubicBezTo>
                    <a:pt x="15684" y="20035"/>
                    <a:pt x="15816" y="19749"/>
                    <a:pt x="15947" y="19464"/>
                  </a:cubicBezTo>
                </a:path>
              </a:pathLst>
            </a:custGeom>
            <a:noFill/>
            <a:ln w="1659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5" name="خط"/>
            <p:cNvSpPr/>
            <p:nvPr/>
          </p:nvSpPr>
          <p:spPr>
            <a:xfrm>
              <a:off x="591953" y="2411071"/>
              <a:ext cx="354422" cy="145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258" fill="norm" stroke="1" extrusionOk="0">
                  <a:moveTo>
                    <a:pt x="2030" y="5841"/>
                  </a:moveTo>
                  <a:cubicBezTo>
                    <a:pt x="1557" y="4705"/>
                    <a:pt x="1085" y="3568"/>
                    <a:pt x="672" y="2431"/>
                  </a:cubicBezTo>
                  <a:cubicBezTo>
                    <a:pt x="259" y="1294"/>
                    <a:pt x="-95" y="157"/>
                    <a:pt x="23" y="15"/>
                  </a:cubicBezTo>
                  <a:cubicBezTo>
                    <a:pt x="141" y="-127"/>
                    <a:pt x="731" y="726"/>
                    <a:pt x="1675" y="2715"/>
                  </a:cubicBezTo>
                  <a:cubicBezTo>
                    <a:pt x="2620" y="4705"/>
                    <a:pt x="3918" y="7831"/>
                    <a:pt x="5571" y="10957"/>
                  </a:cubicBezTo>
                  <a:cubicBezTo>
                    <a:pt x="7223" y="14083"/>
                    <a:pt x="9230" y="17210"/>
                    <a:pt x="11354" y="19057"/>
                  </a:cubicBezTo>
                  <a:cubicBezTo>
                    <a:pt x="13479" y="20905"/>
                    <a:pt x="15721" y="21473"/>
                    <a:pt x="17433" y="21189"/>
                  </a:cubicBezTo>
                  <a:cubicBezTo>
                    <a:pt x="19144" y="20905"/>
                    <a:pt x="20325" y="19768"/>
                    <a:pt x="21505" y="18631"/>
                  </a:cubicBezTo>
                </a:path>
              </a:pathLst>
            </a:custGeom>
            <a:noFill/>
            <a:ln w="1659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6" name="خط"/>
            <p:cNvSpPr/>
            <p:nvPr/>
          </p:nvSpPr>
          <p:spPr>
            <a:xfrm>
              <a:off x="492045" y="2486068"/>
              <a:ext cx="1032078" cy="19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836" y="7200"/>
                  </a:moveTo>
                  <a:cubicBezTo>
                    <a:pt x="674" y="6545"/>
                    <a:pt x="511" y="5891"/>
                    <a:pt x="348" y="5236"/>
                  </a:cubicBezTo>
                  <a:cubicBezTo>
                    <a:pt x="185" y="4582"/>
                    <a:pt x="23" y="3927"/>
                    <a:pt x="2" y="3164"/>
                  </a:cubicBezTo>
                  <a:cubicBezTo>
                    <a:pt x="-18" y="2400"/>
                    <a:pt x="104" y="1527"/>
                    <a:pt x="267" y="1309"/>
                  </a:cubicBezTo>
                  <a:cubicBezTo>
                    <a:pt x="429" y="1091"/>
                    <a:pt x="633" y="1527"/>
                    <a:pt x="1101" y="3164"/>
                  </a:cubicBezTo>
                  <a:cubicBezTo>
                    <a:pt x="1568" y="4800"/>
                    <a:pt x="2301" y="7636"/>
                    <a:pt x="2911" y="10473"/>
                  </a:cubicBezTo>
                  <a:cubicBezTo>
                    <a:pt x="3521" y="13309"/>
                    <a:pt x="4009" y="16145"/>
                    <a:pt x="4660" y="18000"/>
                  </a:cubicBezTo>
                  <a:cubicBezTo>
                    <a:pt x="5311" y="19855"/>
                    <a:pt x="6124" y="20727"/>
                    <a:pt x="6836" y="21164"/>
                  </a:cubicBezTo>
                  <a:cubicBezTo>
                    <a:pt x="7548" y="21600"/>
                    <a:pt x="8158" y="21600"/>
                    <a:pt x="8870" y="21600"/>
                  </a:cubicBezTo>
                  <a:cubicBezTo>
                    <a:pt x="9582" y="21600"/>
                    <a:pt x="10396" y="21600"/>
                    <a:pt x="11270" y="21273"/>
                  </a:cubicBezTo>
                  <a:cubicBezTo>
                    <a:pt x="12145" y="20945"/>
                    <a:pt x="13080" y="20291"/>
                    <a:pt x="13853" y="19636"/>
                  </a:cubicBezTo>
                  <a:cubicBezTo>
                    <a:pt x="14626" y="18982"/>
                    <a:pt x="15236" y="18327"/>
                    <a:pt x="15846" y="17673"/>
                  </a:cubicBezTo>
                  <a:cubicBezTo>
                    <a:pt x="16457" y="17018"/>
                    <a:pt x="17067" y="16364"/>
                    <a:pt x="17494" y="15927"/>
                  </a:cubicBezTo>
                  <a:cubicBezTo>
                    <a:pt x="17921" y="15491"/>
                    <a:pt x="18165" y="15273"/>
                    <a:pt x="18429" y="14182"/>
                  </a:cubicBezTo>
                  <a:cubicBezTo>
                    <a:pt x="18694" y="13091"/>
                    <a:pt x="18979" y="11127"/>
                    <a:pt x="19507" y="8618"/>
                  </a:cubicBezTo>
                  <a:cubicBezTo>
                    <a:pt x="20036" y="6109"/>
                    <a:pt x="20809" y="3055"/>
                    <a:pt x="21582" y="0"/>
                  </a:cubicBezTo>
                </a:path>
              </a:pathLst>
            </a:custGeom>
            <a:noFill/>
            <a:ln w="1659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7" name="خط"/>
            <p:cNvSpPr/>
            <p:nvPr/>
          </p:nvSpPr>
          <p:spPr>
            <a:xfrm>
              <a:off x="554886" y="2421878"/>
              <a:ext cx="957174" cy="592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85" fill="norm" stroke="1" extrusionOk="0">
                  <a:moveTo>
                    <a:pt x="931" y="1905"/>
                  </a:moveTo>
                  <a:cubicBezTo>
                    <a:pt x="931" y="1553"/>
                    <a:pt x="931" y="1200"/>
                    <a:pt x="931" y="847"/>
                  </a:cubicBezTo>
                  <a:cubicBezTo>
                    <a:pt x="931" y="494"/>
                    <a:pt x="931" y="141"/>
                    <a:pt x="821" y="35"/>
                  </a:cubicBezTo>
                  <a:cubicBezTo>
                    <a:pt x="712" y="-71"/>
                    <a:pt x="493" y="70"/>
                    <a:pt x="383" y="353"/>
                  </a:cubicBezTo>
                  <a:cubicBezTo>
                    <a:pt x="274" y="635"/>
                    <a:pt x="274" y="1058"/>
                    <a:pt x="318" y="2011"/>
                  </a:cubicBezTo>
                  <a:cubicBezTo>
                    <a:pt x="361" y="2964"/>
                    <a:pt x="449" y="4447"/>
                    <a:pt x="537" y="5929"/>
                  </a:cubicBezTo>
                  <a:cubicBezTo>
                    <a:pt x="624" y="7411"/>
                    <a:pt x="712" y="8894"/>
                    <a:pt x="887" y="10764"/>
                  </a:cubicBezTo>
                  <a:cubicBezTo>
                    <a:pt x="1062" y="12635"/>
                    <a:pt x="1325" y="14894"/>
                    <a:pt x="1588" y="16305"/>
                  </a:cubicBezTo>
                  <a:cubicBezTo>
                    <a:pt x="1851" y="17717"/>
                    <a:pt x="2114" y="18282"/>
                    <a:pt x="2662" y="18811"/>
                  </a:cubicBezTo>
                  <a:cubicBezTo>
                    <a:pt x="3209" y="19341"/>
                    <a:pt x="4042" y="19835"/>
                    <a:pt x="4830" y="20258"/>
                  </a:cubicBezTo>
                  <a:cubicBezTo>
                    <a:pt x="5619" y="20682"/>
                    <a:pt x="6364" y="21035"/>
                    <a:pt x="7065" y="21247"/>
                  </a:cubicBezTo>
                  <a:cubicBezTo>
                    <a:pt x="7766" y="21458"/>
                    <a:pt x="8423" y="21529"/>
                    <a:pt x="9255" y="21458"/>
                  </a:cubicBezTo>
                  <a:cubicBezTo>
                    <a:pt x="10088" y="21388"/>
                    <a:pt x="11096" y="21176"/>
                    <a:pt x="11928" y="21000"/>
                  </a:cubicBezTo>
                  <a:cubicBezTo>
                    <a:pt x="12761" y="20823"/>
                    <a:pt x="13418" y="20682"/>
                    <a:pt x="14097" y="20435"/>
                  </a:cubicBezTo>
                  <a:cubicBezTo>
                    <a:pt x="14776" y="20188"/>
                    <a:pt x="15477" y="19835"/>
                    <a:pt x="16266" y="19411"/>
                  </a:cubicBezTo>
                  <a:cubicBezTo>
                    <a:pt x="17054" y="18988"/>
                    <a:pt x="17930" y="18494"/>
                    <a:pt x="18588" y="17788"/>
                  </a:cubicBezTo>
                  <a:cubicBezTo>
                    <a:pt x="19245" y="17082"/>
                    <a:pt x="19683" y="16164"/>
                    <a:pt x="20055" y="15000"/>
                  </a:cubicBezTo>
                  <a:cubicBezTo>
                    <a:pt x="20428" y="13835"/>
                    <a:pt x="20735" y="12423"/>
                    <a:pt x="20910" y="10941"/>
                  </a:cubicBezTo>
                  <a:cubicBezTo>
                    <a:pt x="21085" y="9458"/>
                    <a:pt x="21129" y="7905"/>
                    <a:pt x="21195" y="6600"/>
                  </a:cubicBezTo>
                  <a:cubicBezTo>
                    <a:pt x="21260" y="5294"/>
                    <a:pt x="21348" y="4235"/>
                    <a:pt x="21392" y="3529"/>
                  </a:cubicBezTo>
                  <a:cubicBezTo>
                    <a:pt x="21436" y="2823"/>
                    <a:pt x="21436" y="2470"/>
                    <a:pt x="21457" y="2117"/>
                  </a:cubicBezTo>
                  <a:cubicBezTo>
                    <a:pt x="21479" y="1764"/>
                    <a:pt x="21523" y="1411"/>
                    <a:pt x="21545" y="1411"/>
                  </a:cubicBezTo>
                  <a:cubicBezTo>
                    <a:pt x="21567" y="1411"/>
                    <a:pt x="21567" y="1764"/>
                    <a:pt x="21501" y="2294"/>
                  </a:cubicBezTo>
                  <a:cubicBezTo>
                    <a:pt x="21436" y="2823"/>
                    <a:pt x="21304" y="3529"/>
                    <a:pt x="20997" y="4235"/>
                  </a:cubicBezTo>
                  <a:cubicBezTo>
                    <a:pt x="20691" y="4941"/>
                    <a:pt x="20209" y="5647"/>
                    <a:pt x="19771" y="6141"/>
                  </a:cubicBezTo>
                  <a:cubicBezTo>
                    <a:pt x="19333" y="6635"/>
                    <a:pt x="18938" y="6917"/>
                    <a:pt x="18281" y="7164"/>
                  </a:cubicBezTo>
                  <a:cubicBezTo>
                    <a:pt x="17624" y="7411"/>
                    <a:pt x="16704" y="7623"/>
                    <a:pt x="15871" y="7800"/>
                  </a:cubicBezTo>
                  <a:cubicBezTo>
                    <a:pt x="15039" y="7976"/>
                    <a:pt x="14294" y="8117"/>
                    <a:pt x="13483" y="8258"/>
                  </a:cubicBezTo>
                  <a:cubicBezTo>
                    <a:pt x="12673" y="8400"/>
                    <a:pt x="11797" y="8541"/>
                    <a:pt x="10877" y="8576"/>
                  </a:cubicBezTo>
                  <a:cubicBezTo>
                    <a:pt x="9956" y="8611"/>
                    <a:pt x="8993" y="8541"/>
                    <a:pt x="8313" y="8364"/>
                  </a:cubicBezTo>
                  <a:cubicBezTo>
                    <a:pt x="7634" y="8188"/>
                    <a:pt x="7240" y="7905"/>
                    <a:pt x="6649" y="7658"/>
                  </a:cubicBezTo>
                  <a:cubicBezTo>
                    <a:pt x="6057" y="7411"/>
                    <a:pt x="5268" y="7200"/>
                    <a:pt x="4545" y="6988"/>
                  </a:cubicBezTo>
                  <a:cubicBezTo>
                    <a:pt x="3823" y="6776"/>
                    <a:pt x="3165" y="6564"/>
                    <a:pt x="2662" y="6247"/>
                  </a:cubicBezTo>
                  <a:cubicBezTo>
                    <a:pt x="2158" y="5929"/>
                    <a:pt x="1807" y="5505"/>
                    <a:pt x="1566" y="5153"/>
                  </a:cubicBezTo>
                  <a:cubicBezTo>
                    <a:pt x="1325" y="4800"/>
                    <a:pt x="1194" y="4517"/>
                    <a:pt x="1019" y="4305"/>
                  </a:cubicBezTo>
                  <a:cubicBezTo>
                    <a:pt x="843" y="4094"/>
                    <a:pt x="624" y="3953"/>
                    <a:pt x="427" y="3988"/>
                  </a:cubicBezTo>
                  <a:cubicBezTo>
                    <a:pt x="230" y="4023"/>
                    <a:pt x="55" y="4235"/>
                    <a:pt x="11" y="4517"/>
                  </a:cubicBezTo>
                  <a:cubicBezTo>
                    <a:pt x="-33" y="4800"/>
                    <a:pt x="55" y="5153"/>
                    <a:pt x="274" y="5823"/>
                  </a:cubicBezTo>
                  <a:cubicBezTo>
                    <a:pt x="493" y="6494"/>
                    <a:pt x="843" y="7482"/>
                    <a:pt x="1259" y="8329"/>
                  </a:cubicBezTo>
                  <a:cubicBezTo>
                    <a:pt x="1676" y="9176"/>
                    <a:pt x="2158" y="9882"/>
                    <a:pt x="2946" y="10482"/>
                  </a:cubicBezTo>
                  <a:cubicBezTo>
                    <a:pt x="3735" y="11082"/>
                    <a:pt x="4830" y="11576"/>
                    <a:pt x="5838" y="12000"/>
                  </a:cubicBezTo>
                  <a:cubicBezTo>
                    <a:pt x="6846" y="12423"/>
                    <a:pt x="7766" y="12776"/>
                    <a:pt x="8664" y="12988"/>
                  </a:cubicBezTo>
                  <a:cubicBezTo>
                    <a:pt x="9562" y="13200"/>
                    <a:pt x="10438" y="13270"/>
                    <a:pt x="11315" y="13235"/>
                  </a:cubicBezTo>
                  <a:cubicBezTo>
                    <a:pt x="12191" y="13200"/>
                    <a:pt x="13067" y="13058"/>
                    <a:pt x="13965" y="12741"/>
                  </a:cubicBezTo>
                  <a:cubicBezTo>
                    <a:pt x="14864" y="12423"/>
                    <a:pt x="15784" y="11929"/>
                    <a:pt x="16463" y="11505"/>
                  </a:cubicBezTo>
                  <a:cubicBezTo>
                    <a:pt x="17142" y="11082"/>
                    <a:pt x="17580" y="10729"/>
                    <a:pt x="18018" y="10164"/>
                  </a:cubicBezTo>
                  <a:cubicBezTo>
                    <a:pt x="18456" y="9600"/>
                    <a:pt x="18894" y="8823"/>
                    <a:pt x="19201" y="8294"/>
                  </a:cubicBezTo>
                  <a:cubicBezTo>
                    <a:pt x="19508" y="7764"/>
                    <a:pt x="19683" y="7482"/>
                    <a:pt x="19771" y="7517"/>
                  </a:cubicBezTo>
                  <a:cubicBezTo>
                    <a:pt x="19858" y="7553"/>
                    <a:pt x="19858" y="7905"/>
                    <a:pt x="19880" y="8470"/>
                  </a:cubicBezTo>
                  <a:cubicBezTo>
                    <a:pt x="19902" y="9035"/>
                    <a:pt x="19946" y="9811"/>
                    <a:pt x="19836" y="10658"/>
                  </a:cubicBezTo>
                  <a:cubicBezTo>
                    <a:pt x="19727" y="11505"/>
                    <a:pt x="19464" y="12423"/>
                    <a:pt x="19179" y="13164"/>
                  </a:cubicBezTo>
                  <a:cubicBezTo>
                    <a:pt x="18894" y="13905"/>
                    <a:pt x="18588" y="14470"/>
                    <a:pt x="18106" y="14929"/>
                  </a:cubicBezTo>
                  <a:cubicBezTo>
                    <a:pt x="17624" y="15388"/>
                    <a:pt x="16967" y="15741"/>
                    <a:pt x="16287" y="16023"/>
                  </a:cubicBezTo>
                  <a:cubicBezTo>
                    <a:pt x="15608" y="16305"/>
                    <a:pt x="14907" y="16517"/>
                    <a:pt x="14119" y="16764"/>
                  </a:cubicBezTo>
                  <a:cubicBezTo>
                    <a:pt x="13330" y="17011"/>
                    <a:pt x="12454" y="17294"/>
                    <a:pt x="11556" y="17400"/>
                  </a:cubicBezTo>
                  <a:cubicBezTo>
                    <a:pt x="10657" y="17505"/>
                    <a:pt x="9737" y="17435"/>
                    <a:pt x="8905" y="17294"/>
                  </a:cubicBezTo>
                  <a:cubicBezTo>
                    <a:pt x="8072" y="17153"/>
                    <a:pt x="7328" y="16941"/>
                    <a:pt x="6627" y="16729"/>
                  </a:cubicBezTo>
                  <a:cubicBezTo>
                    <a:pt x="5926" y="16517"/>
                    <a:pt x="5268" y="16305"/>
                    <a:pt x="4545" y="16023"/>
                  </a:cubicBezTo>
                  <a:cubicBezTo>
                    <a:pt x="3823" y="15741"/>
                    <a:pt x="3034" y="15388"/>
                    <a:pt x="2530" y="15176"/>
                  </a:cubicBezTo>
                  <a:cubicBezTo>
                    <a:pt x="2026" y="14964"/>
                    <a:pt x="1807" y="14894"/>
                    <a:pt x="1588" y="14753"/>
                  </a:cubicBezTo>
                  <a:cubicBezTo>
                    <a:pt x="1369" y="14611"/>
                    <a:pt x="1150" y="14400"/>
                    <a:pt x="1128" y="14188"/>
                  </a:cubicBezTo>
                  <a:cubicBezTo>
                    <a:pt x="1106" y="13976"/>
                    <a:pt x="1281" y="13764"/>
                    <a:pt x="1457" y="13553"/>
                  </a:cubicBezTo>
                </a:path>
              </a:pathLst>
            </a:custGeom>
            <a:noFill/>
            <a:ln w="1659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8" name="خط"/>
            <p:cNvSpPr/>
            <p:nvPr/>
          </p:nvSpPr>
          <p:spPr>
            <a:xfrm>
              <a:off x="748820" y="2950990"/>
              <a:ext cx="429904" cy="200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2876" y="5872"/>
                  </a:moveTo>
                  <a:cubicBezTo>
                    <a:pt x="2098" y="4614"/>
                    <a:pt x="1319" y="3355"/>
                    <a:pt x="833" y="2202"/>
                  </a:cubicBezTo>
                  <a:cubicBezTo>
                    <a:pt x="346" y="1049"/>
                    <a:pt x="152" y="0"/>
                    <a:pt x="54" y="0"/>
                  </a:cubicBezTo>
                  <a:cubicBezTo>
                    <a:pt x="-43" y="0"/>
                    <a:pt x="-43" y="1049"/>
                    <a:pt x="346" y="3146"/>
                  </a:cubicBezTo>
                  <a:cubicBezTo>
                    <a:pt x="735" y="5243"/>
                    <a:pt x="1514" y="8388"/>
                    <a:pt x="2584" y="11429"/>
                  </a:cubicBezTo>
                  <a:cubicBezTo>
                    <a:pt x="3654" y="14470"/>
                    <a:pt x="5016" y="17406"/>
                    <a:pt x="6525" y="19188"/>
                  </a:cubicBezTo>
                  <a:cubicBezTo>
                    <a:pt x="8033" y="20971"/>
                    <a:pt x="9687" y="21600"/>
                    <a:pt x="11243" y="21600"/>
                  </a:cubicBezTo>
                  <a:cubicBezTo>
                    <a:pt x="12800" y="21600"/>
                    <a:pt x="14260" y="20971"/>
                    <a:pt x="15768" y="20027"/>
                  </a:cubicBezTo>
                  <a:cubicBezTo>
                    <a:pt x="17276" y="19083"/>
                    <a:pt x="18833" y="17825"/>
                    <a:pt x="19806" y="16882"/>
                  </a:cubicBezTo>
                  <a:cubicBezTo>
                    <a:pt x="20779" y="15938"/>
                    <a:pt x="21168" y="15309"/>
                    <a:pt x="21362" y="14470"/>
                  </a:cubicBezTo>
                  <a:cubicBezTo>
                    <a:pt x="21557" y="13631"/>
                    <a:pt x="21557" y="12583"/>
                    <a:pt x="21314" y="12058"/>
                  </a:cubicBezTo>
                  <a:cubicBezTo>
                    <a:pt x="21071" y="11534"/>
                    <a:pt x="20584" y="11534"/>
                    <a:pt x="19903" y="11953"/>
                  </a:cubicBezTo>
                  <a:cubicBezTo>
                    <a:pt x="19222" y="12373"/>
                    <a:pt x="18346" y="13212"/>
                    <a:pt x="16984" y="14051"/>
                  </a:cubicBezTo>
                  <a:cubicBezTo>
                    <a:pt x="15622" y="14889"/>
                    <a:pt x="13773" y="15728"/>
                    <a:pt x="12119" y="15833"/>
                  </a:cubicBezTo>
                  <a:cubicBezTo>
                    <a:pt x="10465" y="15938"/>
                    <a:pt x="9006" y="15309"/>
                    <a:pt x="7546" y="14680"/>
                  </a:cubicBezTo>
                </a:path>
              </a:pathLst>
            </a:custGeom>
            <a:noFill/>
            <a:ln w="1659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9" name="خط"/>
            <p:cNvSpPr/>
            <p:nvPr/>
          </p:nvSpPr>
          <p:spPr>
            <a:xfrm>
              <a:off x="445928" y="1018078"/>
              <a:ext cx="1018263" cy="125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555" fill="norm" stroke="1" extrusionOk="0">
                  <a:moveTo>
                    <a:pt x="9579" y="21221"/>
                  </a:moveTo>
                  <a:cubicBezTo>
                    <a:pt x="9579" y="21388"/>
                    <a:pt x="9579" y="21555"/>
                    <a:pt x="9579" y="21555"/>
                  </a:cubicBezTo>
                  <a:cubicBezTo>
                    <a:pt x="9579" y="21555"/>
                    <a:pt x="9579" y="21388"/>
                    <a:pt x="9456" y="20753"/>
                  </a:cubicBezTo>
                  <a:cubicBezTo>
                    <a:pt x="9333" y="20117"/>
                    <a:pt x="9086" y="19014"/>
                    <a:pt x="8902" y="18061"/>
                  </a:cubicBezTo>
                  <a:cubicBezTo>
                    <a:pt x="8717" y="17108"/>
                    <a:pt x="8594" y="16305"/>
                    <a:pt x="8512" y="15486"/>
                  </a:cubicBezTo>
                  <a:cubicBezTo>
                    <a:pt x="8429" y="14667"/>
                    <a:pt x="8388" y="13831"/>
                    <a:pt x="8327" y="13129"/>
                  </a:cubicBezTo>
                  <a:cubicBezTo>
                    <a:pt x="8265" y="12427"/>
                    <a:pt x="8183" y="11858"/>
                    <a:pt x="8101" y="11323"/>
                  </a:cubicBezTo>
                  <a:cubicBezTo>
                    <a:pt x="8019" y="10788"/>
                    <a:pt x="7937" y="10287"/>
                    <a:pt x="7752" y="9785"/>
                  </a:cubicBezTo>
                  <a:cubicBezTo>
                    <a:pt x="7567" y="9284"/>
                    <a:pt x="7280" y="8782"/>
                    <a:pt x="6972" y="8314"/>
                  </a:cubicBezTo>
                  <a:cubicBezTo>
                    <a:pt x="6664" y="7846"/>
                    <a:pt x="6335" y="7411"/>
                    <a:pt x="5924" y="6927"/>
                  </a:cubicBezTo>
                  <a:cubicBezTo>
                    <a:pt x="5514" y="6442"/>
                    <a:pt x="5021" y="5907"/>
                    <a:pt x="4713" y="5556"/>
                  </a:cubicBezTo>
                  <a:cubicBezTo>
                    <a:pt x="4405" y="5205"/>
                    <a:pt x="4282" y="5037"/>
                    <a:pt x="3912" y="4870"/>
                  </a:cubicBezTo>
                  <a:cubicBezTo>
                    <a:pt x="3543" y="4703"/>
                    <a:pt x="2927" y="4536"/>
                    <a:pt x="2413" y="4435"/>
                  </a:cubicBezTo>
                  <a:cubicBezTo>
                    <a:pt x="1900" y="4335"/>
                    <a:pt x="1489" y="4302"/>
                    <a:pt x="1120" y="4385"/>
                  </a:cubicBezTo>
                  <a:cubicBezTo>
                    <a:pt x="750" y="4469"/>
                    <a:pt x="422" y="4670"/>
                    <a:pt x="216" y="5021"/>
                  </a:cubicBezTo>
                  <a:cubicBezTo>
                    <a:pt x="11" y="5372"/>
                    <a:pt x="-71" y="5873"/>
                    <a:pt x="73" y="6442"/>
                  </a:cubicBezTo>
                  <a:cubicBezTo>
                    <a:pt x="216" y="7010"/>
                    <a:pt x="586" y="7645"/>
                    <a:pt x="997" y="8130"/>
                  </a:cubicBezTo>
                  <a:cubicBezTo>
                    <a:pt x="1407" y="8615"/>
                    <a:pt x="1859" y="8949"/>
                    <a:pt x="2372" y="9250"/>
                  </a:cubicBezTo>
                  <a:cubicBezTo>
                    <a:pt x="2886" y="9551"/>
                    <a:pt x="3461" y="9819"/>
                    <a:pt x="3871" y="10086"/>
                  </a:cubicBezTo>
                  <a:cubicBezTo>
                    <a:pt x="4282" y="10354"/>
                    <a:pt x="4528" y="10621"/>
                    <a:pt x="4857" y="10772"/>
                  </a:cubicBezTo>
                  <a:cubicBezTo>
                    <a:pt x="5185" y="10922"/>
                    <a:pt x="5596" y="10956"/>
                    <a:pt x="6253" y="10855"/>
                  </a:cubicBezTo>
                  <a:cubicBezTo>
                    <a:pt x="6910" y="10755"/>
                    <a:pt x="7813" y="10521"/>
                    <a:pt x="8635" y="10220"/>
                  </a:cubicBezTo>
                  <a:cubicBezTo>
                    <a:pt x="9456" y="9919"/>
                    <a:pt x="10195" y="9551"/>
                    <a:pt x="10791" y="9200"/>
                  </a:cubicBezTo>
                  <a:cubicBezTo>
                    <a:pt x="11386" y="8849"/>
                    <a:pt x="11838" y="8515"/>
                    <a:pt x="12289" y="8030"/>
                  </a:cubicBezTo>
                  <a:cubicBezTo>
                    <a:pt x="12741" y="7545"/>
                    <a:pt x="13193" y="6910"/>
                    <a:pt x="13521" y="6291"/>
                  </a:cubicBezTo>
                  <a:cubicBezTo>
                    <a:pt x="13850" y="5673"/>
                    <a:pt x="14055" y="5071"/>
                    <a:pt x="14199" y="4519"/>
                  </a:cubicBezTo>
                  <a:cubicBezTo>
                    <a:pt x="14343" y="3967"/>
                    <a:pt x="14425" y="3466"/>
                    <a:pt x="14404" y="2964"/>
                  </a:cubicBezTo>
                  <a:cubicBezTo>
                    <a:pt x="14384" y="2463"/>
                    <a:pt x="14261" y="1961"/>
                    <a:pt x="14076" y="1560"/>
                  </a:cubicBezTo>
                  <a:cubicBezTo>
                    <a:pt x="13891" y="1159"/>
                    <a:pt x="13645" y="858"/>
                    <a:pt x="13316" y="640"/>
                  </a:cubicBezTo>
                  <a:cubicBezTo>
                    <a:pt x="12988" y="423"/>
                    <a:pt x="12577" y="289"/>
                    <a:pt x="12187" y="172"/>
                  </a:cubicBezTo>
                  <a:cubicBezTo>
                    <a:pt x="11797" y="55"/>
                    <a:pt x="11427" y="-45"/>
                    <a:pt x="11016" y="22"/>
                  </a:cubicBezTo>
                  <a:cubicBezTo>
                    <a:pt x="10606" y="89"/>
                    <a:pt x="10154" y="323"/>
                    <a:pt x="9805" y="674"/>
                  </a:cubicBezTo>
                  <a:cubicBezTo>
                    <a:pt x="9456" y="1025"/>
                    <a:pt x="9210" y="1493"/>
                    <a:pt x="9066" y="2011"/>
                  </a:cubicBezTo>
                  <a:cubicBezTo>
                    <a:pt x="8922" y="2530"/>
                    <a:pt x="8881" y="3098"/>
                    <a:pt x="8922" y="3566"/>
                  </a:cubicBezTo>
                  <a:cubicBezTo>
                    <a:pt x="8963" y="4034"/>
                    <a:pt x="9086" y="4402"/>
                    <a:pt x="9312" y="4803"/>
                  </a:cubicBezTo>
                  <a:cubicBezTo>
                    <a:pt x="9538" y="5205"/>
                    <a:pt x="9867" y="5639"/>
                    <a:pt x="10195" y="6107"/>
                  </a:cubicBezTo>
                  <a:cubicBezTo>
                    <a:pt x="10524" y="6575"/>
                    <a:pt x="10852" y="7077"/>
                    <a:pt x="11283" y="7462"/>
                  </a:cubicBezTo>
                  <a:cubicBezTo>
                    <a:pt x="11715" y="7846"/>
                    <a:pt x="12248" y="8114"/>
                    <a:pt x="12803" y="8364"/>
                  </a:cubicBezTo>
                  <a:cubicBezTo>
                    <a:pt x="13357" y="8615"/>
                    <a:pt x="13932" y="8849"/>
                    <a:pt x="14589" y="9000"/>
                  </a:cubicBezTo>
                  <a:cubicBezTo>
                    <a:pt x="15246" y="9150"/>
                    <a:pt x="15985" y="9217"/>
                    <a:pt x="16663" y="9250"/>
                  </a:cubicBezTo>
                  <a:cubicBezTo>
                    <a:pt x="17340" y="9284"/>
                    <a:pt x="17956" y="9284"/>
                    <a:pt x="18388" y="9284"/>
                  </a:cubicBezTo>
                  <a:cubicBezTo>
                    <a:pt x="18819" y="9284"/>
                    <a:pt x="19065" y="9284"/>
                    <a:pt x="19250" y="9217"/>
                  </a:cubicBezTo>
                  <a:cubicBezTo>
                    <a:pt x="19435" y="9150"/>
                    <a:pt x="19558" y="9016"/>
                    <a:pt x="19784" y="8715"/>
                  </a:cubicBezTo>
                  <a:cubicBezTo>
                    <a:pt x="20010" y="8414"/>
                    <a:pt x="20338" y="7946"/>
                    <a:pt x="20646" y="7478"/>
                  </a:cubicBezTo>
                  <a:cubicBezTo>
                    <a:pt x="20954" y="7010"/>
                    <a:pt x="21242" y="6542"/>
                    <a:pt x="21385" y="6141"/>
                  </a:cubicBezTo>
                  <a:cubicBezTo>
                    <a:pt x="21529" y="5740"/>
                    <a:pt x="21529" y="5405"/>
                    <a:pt x="21406" y="5104"/>
                  </a:cubicBezTo>
                  <a:cubicBezTo>
                    <a:pt x="21283" y="4803"/>
                    <a:pt x="21036" y="4536"/>
                    <a:pt x="20605" y="4302"/>
                  </a:cubicBezTo>
                  <a:cubicBezTo>
                    <a:pt x="20174" y="4068"/>
                    <a:pt x="19558" y="3867"/>
                    <a:pt x="19127" y="3767"/>
                  </a:cubicBezTo>
                  <a:cubicBezTo>
                    <a:pt x="18696" y="3666"/>
                    <a:pt x="18449" y="3666"/>
                    <a:pt x="18162" y="3767"/>
                  </a:cubicBezTo>
                  <a:cubicBezTo>
                    <a:pt x="17874" y="3867"/>
                    <a:pt x="17546" y="4068"/>
                    <a:pt x="17238" y="4419"/>
                  </a:cubicBezTo>
                  <a:cubicBezTo>
                    <a:pt x="16930" y="4770"/>
                    <a:pt x="16642" y="5271"/>
                    <a:pt x="16437" y="5823"/>
                  </a:cubicBezTo>
                  <a:cubicBezTo>
                    <a:pt x="16232" y="6375"/>
                    <a:pt x="16108" y="6977"/>
                    <a:pt x="15924" y="7746"/>
                  </a:cubicBezTo>
                  <a:cubicBezTo>
                    <a:pt x="15739" y="8515"/>
                    <a:pt x="15492" y="9451"/>
                    <a:pt x="15328" y="10287"/>
                  </a:cubicBezTo>
                  <a:cubicBezTo>
                    <a:pt x="15164" y="11123"/>
                    <a:pt x="15082" y="11858"/>
                    <a:pt x="15020" y="12644"/>
                  </a:cubicBezTo>
                  <a:cubicBezTo>
                    <a:pt x="14959" y="13430"/>
                    <a:pt x="14918" y="14266"/>
                    <a:pt x="14918" y="15185"/>
                  </a:cubicBezTo>
                  <a:cubicBezTo>
                    <a:pt x="14918" y="16105"/>
                    <a:pt x="14959" y="17108"/>
                    <a:pt x="14979" y="17693"/>
                  </a:cubicBezTo>
                  <a:cubicBezTo>
                    <a:pt x="15000" y="18278"/>
                    <a:pt x="15000" y="18445"/>
                    <a:pt x="15000" y="18613"/>
                  </a:cubicBezTo>
                  <a:cubicBezTo>
                    <a:pt x="15000" y="18780"/>
                    <a:pt x="15000" y="18947"/>
                    <a:pt x="15000" y="18947"/>
                  </a:cubicBezTo>
                  <a:cubicBezTo>
                    <a:pt x="15000" y="18947"/>
                    <a:pt x="15000" y="18780"/>
                    <a:pt x="15000" y="18144"/>
                  </a:cubicBezTo>
                  <a:cubicBezTo>
                    <a:pt x="15000" y="17509"/>
                    <a:pt x="15000" y="16406"/>
                    <a:pt x="15061" y="15453"/>
                  </a:cubicBezTo>
                  <a:cubicBezTo>
                    <a:pt x="15123" y="14500"/>
                    <a:pt x="15246" y="13697"/>
                    <a:pt x="15349" y="12945"/>
                  </a:cubicBezTo>
                  <a:cubicBezTo>
                    <a:pt x="15451" y="12193"/>
                    <a:pt x="15534" y="11491"/>
                    <a:pt x="15575" y="11056"/>
                  </a:cubicBezTo>
                  <a:cubicBezTo>
                    <a:pt x="15616" y="10621"/>
                    <a:pt x="15616" y="10454"/>
                    <a:pt x="15636" y="10270"/>
                  </a:cubicBezTo>
                  <a:cubicBezTo>
                    <a:pt x="15657" y="10086"/>
                    <a:pt x="15698" y="9886"/>
                    <a:pt x="15677" y="9869"/>
                  </a:cubicBezTo>
                  <a:cubicBezTo>
                    <a:pt x="15657" y="9852"/>
                    <a:pt x="15575" y="10019"/>
                    <a:pt x="15492" y="10504"/>
                  </a:cubicBezTo>
                  <a:cubicBezTo>
                    <a:pt x="15410" y="10989"/>
                    <a:pt x="15328" y="11792"/>
                    <a:pt x="15308" y="12594"/>
                  </a:cubicBezTo>
                  <a:cubicBezTo>
                    <a:pt x="15287" y="13396"/>
                    <a:pt x="15328" y="14199"/>
                    <a:pt x="15369" y="15052"/>
                  </a:cubicBezTo>
                  <a:cubicBezTo>
                    <a:pt x="15410" y="15904"/>
                    <a:pt x="15451" y="16807"/>
                    <a:pt x="15451" y="17342"/>
                  </a:cubicBezTo>
                  <a:cubicBezTo>
                    <a:pt x="15451" y="17877"/>
                    <a:pt x="15410" y="18044"/>
                    <a:pt x="15369" y="18245"/>
                  </a:cubicBezTo>
                  <a:cubicBezTo>
                    <a:pt x="15328" y="18445"/>
                    <a:pt x="15287" y="18679"/>
                    <a:pt x="15308" y="18679"/>
                  </a:cubicBezTo>
                  <a:cubicBezTo>
                    <a:pt x="15328" y="18679"/>
                    <a:pt x="15410" y="18445"/>
                    <a:pt x="15492" y="18211"/>
                  </a:cubicBezTo>
                </a:path>
              </a:pathLst>
            </a:custGeom>
            <a:noFill/>
            <a:ln w="1659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0" name="خط"/>
            <p:cNvSpPr/>
            <p:nvPr/>
          </p:nvSpPr>
          <p:spPr>
            <a:xfrm>
              <a:off x="563092" y="2341703"/>
              <a:ext cx="937043" cy="794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83" fill="norm" stroke="1" extrusionOk="0">
                  <a:moveTo>
                    <a:pt x="19856" y="1923"/>
                  </a:moveTo>
                  <a:cubicBezTo>
                    <a:pt x="19664" y="2431"/>
                    <a:pt x="19473" y="2940"/>
                    <a:pt x="19305" y="3477"/>
                  </a:cubicBezTo>
                  <a:cubicBezTo>
                    <a:pt x="19137" y="4015"/>
                    <a:pt x="18994" y="4580"/>
                    <a:pt x="18706" y="4976"/>
                  </a:cubicBezTo>
                  <a:cubicBezTo>
                    <a:pt x="18419" y="5372"/>
                    <a:pt x="17988" y="5598"/>
                    <a:pt x="17294" y="5768"/>
                  </a:cubicBezTo>
                  <a:cubicBezTo>
                    <a:pt x="16599" y="5937"/>
                    <a:pt x="15641" y="6050"/>
                    <a:pt x="14803" y="6220"/>
                  </a:cubicBezTo>
                  <a:cubicBezTo>
                    <a:pt x="13965" y="6390"/>
                    <a:pt x="13247" y="6616"/>
                    <a:pt x="12289" y="6785"/>
                  </a:cubicBezTo>
                  <a:cubicBezTo>
                    <a:pt x="11331" y="6955"/>
                    <a:pt x="10133" y="7068"/>
                    <a:pt x="9176" y="7181"/>
                  </a:cubicBezTo>
                  <a:cubicBezTo>
                    <a:pt x="8218" y="7294"/>
                    <a:pt x="7499" y="7407"/>
                    <a:pt x="6781" y="7351"/>
                  </a:cubicBezTo>
                  <a:cubicBezTo>
                    <a:pt x="6062" y="7294"/>
                    <a:pt x="5344" y="7068"/>
                    <a:pt x="4865" y="6927"/>
                  </a:cubicBezTo>
                  <a:cubicBezTo>
                    <a:pt x="4386" y="6785"/>
                    <a:pt x="4147" y="6729"/>
                    <a:pt x="3883" y="6446"/>
                  </a:cubicBezTo>
                  <a:cubicBezTo>
                    <a:pt x="3620" y="6163"/>
                    <a:pt x="3333" y="5654"/>
                    <a:pt x="3021" y="5004"/>
                  </a:cubicBezTo>
                  <a:cubicBezTo>
                    <a:pt x="2710" y="4354"/>
                    <a:pt x="2375" y="3562"/>
                    <a:pt x="2111" y="3082"/>
                  </a:cubicBezTo>
                  <a:cubicBezTo>
                    <a:pt x="1848" y="2601"/>
                    <a:pt x="1656" y="2431"/>
                    <a:pt x="1393" y="2234"/>
                  </a:cubicBezTo>
                  <a:cubicBezTo>
                    <a:pt x="1129" y="2036"/>
                    <a:pt x="794" y="1809"/>
                    <a:pt x="603" y="1838"/>
                  </a:cubicBezTo>
                  <a:cubicBezTo>
                    <a:pt x="411" y="1866"/>
                    <a:pt x="363" y="2149"/>
                    <a:pt x="315" y="2855"/>
                  </a:cubicBezTo>
                  <a:cubicBezTo>
                    <a:pt x="267" y="3562"/>
                    <a:pt x="219" y="4693"/>
                    <a:pt x="148" y="5881"/>
                  </a:cubicBezTo>
                  <a:cubicBezTo>
                    <a:pt x="76" y="7068"/>
                    <a:pt x="-20" y="8312"/>
                    <a:pt x="52" y="9499"/>
                  </a:cubicBezTo>
                  <a:cubicBezTo>
                    <a:pt x="124" y="10687"/>
                    <a:pt x="363" y="11818"/>
                    <a:pt x="579" y="12638"/>
                  </a:cubicBezTo>
                  <a:cubicBezTo>
                    <a:pt x="794" y="13458"/>
                    <a:pt x="986" y="13966"/>
                    <a:pt x="1369" y="14504"/>
                  </a:cubicBezTo>
                  <a:cubicBezTo>
                    <a:pt x="1752" y="15041"/>
                    <a:pt x="2327" y="15606"/>
                    <a:pt x="3285" y="16115"/>
                  </a:cubicBezTo>
                  <a:cubicBezTo>
                    <a:pt x="4243" y="16624"/>
                    <a:pt x="5584" y="17076"/>
                    <a:pt x="6733" y="17359"/>
                  </a:cubicBezTo>
                  <a:cubicBezTo>
                    <a:pt x="7882" y="17642"/>
                    <a:pt x="8840" y="17755"/>
                    <a:pt x="9726" y="17783"/>
                  </a:cubicBezTo>
                  <a:cubicBezTo>
                    <a:pt x="10612" y="17812"/>
                    <a:pt x="11427" y="17755"/>
                    <a:pt x="12193" y="17670"/>
                  </a:cubicBezTo>
                  <a:cubicBezTo>
                    <a:pt x="12959" y="17585"/>
                    <a:pt x="13678" y="17472"/>
                    <a:pt x="14444" y="17331"/>
                  </a:cubicBezTo>
                  <a:cubicBezTo>
                    <a:pt x="15210" y="17190"/>
                    <a:pt x="16024" y="17020"/>
                    <a:pt x="16671" y="16850"/>
                  </a:cubicBezTo>
                  <a:cubicBezTo>
                    <a:pt x="17317" y="16681"/>
                    <a:pt x="17796" y="16511"/>
                    <a:pt x="18275" y="16115"/>
                  </a:cubicBezTo>
                  <a:cubicBezTo>
                    <a:pt x="18754" y="15719"/>
                    <a:pt x="19233" y="15097"/>
                    <a:pt x="19640" y="14193"/>
                  </a:cubicBezTo>
                  <a:cubicBezTo>
                    <a:pt x="20047" y="13288"/>
                    <a:pt x="20383" y="12101"/>
                    <a:pt x="20694" y="10941"/>
                  </a:cubicBezTo>
                  <a:cubicBezTo>
                    <a:pt x="21005" y="9782"/>
                    <a:pt x="21293" y="8651"/>
                    <a:pt x="21436" y="7520"/>
                  </a:cubicBezTo>
                  <a:cubicBezTo>
                    <a:pt x="21580" y="6390"/>
                    <a:pt x="21580" y="5259"/>
                    <a:pt x="21556" y="4269"/>
                  </a:cubicBezTo>
                  <a:cubicBezTo>
                    <a:pt x="21532" y="3280"/>
                    <a:pt x="21484" y="2431"/>
                    <a:pt x="21412" y="1838"/>
                  </a:cubicBezTo>
                  <a:cubicBezTo>
                    <a:pt x="21341" y="1244"/>
                    <a:pt x="21245" y="905"/>
                    <a:pt x="21197" y="594"/>
                  </a:cubicBezTo>
                  <a:cubicBezTo>
                    <a:pt x="21149" y="283"/>
                    <a:pt x="21149" y="0"/>
                    <a:pt x="21101" y="0"/>
                  </a:cubicBezTo>
                  <a:cubicBezTo>
                    <a:pt x="21053" y="0"/>
                    <a:pt x="20957" y="283"/>
                    <a:pt x="20909" y="990"/>
                  </a:cubicBezTo>
                  <a:cubicBezTo>
                    <a:pt x="20862" y="1696"/>
                    <a:pt x="20862" y="2827"/>
                    <a:pt x="20790" y="3675"/>
                  </a:cubicBezTo>
                  <a:cubicBezTo>
                    <a:pt x="20718" y="4524"/>
                    <a:pt x="20574" y="5089"/>
                    <a:pt x="20407" y="5626"/>
                  </a:cubicBezTo>
                  <a:cubicBezTo>
                    <a:pt x="20239" y="6163"/>
                    <a:pt x="20047" y="6672"/>
                    <a:pt x="19712" y="7040"/>
                  </a:cubicBezTo>
                  <a:cubicBezTo>
                    <a:pt x="19377" y="7407"/>
                    <a:pt x="18898" y="7634"/>
                    <a:pt x="18395" y="7803"/>
                  </a:cubicBezTo>
                  <a:cubicBezTo>
                    <a:pt x="17892" y="7973"/>
                    <a:pt x="17365" y="8086"/>
                    <a:pt x="16743" y="8227"/>
                  </a:cubicBezTo>
                  <a:cubicBezTo>
                    <a:pt x="16120" y="8369"/>
                    <a:pt x="15402" y="8538"/>
                    <a:pt x="14564" y="8736"/>
                  </a:cubicBezTo>
                  <a:cubicBezTo>
                    <a:pt x="13725" y="8934"/>
                    <a:pt x="12768" y="9160"/>
                    <a:pt x="11690" y="9245"/>
                  </a:cubicBezTo>
                  <a:cubicBezTo>
                    <a:pt x="10612" y="9330"/>
                    <a:pt x="9415" y="9273"/>
                    <a:pt x="8457" y="9160"/>
                  </a:cubicBezTo>
                  <a:cubicBezTo>
                    <a:pt x="7499" y="9047"/>
                    <a:pt x="6781" y="8877"/>
                    <a:pt x="5943" y="8651"/>
                  </a:cubicBezTo>
                  <a:cubicBezTo>
                    <a:pt x="5105" y="8425"/>
                    <a:pt x="4147" y="8142"/>
                    <a:pt x="3333" y="7662"/>
                  </a:cubicBezTo>
                  <a:cubicBezTo>
                    <a:pt x="2518" y="7181"/>
                    <a:pt x="1848" y="6503"/>
                    <a:pt x="1417" y="5909"/>
                  </a:cubicBezTo>
                  <a:cubicBezTo>
                    <a:pt x="986" y="5315"/>
                    <a:pt x="794" y="4806"/>
                    <a:pt x="698" y="4410"/>
                  </a:cubicBezTo>
                  <a:cubicBezTo>
                    <a:pt x="603" y="4015"/>
                    <a:pt x="603" y="3732"/>
                    <a:pt x="603" y="3449"/>
                  </a:cubicBezTo>
                  <a:cubicBezTo>
                    <a:pt x="603" y="3166"/>
                    <a:pt x="603" y="2884"/>
                    <a:pt x="531" y="2855"/>
                  </a:cubicBezTo>
                  <a:cubicBezTo>
                    <a:pt x="459" y="2827"/>
                    <a:pt x="315" y="3053"/>
                    <a:pt x="196" y="3449"/>
                  </a:cubicBezTo>
                  <a:cubicBezTo>
                    <a:pt x="76" y="3845"/>
                    <a:pt x="-20" y="4410"/>
                    <a:pt x="4" y="5259"/>
                  </a:cubicBezTo>
                  <a:cubicBezTo>
                    <a:pt x="28" y="6107"/>
                    <a:pt x="172" y="7238"/>
                    <a:pt x="339" y="8086"/>
                  </a:cubicBezTo>
                  <a:cubicBezTo>
                    <a:pt x="507" y="8934"/>
                    <a:pt x="698" y="9499"/>
                    <a:pt x="1010" y="9952"/>
                  </a:cubicBezTo>
                  <a:cubicBezTo>
                    <a:pt x="1321" y="10404"/>
                    <a:pt x="1752" y="10743"/>
                    <a:pt x="2470" y="10941"/>
                  </a:cubicBezTo>
                  <a:cubicBezTo>
                    <a:pt x="3189" y="11139"/>
                    <a:pt x="4195" y="11196"/>
                    <a:pt x="5176" y="11281"/>
                  </a:cubicBezTo>
                  <a:cubicBezTo>
                    <a:pt x="6158" y="11365"/>
                    <a:pt x="7116" y="11479"/>
                    <a:pt x="8194" y="11535"/>
                  </a:cubicBezTo>
                  <a:cubicBezTo>
                    <a:pt x="9271" y="11592"/>
                    <a:pt x="10469" y="11592"/>
                    <a:pt x="11546" y="11479"/>
                  </a:cubicBezTo>
                  <a:cubicBezTo>
                    <a:pt x="12624" y="11365"/>
                    <a:pt x="13582" y="11139"/>
                    <a:pt x="14611" y="10885"/>
                  </a:cubicBezTo>
                  <a:cubicBezTo>
                    <a:pt x="15641" y="10630"/>
                    <a:pt x="16743" y="10348"/>
                    <a:pt x="17533" y="10150"/>
                  </a:cubicBezTo>
                  <a:cubicBezTo>
                    <a:pt x="18323" y="9952"/>
                    <a:pt x="18802" y="9839"/>
                    <a:pt x="19161" y="9782"/>
                  </a:cubicBezTo>
                  <a:cubicBezTo>
                    <a:pt x="19521" y="9726"/>
                    <a:pt x="19760" y="9726"/>
                    <a:pt x="19928" y="9867"/>
                  </a:cubicBezTo>
                  <a:cubicBezTo>
                    <a:pt x="20095" y="10008"/>
                    <a:pt x="20191" y="10291"/>
                    <a:pt x="20167" y="10574"/>
                  </a:cubicBezTo>
                  <a:cubicBezTo>
                    <a:pt x="20143" y="10857"/>
                    <a:pt x="20000" y="11139"/>
                    <a:pt x="19832" y="11535"/>
                  </a:cubicBezTo>
                  <a:cubicBezTo>
                    <a:pt x="19664" y="11931"/>
                    <a:pt x="19473" y="12440"/>
                    <a:pt x="19018" y="12807"/>
                  </a:cubicBezTo>
                  <a:cubicBezTo>
                    <a:pt x="18563" y="13175"/>
                    <a:pt x="17844" y="13401"/>
                    <a:pt x="16743" y="13712"/>
                  </a:cubicBezTo>
                  <a:cubicBezTo>
                    <a:pt x="15641" y="14023"/>
                    <a:pt x="14156" y="14419"/>
                    <a:pt x="12911" y="14702"/>
                  </a:cubicBezTo>
                  <a:cubicBezTo>
                    <a:pt x="11666" y="14984"/>
                    <a:pt x="10660" y="15154"/>
                    <a:pt x="9559" y="15210"/>
                  </a:cubicBezTo>
                  <a:cubicBezTo>
                    <a:pt x="8457" y="15267"/>
                    <a:pt x="7260" y="15210"/>
                    <a:pt x="6062" y="15013"/>
                  </a:cubicBezTo>
                  <a:cubicBezTo>
                    <a:pt x="4865" y="14815"/>
                    <a:pt x="3668" y="14475"/>
                    <a:pt x="2973" y="14221"/>
                  </a:cubicBezTo>
                  <a:cubicBezTo>
                    <a:pt x="2279" y="13966"/>
                    <a:pt x="2087" y="13797"/>
                    <a:pt x="1872" y="13655"/>
                  </a:cubicBezTo>
                  <a:cubicBezTo>
                    <a:pt x="1656" y="13514"/>
                    <a:pt x="1417" y="13401"/>
                    <a:pt x="1321" y="13486"/>
                  </a:cubicBezTo>
                  <a:cubicBezTo>
                    <a:pt x="1225" y="13571"/>
                    <a:pt x="1273" y="13853"/>
                    <a:pt x="1489" y="14249"/>
                  </a:cubicBezTo>
                  <a:cubicBezTo>
                    <a:pt x="1704" y="14645"/>
                    <a:pt x="2087" y="15154"/>
                    <a:pt x="2494" y="15578"/>
                  </a:cubicBezTo>
                  <a:cubicBezTo>
                    <a:pt x="2902" y="16002"/>
                    <a:pt x="3333" y="16341"/>
                    <a:pt x="4027" y="16568"/>
                  </a:cubicBezTo>
                  <a:cubicBezTo>
                    <a:pt x="4721" y="16794"/>
                    <a:pt x="5679" y="16907"/>
                    <a:pt x="6757" y="16992"/>
                  </a:cubicBezTo>
                  <a:cubicBezTo>
                    <a:pt x="7835" y="17076"/>
                    <a:pt x="9032" y="17133"/>
                    <a:pt x="10109" y="17133"/>
                  </a:cubicBezTo>
                  <a:cubicBezTo>
                    <a:pt x="11187" y="17133"/>
                    <a:pt x="12145" y="17076"/>
                    <a:pt x="13175" y="16992"/>
                  </a:cubicBezTo>
                  <a:cubicBezTo>
                    <a:pt x="14204" y="16907"/>
                    <a:pt x="15306" y="16794"/>
                    <a:pt x="16096" y="16709"/>
                  </a:cubicBezTo>
                  <a:cubicBezTo>
                    <a:pt x="16886" y="16624"/>
                    <a:pt x="17365" y="16568"/>
                    <a:pt x="17725" y="16511"/>
                  </a:cubicBezTo>
                  <a:cubicBezTo>
                    <a:pt x="18084" y="16454"/>
                    <a:pt x="18323" y="16398"/>
                    <a:pt x="18323" y="16398"/>
                  </a:cubicBezTo>
                  <a:cubicBezTo>
                    <a:pt x="18323" y="16398"/>
                    <a:pt x="18084" y="16454"/>
                    <a:pt x="17389" y="16539"/>
                  </a:cubicBezTo>
                  <a:cubicBezTo>
                    <a:pt x="16695" y="16624"/>
                    <a:pt x="15545" y="16737"/>
                    <a:pt x="14492" y="16850"/>
                  </a:cubicBezTo>
                  <a:cubicBezTo>
                    <a:pt x="13438" y="16963"/>
                    <a:pt x="12480" y="17076"/>
                    <a:pt x="11283" y="17133"/>
                  </a:cubicBezTo>
                  <a:cubicBezTo>
                    <a:pt x="10086" y="17190"/>
                    <a:pt x="8649" y="17190"/>
                    <a:pt x="7571" y="17161"/>
                  </a:cubicBezTo>
                  <a:cubicBezTo>
                    <a:pt x="6494" y="17133"/>
                    <a:pt x="5775" y="17076"/>
                    <a:pt x="5296" y="17048"/>
                  </a:cubicBezTo>
                  <a:cubicBezTo>
                    <a:pt x="4817" y="17020"/>
                    <a:pt x="4578" y="17020"/>
                    <a:pt x="4362" y="17105"/>
                  </a:cubicBezTo>
                  <a:cubicBezTo>
                    <a:pt x="4147" y="17190"/>
                    <a:pt x="3955" y="17359"/>
                    <a:pt x="3931" y="17557"/>
                  </a:cubicBezTo>
                  <a:cubicBezTo>
                    <a:pt x="3907" y="17755"/>
                    <a:pt x="4051" y="17981"/>
                    <a:pt x="4386" y="18377"/>
                  </a:cubicBezTo>
                  <a:cubicBezTo>
                    <a:pt x="4721" y="18773"/>
                    <a:pt x="5248" y="19338"/>
                    <a:pt x="5847" y="19847"/>
                  </a:cubicBezTo>
                  <a:cubicBezTo>
                    <a:pt x="6446" y="20356"/>
                    <a:pt x="7116" y="20808"/>
                    <a:pt x="7691" y="21091"/>
                  </a:cubicBezTo>
                  <a:cubicBezTo>
                    <a:pt x="8266" y="21374"/>
                    <a:pt x="8745" y="21487"/>
                    <a:pt x="9223" y="21543"/>
                  </a:cubicBezTo>
                  <a:cubicBezTo>
                    <a:pt x="9702" y="21600"/>
                    <a:pt x="10181" y="21600"/>
                    <a:pt x="10660" y="21515"/>
                  </a:cubicBezTo>
                  <a:cubicBezTo>
                    <a:pt x="11139" y="21430"/>
                    <a:pt x="11618" y="21261"/>
                    <a:pt x="12121" y="20893"/>
                  </a:cubicBezTo>
                  <a:cubicBezTo>
                    <a:pt x="12624" y="20526"/>
                    <a:pt x="13151" y="19960"/>
                    <a:pt x="13486" y="19564"/>
                  </a:cubicBezTo>
                  <a:cubicBezTo>
                    <a:pt x="13821" y="19169"/>
                    <a:pt x="13965" y="18942"/>
                    <a:pt x="14109" y="18716"/>
                  </a:cubicBezTo>
                  <a:cubicBezTo>
                    <a:pt x="14252" y="18490"/>
                    <a:pt x="14396" y="18264"/>
                    <a:pt x="14396" y="18264"/>
                  </a:cubicBezTo>
                  <a:cubicBezTo>
                    <a:pt x="14396" y="18264"/>
                    <a:pt x="14252" y="18490"/>
                    <a:pt x="13965" y="18773"/>
                  </a:cubicBezTo>
                  <a:cubicBezTo>
                    <a:pt x="13678" y="19055"/>
                    <a:pt x="13247" y="19395"/>
                    <a:pt x="12839" y="19734"/>
                  </a:cubicBezTo>
                  <a:cubicBezTo>
                    <a:pt x="12432" y="20073"/>
                    <a:pt x="12049" y="20413"/>
                    <a:pt x="11498" y="20667"/>
                  </a:cubicBezTo>
                  <a:cubicBezTo>
                    <a:pt x="10948" y="20921"/>
                    <a:pt x="10229" y="21091"/>
                    <a:pt x="9439" y="21119"/>
                  </a:cubicBezTo>
                  <a:cubicBezTo>
                    <a:pt x="8649" y="21148"/>
                    <a:pt x="7787" y="21035"/>
                    <a:pt x="7020" y="20752"/>
                  </a:cubicBezTo>
                  <a:cubicBezTo>
                    <a:pt x="6254" y="20469"/>
                    <a:pt x="5584" y="20017"/>
                    <a:pt x="5153" y="19706"/>
                  </a:cubicBezTo>
                  <a:cubicBezTo>
                    <a:pt x="4721" y="19395"/>
                    <a:pt x="4530" y="19225"/>
                    <a:pt x="4530" y="19253"/>
                  </a:cubicBezTo>
                  <a:cubicBezTo>
                    <a:pt x="4530" y="19282"/>
                    <a:pt x="4721" y="19508"/>
                    <a:pt x="5176" y="19819"/>
                  </a:cubicBezTo>
                  <a:cubicBezTo>
                    <a:pt x="5631" y="20130"/>
                    <a:pt x="6350" y="20526"/>
                    <a:pt x="7068" y="20780"/>
                  </a:cubicBezTo>
                  <a:cubicBezTo>
                    <a:pt x="7787" y="21035"/>
                    <a:pt x="8505" y="21148"/>
                    <a:pt x="9343" y="21119"/>
                  </a:cubicBezTo>
                  <a:cubicBezTo>
                    <a:pt x="10181" y="21091"/>
                    <a:pt x="11139" y="20921"/>
                    <a:pt x="11929" y="20582"/>
                  </a:cubicBezTo>
                  <a:cubicBezTo>
                    <a:pt x="12720" y="20243"/>
                    <a:pt x="13342" y="19734"/>
                    <a:pt x="13773" y="19282"/>
                  </a:cubicBezTo>
                  <a:cubicBezTo>
                    <a:pt x="14204" y="18829"/>
                    <a:pt x="14444" y="18434"/>
                    <a:pt x="14492" y="18349"/>
                  </a:cubicBezTo>
                  <a:cubicBezTo>
                    <a:pt x="14540" y="18264"/>
                    <a:pt x="14396" y="18490"/>
                    <a:pt x="14013" y="18942"/>
                  </a:cubicBezTo>
                  <a:cubicBezTo>
                    <a:pt x="13630" y="19395"/>
                    <a:pt x="13007" y="20073"/>
                    <a:pt x="12552" y="20441"/>
                  </a:cubicBezTo>
                  <a:cubicBezTo>
                    <a:pt x="12097" y="20808"/>
                    <a:pt x="11810" y="20865"/>
                    <a:pt x="11762" y="20724"/>
                  </a:cubicBezTo>
                  <a:cubicBezTo>
                    <a:pt x="11714" y="20582"/>
                    <a:pt x="11905" y="20243"/>
                    <a:pt x="12097" y="19904"/>
                  </a:cubicBezTo>
                </a:path>
              </a:pathLst>
            </a:custGeom>
            <a:noFill/>
            <a:ln w="3318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1" name="خط"/>
            <p:cNvSpPr/>
            <p:nvPr/>
          </p:nvSpPr>
          <p:spPr>
            <a:xfrm>
              <a:off x="535942" y="2428780"/>
              <a:ext cx="904683" cy="19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185" fill="norm" stroke="1" extrusionOk="0">
                  <a:moveTo>
                    <a:pt x="3201" y="10384"/>
                  </a:moveTo>
                  <a:cubicBezTo>
                    <a:pt x="2953" y="10384"/>
                    <a:pt x="2706" y="10384"/>
                    <a:pt x="2706" y="10609"/>
                  </a:cubicBezTo>
                  <a:cubicBezTo>
                    <a:pt x="2706" y="10834"/>
                    <a:pt x="2953" y="11284"/>
                    <a:pt x="3598" y="12184"/>
                  </a:cubicBezTo>
                  <a:cubicBezTo>
                    <a:pt x="4242" y="13084"/>
                    <a:pt x="5282" y="14434"/>
                    <a:pt x="6322" y="14884"/>
                  </a:cubicBezTo>
                  <a:cubicBezTo>
                    <a:pt x="7363" y="15334"/>
                    <a:pt x="8403" y="14884"/>
                    <a:pt x="9344" y="14546"/>
                  </a:cubicBezTo>
                  <a:cubicBezTo>
                    <a:pt x="10286" y="14209"/>
                    <a:pt x="11128" y="13984"/>
                    <a:pt x="11970" y="13759"/>
                  </a:cubicBezTo>
                  <a:cubicBezTo>
                    <a:pt x="12812" y="13534"/>
                    <a:pt x="13654" y="13309"/>
                    <a:pt x="14645" y="12634"/>
                  </a:cubicBezTo>
                  <a:cubicBezTo>
                    <a:pt x="15636" y="11959"/>
                    <a:pt x="16775" y="10834"/>
                    <a:pt x="17841" y="9147"/>
                  </a:cubicBezTo>
                  <a:cubicBezTo>
                    <a:pt x="18906" y="7459"/>
                    <a:pt x="19897" y="5209"/>
                    <a:pt x="20541" y="3409"/>
                  </a:cubicBezTo>
                  <a:cubicBezTo>
                    <a:pt x="21185" y="1609"/>
                    <a:pt x="21482" y="259"/>
                    <a:pt x="21531" y="34"/>
                  </a:cubicBezTo>
                  <a:cubicBezTo>
                    <a:pt x="21581" y="-191"/>
                    <a:pt x="21383" y="709"/>
                    <a:pt x="20863" y="2284"/>
                  </a:cubicBezTo>
                  <a:cubicBezTo>
                    <a:pt x="20342" y="3859"/>
                    <a:pt x="19500" y="6109"/>
                    <a:pt x="18559" y="7909"/>
                  </a:cubicBezTo>
                  <a:cubicBezTo>
                    <a:pt x="17618" y="9709"/>
                    <a:pt x="16577" y="11059"/>
                    <a:pt x="15388" y="12184"/>
                  </a:cubicBezTo>
                  <a:cubicBezTo>
                    <a:pt x="14199" y="13309"/>
                    <a:pt x="12862" y="14209"/>
                    <a:pt x="11673" y="14884"/>
                  </a:cubicBezTo>
                  <a:cubicBezTo>
                    <a:pt x="10484" y="15559"/>
                    <a:pt x="9443" y="16009"/>
                    <a:pt x="8428" y="15897"/>
                  </a:cubicBezTo>
                  <a:cubicBezTo>
                    <a:pt x="7412" y="15784"/>
                    <a:pt x="6421" y="15109"/>
                    <a:pt x="5554" y="13871"/>
                  </a:cubicBezTo>
                  <a:cubicBezTo>
                    <a:pt x="4687" y="12634"/>
                    <a:pt x="3944" y="10834"/>
                    <a:pt x="3449" y="9822"/>
                  </a:cubicBezTo>
                  <a:cubicBezTo>
                    <a:pt x="2953" y="8809"/>
                    <a:pt x="2706" y="8584"/>
                    <a:pt x="2508" y="8022"/>
                  </a:cubicBezTo>
                  <a:cubicBezTo>
                    <a:pt x="2309" y="7459"/>
                    <a:pt x="2161" y="6559"/>
                    <a:pt x="1864" y="5434"/>
                  </a:cubicBezTo>
                  <a:cubicBezTo>
                    <a:pt x="1566" y="4309"/>
                    <a:pt x="1120" y="2959"/>
                    <a:pt x="798" y="2622"/>
                  </a:cubicBezTo>
                  <a:cubicBezTo>
                    <a:pt x="476" y="2284"/>
                    <a:pt x="278" y="2959"/>
                    <a:pt x="154" y="3859"/>
                  </a:cubicBezTo>
                  <a:cubicBezTo>
                    <a:pt x="31" y="4759"/>
                    <a:pt x="-19" y="5884"/>
                    <a:pt x="6" y="8246"/>
                  </a:cubicBezTo>
                  <a:cubicBezTo>
                    <a:pt x="31" y="10609"/>
                    <a:pt x="130" y="14209"/>
                    <a:pt x="179" y="16571"/>
                  </a:cubicBezTo>
                  <a:cubicBezTo>
                    <a:pt x="229" y="18934"/>
                    <a:pt x="229" y="20059"/>
                    <a:pt x="253" y="20059"/>
                  </a:cubicBezTo>
                  <a:cubicBezTo>
                    <a:pt x="278" y="20059"/>
                    <a:pt x="328" y="18934"/>
                    <a:pt x="377" y="17247"/>
                  </a:cubicBezTo>
                  <a:cubicBezTo>
                    <a:pt x="427" y="15559"/>
                    <a:pt x="476" y="13309"/>
                    <a:pt x="526" y="11172"/>
                  </a:cubicBezTo>
                  <a:cubicBezTo>
                    <a:pt x="575" y="9034"/>
                    <a:pt x="625" y="7009"/>
                    <a:pt x="675" y="6559"/>
                  </a:cubicBezTo>
                  <a:cubicBezTo>
                    <a:pt x="724" y="6109"/>
                    <a:pt x="774" y="7234"/>
                    <a:pt x="848" y="9484"/>
                  </a:cubicBezTo>
                  <a:cubicBezTo>
                    <a:pt x="922" y="11734"/>
                    <a:pt x="1021" y="15109"/>
                    <a:pt x="1096" y="17359"/>
                  </a:cubicBezTo>
                  <a:cubicBezTo>
                    <a:pt x="1170" y="19609"/>
                    <a:pt x="1220" y="20734"/>
                    <a:pt x="1368" y="21072"/>
                  </a:cubicBezTo>
                  <a:cubicBezTo>
                    <a:pt x="1517" y="21409"/>
                    <a:pt x="1764" y="20959"/>
                    <a:pt x="2037" y="20172"/>
                  </a:cubicBezTo>
                  <a:cubicBezTo>
                    <a:pt x="2309" y="19384"/>
                    <a:pt x="2607" y="18259"/>
                    <a:pt x="2904" y="17134"/>
                  </a:cubicBezTo>
                </a:path>
              </a:pathLst>
            </a:custGeom>
            <a:noFill/>
            <a:ln w="3318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2" name="خط"/>
            <p:cNvSpPr/>
            <p:nvPr/>
          </p:nvSpPr>
          <p:spPr>
            <a:xfrm>
              <a:off x="469041" y="1031279"/>
              <a:ext cx="978315" cy="124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55" fill="norm" stroke="1" extrusionOk="0">
                  <a:moveTo>
                    <a:pt x="9097" y="21555"/>
                  </a:moveTo>
                  <a:cubicBezTo>
                    <a:pt x="9234" y="20653"/>
                    <a:pt x="9371" y="19752"/>
                    <a:pt x="9371" y="18941"/>
                  </a:cubicBezTo>
                  <a:cubicBezTo>
                    <a:pt x="9371" y="18129"/>
                    <a:pt x="9234" y="17408"/>
                    <a:pt x="9051" y="16759"/>
                  </a:cubicBezTo>
                  <a:cubicBezTo>
                    <a:pt x="8868" y="16110"/>
                    <a:pt x="8639" y="15533"/>
                    <a:pt x="8387" y="14704"/>
                  </a:cubicBezTo>
                  <a:cubicBezTo>
                    <a:pt x="8136" y="13874"/>
                    <a:pt x="7861" y="12792"/>
                    <a:pt x="7632" y="11981"/>
                  </a:cubicBezTo>
                  <a:cubicBezTo>
                    <a:pt x="7403" y="11170"/>
                    <a:pt x="7220" y="10629"/>
                    <a:pt x="6991" y="10106"/>
                  </a:cubicBezTo>
                  <a:cubicBezTo>
                    <a:pt x="6763" y="9583"/>
                    <a:pt x="6488" y="9078"/>
                    <a:pt x="6259" y="8645"/>
                  </a:cubicBezTo>
                  <a:cubicBezTo>
                    <a:pt x="6030" y="8213"/>
                    <a:pt x="5847" y="7852"/>
                    <a:pt x="5619" y="7510"/>
                  </a:cubicBezTo>
                  <a:cubicBezTo>
                    <a:pt x="5390" y="7167"/>
                    <a:pt x="5115" y="6842"/>
                    <a:pt x="4680" y="6374"/>
                  </a:cubicBezTo>
                  <a:cubicBezTo>
                    <a:pt x="4246" y="5905"/>
                    <a:pt x="3651" y="5292"/>
                    <a:pt x="3102" y="4877"/>
                  </a:cubicBezTo>
                  <a:cubicBezTo>
                    <a:pt x="2552" y="4463"/>
                    <a:pt x="2049" y="4246"/>
                    <a:pt x="1683" y="4120"/>
                  </a:cubicBezTo>
                  <a:cubicBezTo>
                    <a:pt x="1317" y="3994"/>
                    <a:pt x="1088" y="3958"/>
                    <a:pt x="836" y="4084"/>
                  </a:cubicBezTo>
                  <a:cubicBezTo>
                    <a:pt x="585" y="4210"/>
                    <a:pt x="310" y="4499"/>
                    <a:pt x="150" y="4823"/>
                  </a:cubicBezTo>
                  <a:cubicBezTo>
                    <a:pt x="-10" y="5148"/>
                    <a:pt x="-56" y="5508"/>
                    <a:pt x="81" y="5941"/>
                  </a:cubicBezTo>
                  <a:cubicBezTo>
                    <a:pt x="219" y="6374"/>
                    <a:pt x="539" y="6879"/>
                    <a:pt x="905" y="7365"/>
                  </a:cubicBezTo>
                  <a:cubicBezTo>
                    <a:pt x="1271" y="7852"/>
                    <a:pt x="1683" y="8321"/>
                    <a:pt x="2163" y="8772"/>
                  </a:cubicBezTo>
                  <a:cubicBezTo>
                    <a:pt x="2644" y="9222"/>
                    <a:pt x="3193" y="9655"/>
                    <a:pt x="3834" y="9926"/>
                  </a:cubicBezTo>
                  <a:cubicBezTo>
                    <a:pt x="4475" y="10196"/>
                    <a:pt x="5207" y="10304"/>
                    <a:pt x="6053" y="10304"/>
                  </a:cubicBezTo>
                  <a:cubicBezTo>
                    <a:pt x="6900" y="10304"/>
                    <a:pt x="7861" y="10196"/>
                    <a:pt x="8593" y="9944"/>
                  </a:cubicBezTo>
                  <a:cubicBezTo>
                    <a:pt x="9325" y="9691"/>
                    <a:pt x="9829" y="9295"/>
                    <a:pt x="10309" y="8898"/>
                  </a:cubicBezTo>
                  <a:cubicBezTo>
                    <a:pt x="10790" y="8501"/>
                    <a:pt x="11247" y="8105"/>
                    <a:pt x="11819" y="7600"/>
                  </a:cubicBezTo>
                  <a:cubicBezTo>
                    <a:pt x="12391" y="7095"/>
                    <a:pt x="13078" y="6482"/>
                    <a:pt x="13536" y="5797"/>
                  </a:cubicBezTo>
                  <a:cubicBezTo>
                    <a:pt x="13993" y="5112"/>
                    <a:pt x="14222" y="4354"/>
                    <a:pt x="14336" y="3795"/>
                  </a:cubicBezTo>
                  <a:cubicBezTo>
                    <a:pt x="14451" y="3236"/>
                    <a:pt x="14451" y="2876"/>
                    <a:pt x="14222" y="2479"/>
                  </a:cubicBezTo>
                  <a:cubicBezTo>
                    <a:pt x="13993" y="2083"/>
                    <a:pt x="13536" y="1650"/>
                    <a:pt x="13147" y="1307"/>
                  </a:cubicBezTo>
                  <a:cubicBezTo>
                    <a:pt x="12758" y="965"/>
                    <a:pt x="12437" y="712"/>
                    <a:pt x="12186" y="514"/>
                  </a:cubicBezTo>
                  <a:cubicBezTo>
                    <a:pt x="11934" y="316"/>
                    <a:pt x="11751" y="171"/>
                    <a:pt x="11545" y="81"/>
                  </a:cubicBezTo>
                  <a:cubicBezTo>
                    <a:pt x="11339" y="-9"/>
                    <a:pt x="11110" y="-45"/>
                    <a:pt x="10836" y="81"/>
                  </a:cubicBezTo>
                  <a:cubicBezTo>
                    <a:pt x="10561" y="207"/>
                    <a:pt x="10241" y="496"/>
                    <a:pt x="10012" y="1019"/>
                  </a:cubicBezTo>
                  <a:cubicBezTo>
                    <a:pt x="9783" y="1542"/>
                    <a:pt x="9646" y="2299"/>
                    <a:pt x="9646" y="3038"/>
                  </a:cubicBezTo>
                  <a:cubicBezTo>
                    <a:pt x="9646" y="3777"/>
                    <a:pt x="9783" y="4499"/>
                    <a:pt x="10058" y="5148"/>
                  </a:cubicBezTo>
                  <a:cubicBezTo>
                    <a:pt x="10332" y="5797"/>
                    <a:pt x="10744" y="6374"/>
                    <a:pt x="11270" y="6842"/>
                  </a:cubicBezTo>
                  <a:cubicBezTo>
                    <a:pt x="11797" y="7311"/>
                    <a:pt x="12437" y="7672"/>
                    <a:pt x="13238" y="7942"/>
                  </a:cubicBezTo>
                  <a:cubicBezTo>
                    <a:pt x="14039" y="8213"/>
                    <a:pt x="15000" y="8393"/>
                    <a:pt x="15938" y="8465"/>
                  </a:cubicBezTo>
                  <a:cubicBezTo>
                    <a:pt x="16876" y="8537"/>
                    <a:pt x="17791" y="8501"/>
                    <a:pt x="18501" y="8393"/>
                  </a:cubicBezTo>
                  <a:cubicBezTo>
                    <a:pt x="19210" y="8285"/>
                    <a:pt x="19713" y="8105"/>
                    <a:pt x="20057" y="7960"/>
                  </a:cubicBezTo>
                  <a:cubicBezTo>
                    <a:pt x="20400" y="7816"/>
                    <a:pt x="20583" y="7708"/>
                    <a:pt x="20720" y="7474"/>
                  </a:cubicBezTo>
                  <a:cubicBezTo>
                    <a:pt x="20858" y="7239"/>
                    <a:pt x="20949" y="6879"/>
                    <a:pt x="20926" y="6338"/>
                  </a:cubicBezTo>
                  <a:cubicBezTo>
                    <a:pt x="20903" y="5797"/>
                    <a:pt x="20766" y="5076"/>
                    <a:pt x="20675" y="4607"/>
                  </a:cubicBezTo>
                  <a:cubicBezTo>
                    <a:pt x="20583" y="4138"/>
                    <a:pt x="20537" y="3922"/>
                    <a:pt x="20423" y="3759"/>
                  </a:cubicBezTo>
                  <a:cubicBezTo>
                    <a:pt x="20308" y="3597"/>
                    <a:pt x="20125" y="3489"/>
                    <a:pt x="19805" y="3417"/>
                  </a:cubicBezTo>
                  <a:cubicBezTo>
                    <a:pt x="19485" y="3345"/>
                    <a:pt x="19027" y="3309"/>
                    <a:pt x="18615" y="3399"/>
                  </a:cubicBezTo>
                  <a:cubicBezTo>
                    <a:pt x="18203" y="3489"/>
                    <a:pt x="17837" y="3705"/>
                    <a:pt x="17494" y="4120"/>
                  </a:cubicBezTo>
                  <a:cubicBezTo>
                    <a:pt x="17151" y="4535"/>
                    <a:pt x="16830" y="5148"/>
                    <a:pt x="16625" y="5815"/>
                  </a:cubicBezTo>
                  <a:cubicBezTo>
                    <a:pt x="16419" y="6482"/>
                    <a:pt x="16327" y="7203"/>
                    <a:pt x="16304" y="7744"/>
                  </a:cubicBezTo>
                  <a:cubicBezTo>
                    <a:pt x="16281" y="8285"/>
                    <a:pt x="16327" y="8645"/>
                    <a:pt x="16441" y="8898"/>
                  </a:cubicBezTo>
                  <a:cubicBezTo>
                    <a:pt x="16556" y="9150"/>
                    <a:pt x="16739" y="9295"/>
                    <a:pt x="17059" y="9385"/>
                  </a:cubicBezTo>
                  <a:cubicBezTo>
                    <a:pt x="17380" y="9475"/>
                    <a:pt x="17837" y="9511"/>
                    <a:pt x="18180" y="9529"/>
                  </a:cubicBezTo>
                  <a:cubicBezTo>
                    <a:pt x="18524" y="9547"/>
                    <a:pt x="18752" y="9547"/>
                    <a:pt x="18752" y="9511"/>
                  </a:cubicBezTo>
                  <a:cubicBezTo>
                    <a:pt x="18752" y="9475"/>
                    <a:pt x="18524" y="9403"/>
                    <a:pt x="18158" y="9313"/>
                  </a:cubicBezTo>
                  <a:cubicBezTo>
                    <a:pt x="17791" y="9222"/>
                    <a:pt x="17288" y="9114"/>
                    <a:pt x="16899" y="9024"/>
                  </a:cubicBezTo>
                  <a:cubicBezTo>
                    <a:pt x="16510" y="8934"/>
                    <a:pt x="16236" y="8862"/>
                    <a:pt x="16030" y="8898"/>
                  </a:cubicBezTo>
                  <a:cubicBezTo>
                    <a:pt x="15824" y="8934"/>
                    <a:pt x="15686" y="9078"/>
                    <a:pt x="15595" y="9547"/>
                  </a:cubicBezTo>
                  <a:cubicBezTo>
                    <a:pt x="15503" y="10016"/>
                    <a:pt x="15458" y="10809"/>
                    <a:pt x="15458" y="11675"/>
                  </a:cubicBezTo>
                  <a:cubicBezTo>
                    <a:pt x="15458" y="12540"/>
                    <a:pt x="15503" y="13478"/>
                    <a:pt x="15526" y="14577"/>
                  </a:cubicBezTo>
                  <a:cubicBezTo>
                    <a:pt x="15549" y="15677"/>
                    <a:pt x="15549" y="16939"/>
                    <a:pt x="15480" y="17841"/>
                  </a:cubicBezTo>
                  <a:cubicBezTo>
                    <a:pt x="15412" y="18742"/>
                    <a:pt x="15275" y="19283"/>
                    <a:pt x="15206" y="19644"/>
                  </a:cubicBezTo>
                  <a:cubicBezTo>
                    <a:pt x="15137" y="20004"/>
                    <a:pt x="15137" y="20185"/>
                    <a:pt x="15160" y="20185"/>
                  </a:cubicBezTo>
                  <a:cubicBezTo>
                    <a:pt x="15183" y="20185"/>
                    <a:pt x="15229" y="20004"/>
                    <a:pt x="15389" y="19265"/>
                  </a:cubicBezTo>
                  <a:cubicBezTo>
                    <a:pt x="15549" y="18526"/>
                    <a:pt x="15824" y="17228"/>
                    <a:pt x="16007" y="16200"/>
                  </a:cubicBezTo>
                  <a:cubicBezTo>
                    <a:pt x="16190" y="15172"/>
                    <a:pt x="16281" y="14415"/>
                    <a:pt x="16396" y="13694"/>
                  </a:cubicBezTo>
                  <a:cubicBezTo>
                    <a:pt x="16510" y="12973"/>
                    <a:pt x="16647" y="12288"/>
                    <a:pt x="16808" y="11584"/>
                  </a:cubicBezTo>
                  <a:cubicBezTo>
                    <a:pt x="16968" y="10881"/>
                    <a:pt x="17151" y="10160"/>
                    <a:pt x="17380" y="9637"/>
                  </a:cubicBezTo>
                  <a:cubicBezTo>
                    <a:pt x="17608" y="9114"/>
                    <a:pt x="17883" y="8790"/>
                    <a:pt x="18226" y="8537"/>
                  </a:cubicBezTo>
                  <a:cubicBezTo>
                    <a:pt x="18569" y="8285"/>
                    <a:pt x="18981" y="8105"/>
                    <a:pt x="19439" y="7816"/>
                  </a:cubicBezTo>
                  <a:cubicBezTo>
                    <a:pt x="19897" y="7528"/>
                    <a:pt x="20400" y="7131"/>
                    <a:pt x="20743" y="6662"/>
                  </a:cubicBezTo>
                  <a:cubicBezTo>
                    <a:pt x="21086" y="6193"/>
                    <a:pt x="21269" y="5652"/>
                    <a:pt x="21384" y="5202"/>
                  </a:cubicBezTo>
                  <a:cubicBezTo>
                    <a:pt x="21498" y="4751"/>
                    <a:pt x="21544" y="4390"/>
                    <a:pt x="21498" y="4138"/>
                  </a:cubicBezTo>
                  <a:cubicBezTo>
                    <a:pt x="21452" y="3886"/>
                    <a:pt x="21315" y="3741"/>
                    <a:pt x="21041" y="3615"/>
                  </a:cubicBezTo>
                  <a:cubicBezTo>
                    <a:pt x="20766" y="3489"/>
                    <a:pt x="20354" y="3381"/>
                    <a:pt x="19805" y="3399"/>
                  </a:cubicBezTo>
                  <a:cubicBezTo>
                    <a:pt x="19256" y="3417"/>
                    <a:pt x="18569" y="3561"/>
                    <a:pt x="18020" y="3886"/>
                  </a:cubicBezTo>
                  <a:cubicBezTo>
                    <a:pt x="17471" y="4210"/>
                    <a:pt x="17059" y="4715"/>
                    <a:pt x="16739" y="5418"/>
                  </a:cubicBezTo>
                  <a:cubicBezTo>
                    <a:pt x="16419" y="6121"/>
                    <a:pt x="16190" y="7023"/>
                    <a:pt x="16121" y="7690"/>
                  </a:cubicBezTo>
                  <a:cubicBezTo>
                    <a:pt x="16052" y="8357"/>
                    <a:pt x="16144" y="8790"/>
                    <a:pt x="16396" y="9078"/>
                  </a:cubicBezTo>
                  <a:cubicBezTo>
                    <a:pt x="16647" y="9367"/>
                    <a:pt x="17059" y="9511"/>
                    <a:pt x="17631" y="9511"/>
                  </a:cubicBezTo>
                  <a:cubicBezTo>
                    <a:pt x="18203" y="9511"/>
                    <a:pt x="18936" y="9367"/>
                    <a:pt x="19485" y="9132"/>
                  </a:cubicBezTo>
                  <a:cubicBezTo>
                    <a:pt x="20034" y="8898"/>
                    <a:pt x="20400" y="8573"/>
                    <a:pt x="20606" y="8159"/>
                  </a:cubicBezTo>
                  <a:cubicBezTo>
                    <a:pt x="20812" y="7744"/>
                    <a:pt x="20858" y="7239"/>
                    <a:pt x="20903" y="6716"/>
                  </a:cubicBezTo>
                  <a:cubicBezTo>
                    <a:pt x="20949" y="6193"/>
                    <a:pt x="20995" y="5652"/>
                    <a:pt x="20949" y="5202"/>
                  </a:cubicBezTo>
                  <a:cubicBezTo>
                    <a:pt x="20903" y="4751"/>
                    <a:pt x="20766" y="4390"/>
                    <a:pt x="20491" y="4156"/>
                  </a:cubicBezTo>
                  <a:cubicBezTo>
                    <a:pt x="20217" y="3922"/>
                    <a:pt x="19805" y="3813"/>
                    <a:pt x="19210" y="3795"/>
                  </a:cubicBezTo>
                  <a:cubicBezTo>
                    <a:pt x="18615" y="3777"/>
                    <a:pt x="17837" y="3849"/>
                    <a:pt x="17311" y="4048"/>
                  </a:cubicBezTo>
                  <a:cubicBezTo>
                    <a:pt x="16785" y="4246"/>
                    <a:pt x="16510" y="4571"/>
                    <a:pt x="16281" y="5238"/>
                  </a:cubicBezTo>
                  <a:cubicBezTo>
                    <a:pt x="16052" y="5905"/>
                    <a:pt x="15869" y="6915"/>
                    <a:pt x="15801" y="7618"/>
                  </a:cubicBezTo>
                  <a:cubicBezTo>
                    <a:pt x="15732" y="8321"/>
                    <a:pt x="15778" y="8718"/>
                    <a:pt x="15847" y="9006"/>
                  </a:cubicBezTo>
                  <a:cubicBezTo>
                    <a:pt x="15915" y="9295"/>
                    <a:pt x="16007" y="9475"/>
                    <a:pt x="16258" y="9619"/>
                  </a:cubicBezTo>
                  <a:cubicBezTo>
                    <a:pt x="16510" y="9763"/>
                    <a:pt x="16922" y="9872"/>
                    <a:pt x="17357" y="9872"/>
                  </a:cubicBezTo>
                  <a:cubicBezTo>
                    <a:pt x="17791" y="9872"/>
                    <a:pt x="18249" y="9763"/>
                    <a:pt x="18569" y="9655"/>
                  </a:cubicBezTo>
                  <a:cubicBezTo>
                    <a:pt x="18890" y="9547"/>
                    <a:pt x="19073" y="9439"/>
                    <a:pt x="19050" y="9385"/>
                  </a:cubicBezTo>
                  <a:cubicBezTo>
                    <a:pt x="19027" y="9331"/>
                    <a:pt x="18798" y="9331"/>
                    <a:pt x="18226" y="9313"/>
                  </a:cubicBezTo>
                  <a:cubicBezTo>
                    <a:pt x="17654" y="9295"/>
                    <a:pt x="16739" y="9259"/>
                    <a:pt x="16098" y="9132"/>
                  </a:cubicBezTo>
                  <a:cubicBezTo>
                    <a:pt x="15458" y="9006"/>
                    <a:pt x="15091" y="8790"/>
                    <a:pt x="14634" y="8519"/>
                  </a:cubicBezTo>
                  <a:cubicBezTo>
                    <a:pt x="14176" y="8249"/>
                    <a:pt x="13627" y="7924"/>
                    <a:pt x="13192" y="7726"/>
                  </a:cubicBezTo>
                  <a:cubicBezTo>
                    <a:pt x="12758" y="7528"/>
                    <a:pt x="12437" y="7456"/>
                    <a:pt x="12186" y="7365"/>
                  </a:cubicBezTo>
                  <a:cubicBezTo>
                    <a:pt x="11934" y="7275"/>
                    <a:pt x="11751" y="7167"/>
                    <a:pt x="11797" y="7059"/>
                  </a:cubicBezTo>
                  <a:cubicBezTo>
                    <a:pt x="11842" y="6951"/>
                    <a:pt x="12117" y="6842"/>
                    <a:pt x="12391" y="6734"/>
                  </a:cubicBezTo>
                </a:path>
              </a:pathLst>
            </a:custGeom>
            <a:noFill/>
            <a:ln w="3318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3" name="خط"/>
            <p:cNvSpPr/>
            <p:nvPr/>
          </p:nvSpPr>
          <p:spPr>
            <a:xfrm>
              <a:off x="1438234" y="1607175"/>
              <a:ext cx="499396" cy="792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317"/>
                    <a:pt x="0" y="21033"/>
                    <a:pt x="450" y="20551"/>
                  </a:cubicBezTo>
                  <a:cubicBezTo>
                    <a:pt x="900" y="20069"/>
                    <a:pt x="1800" y="19389"/>
                    <a:pt x="2520" y="18765"/>
                  </a:cubicBezTo>
                  <a:cubicBezTo>
                    <a:pt x="3240" y="18142"/>
                    <a:pt x="3780" y="17575"/>
                    <a:pt x="4410" y="17093"/>
                  </a:cubicBezTo>
                  <a:cubicBezTo>
                    <a:pt x="5040" y="16611"/>
                    <a:pt x="5760" y="16214"/>
                    <a:pt x="6300" y="15761"/>
                  </a:cubicBezTo>
                  <a:cubicBezTo>
                    <a:pt x="6840" y="15307"/>
                    <a:pt x="7200" y="14797"/>
                    <a:pt x="7830" y="13975"/>
                  </a:cubicBezTo>
                  <a:cubicBezTo>
                    <a:pt x="8460" y="13153"/>
                    <a:pt x="9360" y="12019"/>
                    <a:pt x="10125" y="11055"/>
                  </a:cubicBezTo>
                  <a:cubicBezTo>
                    <a:pt x="10890" y="10091"/>
                    <a:pt x="11520" y="9298"/>
                    <a:pt x="12330" y="8306"/>
                  </a:cubicBezTo>
                  <a:cubicBezTo>
                    <a:pt x="13140" y="7313"/>
                    <a:pt x="14130" y="6123"/>
                    <a:pt x="14760" y="5414"/>
                  </a:cubicBezTo>
                  <a:cubicBezTo>
                    <a:pt x="15390" y="4706"/>
                    <a:pt x="15660" y="4479"/>
                    <a:pt x="15885" y="4224"/>
                  </a:cubicBezTo>
                  <a:cubicBezTo>
                    <a:pt x="16110" y="3969"/>
                    <a:pt x="16290" y="3685"/>
                    <a:pt x="16245" y="3685"/>
                  </a:cubicBezTo>
                  <a:cubicBezTo>
                    <a:pt x="16200" y="3685"/>
                    <a:pt x="15930" y="3969"/>
                    <a:pt x="15210" y="4649"/>
                  </a:cubicBezTo>
                  <a:cubicBezTo>
                    <a:pt x="14490" y="5329"/>
                    <a:pt x="13320" y="6406"/>
                    <a:pt x="12240" y="7625"/>
                  </a:cubicBezTo>
                  <a:cubicBezTo>
                    <a:pt x="11160" y="8844"/>
                    <a:pt x="10170" y="10205"/>
                    <a:pt x="9045" y="11339"/>
                  </a:cubicBezTo>
                  <a:cubicBezTo>
                    <a:pt x="7920" y="12472"/>
                    <a:pt x="6660" y="13380"/>
                    <a:pt x="5625" y="14173"/>
                  </a:cubicBezTo>
                  <a:cubicBezTo>
                    <a:pt x="4590" y="14967"/>
                    <a:pt x="3780" y="15647"/>
                    <a:pt x="3330" y="16157"/>
                  </a:cubicBezTo>
                  <a:cubicBezTo>
                    <a:pt x="2880" y="16668"/>
                    <a:pt x="2790" y="17008"/>
                    <a:pt x="2700" y="17320"/>
                  </a:cubicBezTo>
                  <a:cubicBezTo>
                    <a:pt x="2610" y="17631"/>
                    <a:pt x="2520" y="17915"/>
                    <a:pt x="2610" y="17943"/>
                  </a:cubicBezTo>
                  <a:cubicBezTo>
                    <a:pt x="2700" y="17972"/>
                    <a:pt x="2970" y="17745"/>
                    <a:pt x="3690" y="16894"/>
                  </a:cubicBezTo>
                  <a:cubicBezTo>
                    <a:pt x="4410" y="16044"/>
                    <a:pt x="5580" y="14570"/>
                    <a:pt x="6660" y="13294"/>
                  </a:cubicBezTo>
                  <a:cubicBezTo>
                    <a:pt x="7740" y="12019"/>
                    <a:pt x="8730" y="10942"/>
                    <a:pt x="9630" y="9808"/>
                  </a:cubicBezTo>
                  <a:cubicBezTo>
                    <a:pt x="10530" y="8674"/>
                    <a:pt x="11340" y="7483"/>
                    <a:pt x="12420" y="6293"/>
                  </a:cubicBezTo>
                  <a:cubicBezTo>
                    <a:pt x="13500" y="5102"/>
                    <a:pt x="14850" y="3912"/>
                    <a:pt x="15840" y="3090"/>
                  </a:cubicBezTo>
                  <a:cubicBezTo>
                    <a:pt x="16830" y="2268"/>
                    <a:pt x="17460" y="1814"/>
                    <a:pt x="18360" y="1361"/>
                  </a:cubicBezTo>
                  <a:cubicBezTo>
                    <a:pt x="19260" y="907"/>
                    <a:pt x="20430" y="454"/>
                    <a:pt x="21600" y="0"/>
                  </a:cubicBezTo>
                </a:path>
              </a:pathLst>
            </a:custGeom>
            <a:noFill/>
            <a:ln w="3318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4" name="خط"/>
            <p:cNvSpPr/>
            <p:nvPr/>
          </p:nvSpPr>
          <p:spPr>
            <a:xfrm>
              <a:off x="1856478" y="552204"/>
              <a:ext cx="153200" cy="1092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0" y="21600"/>
                  </a:moveTo>
                  <a:cubicBezTo>
                    <a:pt x="3795" y="20530"/>
                    <a:pt x="7589" y="19461"/>
                    <a:pt x="10508" y="18514"/>
                  </a:cubicBezTo>
                  <a:cubicBezTo>
                    <a:pt x="13427" y="17568"/>
                    <a:pt x="15470" y="16745"/>
                    <a:pt x="17076" y="15902"/>
                  </a:cubicBezTo>
                  <a:cubicBezTo>
                    <a:pt x="18681" y="15058"/>
                    <a:pt x="19849" y="14194"/>
                    <a:pt x="20578" y="13351"/>
                  </a:cubicBezTo>
                  <a:cubicBezTo>
                    <a:pt x="21308" y="12507"/>
                    <a:pt x="21600" y="11685"/>
                    <a:pt x="21454" y="10965"/>
                  </a:cubicBezTo>
                  <a:cubicBezTo>
                    <a:pt x="21308" y="10245"/>
                    <a:pt x="20724" y="9627"/>
                    <a:pt x="20286" y="8763"/>
                  </a:cubicBezTo>
                  <a:cubicBezTo>
                    <a:pt x="19849" y="7899"/>
                    <a:pt x="19557" y="6789"/>
                    <a:pt x="17951" y="5616"/>
                  </a:cubicBezTo>
                  <a:cubicBezTo>
                    <a:pt x="16346" y="4443"/>
                    <a:pt x="13427" y="3209"/>
                    <a:pt x="10800" y="2304"/>
                  </a:cubicBezTo>
                  <a:cubicBezTo>
                    <a:pt x="8173" y="1399"/>
                    <a:pt x="5838" y="823"/>
                    <a:pt x="4524" y="494"/>
                  </a:cubicBezTo>
                  <a:cubicBezTo>
                    <a:pt x="3211" y="165"/>
                    <a:pt x="2919" y="82"/>
                    <a:pt x="2627" y="0"/>
                  </a:cubicBezTo>
                </a:path>
              </a:pathLst>
            </a:custGeom>
            <a:noFill/>
            <a:ln w="3318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5" name="خط"/>
            <p:cNvSpPr/>
            <p:nvPr/>
          </p:nvSpPr>
          <p:spPr>
            <a:xfrm>
              <a:off x="-1" y="5730"/>
              <a:ext cx="1925146" cy="2462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93" fill="norm" stroke="1" extrusionOk="0">
                  <a:moveTo>
                    <a:pt x="21581" y="5010"/>
                  </a:moveTo>
                  <a:cubicBezTo>
                    <a:pt x="21488" y="4846"/>
                    <a:pt x="21394" y="4682"/>
                    <a:pt x="21254" y="4554"/>
                  </a:cubicBezTo>
                  <a:cubicBezTo>
                    <a:pt x="21114" y="4426"/>
                    <a:pt x="20928" y="4335"/>
                    <a:pt x="20730" y="4235"/>
                  </a:cubicBezTo>
                  <a:cubicBezTo>
                    <a:pt x="20531" y="4134"/>
                    <a:pt x="20321" y="4025"/>
                    <a:pt x="20100" y="3870"/>
                  </a:cubicBezTo>
                  <a:cubicBezTo>
                    <a:pt x="19878" y="3715"/>
                    <a:pt x="19645" y="3514"/>
                    <a:pt x="19447" y="3268"/>
                  </a:cubicBezTo>
                  <a:cubicBezTo>
                    <a:pt x="19248" y="3021"/>
                    <a:pt x="19085" y="2729"/>
                    <a:pt x="18933" y="2511"/>
                  </a:cubicBezTo>
                  <a:cubicBezTo>
                    <a:pt x="18782" y="2292"/>
                    <a:pt x="18642" y="2146"/>
                    <a:pt x="18362" y="1982"/>
                  </a:cubicBezTo>
                  <a:cubicBezTo>
                    <a:pt x="18082" y="1817"/>
                    <a:pt x="17662" y="1635"/>
                    <a:pt x="17242" y="1425"/>
                  </a:cubicBezTo>
                  <a:cubicBezTo>
                    <a:pt x="16822" y="1215"/>
                    <a:pt x="16403" y="978"/>
                    <a:pt x="16088" y="823"/>
                  </a:cubicBezTo>
                  <a:cubicBezTo>
                    <a:pt x="15773" y="668"/>
                    <a:pt x="15563" y="595"/>
                    <a:pt x="15120" y="486"/>
                  </a:cubicBezTo>
                  <a:cubicBezTo>
                    <a:pt x="14676" y="376"/>
                    <a:pt x="14000" y="230"/>
                    <a:pt x="13370" y="139"/>
                  </a:cubicBezTo>
                  <a:cubicBezTo>
                    <a:pt x="12740" y="48"/>
                    <a:pt x="12157" y="11"/>
                    <a:pt x="11691" y="2"/>
                  </a:cubicBezTo>
                  <a:cubicBezTo>
                    <a:pt x="11224" y="-7"/>
                    <a:pt x="10874" y="11"/>
                    <a:pt x="10524" y="57"/>
                  </a:cubicBezTo>
                  <a:cubicBezTo>
                    <a:pt x="10175" y="102"/>
                    <a:pt x="9825" y="175"/>
                    <a:pt x="9358" y="294"/>
                  </a:cubicBezTo>
                  <a:cubicBezTo>
                    <a:pt x="8892" y="413"/>
                    <a:pt x="8308" y="577"/>
                    <a:pt x="7795" y="759"/>
                  </a:cubicBezTo>
                  <a:cubicBezTo>
                    <a:pt x="7282" y="942"/>
                    <a:pt x="6839" y="1142"/>
                    <a:pt x="6419" y="1343"/>
                  </a:cubicBezTo>
                  <a:cubicBezTo>
                    <a:pt x="5999" y="1544"/>
                    <a:pt x="5603" y="1744"/>
                    <a:pt x="5264" y="1963"/>
                  </a:cubicBezTo>
                  <a:cubicBezTo>
                    <a:pt x="4926" y="2182"/>
                    <a:pt x="4646" y="2419"/>
                    <a:pt x="4355" y="2693"/>
                  </a:cubicBezTo>
                  <a:cubicBezTo>
                    <a:pt x="4063" y="2967"/>
                    <a:pt x="3760" y="3277"/>
                    <a:pt x="3445" y="3532"/>
                  </a:cubicBezTo>
                  <a:cubicBezTo>
                    <a:pt x="3130" y="3788"/>
                    <a:pt x="2803" y="3988"/>
                    <a:pt x="2500" y="4244"/>
                  </a:cubicBezTo>
                  <a:cubicBezTo>
                    <a:pt x="2197" y="4499"/>
                    <a:pt x="1917" y="4809"/>
                    <a:pt x="1707" y="5092"/>
                  </a:cubicBezTo>
                  <a:cubicBezTo>
                    <a:pt x="1497" y="5375"/>
                    <a:pt x="1357" y="5630"/>
                    <a:pt x="1217" y="5940"/>
                  </a:cubicBezTo>
                  <a:cubicBezTo>
                    <a:pt x="1077" y="6250"/>
                    <a:pt x="937" y="6615"/>
                    <a:pt x="797" y="6989"/>
                  </a:cubicBezTo>
                  <a:cubicBezTo>
                    <a:pt x="657" y="7363"/>
                    <a:pt x="518" y="7746"/>
                    <a:pt x="389" y="8075"/>
                  </a:cubicBezTo>
                  <a:cubicBezTo>
                    <a:pt x="261" y="8403"/>
                    <a:pt x="144" y="8677"/>
                    <a:pt x="74" y="9105"/>
                  </a:cubicBezTo>
                  <a:cubicBezTo>
                    <a:pt x="4" y="9534"/>
                    <a:pt x="-19" y="10118"/>
                    <a:pt x="16" y="10547"/>
                  </a:cubicBezTo>
                  <a:cubicBezTo>
                    <a:pt x="51" y="10975"/>
                    <a:pt x="144" y="11249"/>
                    <a:pt x="249" y="11523"/>
                  </a:cubicBezTo>
                  <a:cubicBezTo>
                    <a:pt x="354" y="11796"/>
                    <a:pt x="471" y="12070"/>
                    <a:pt x="576" y="12289"/>
                  </a:cubicBezTo>
                  <a:cubicBezTo>
                    <a:pt x="681" y="12508"/>
                    <a:pt x="774" y="12672"/>
                    <a:pt x="891" y="12891"/>
                  </a:cubicBezTo>
                  <a:cubicBezTo>
                    <a:pt x="1007" y="13110"/>
                    <a:pt x="1147" y="13384"/>
                    <a:pt x="1287" y="13657"/>
                  </a:cubicBezTo>
                  <a:cubicBezTo>
                    <a:pt x="1427" y="13931"/>
                    <a:pt x="1567" y="14204"/>
                    <a:pt x="1765" y="14442"/>
                  </a:cubicBezTo>
                  <a:cubicBezTo>
                    <a:pt x="1964" y="14679"/>
                    <a:pt x="2220" y="14879"/>
                    <a:pt x="2477" y="15071"/>
                  </a:cubicBezTo>
                  <a:cubicBezTo>
                    <a:pt x="2733" y="15263"/>
                    <a:pt x="2990" y="15445"/>
                    <a:pt x="3247" y="15664"/>
                  </a:cubicBezTo>
                  <a:cubicBezTo>
                    <a:pt x="3503" y="15883"/>
                    <a:pt x="3760" y="16138"/>
                    <a:pt x="3946" y="16403"/>
                  </a:cubicBezTo>
                  <a:cubicBezTo>
                    <a:pt x="4133" y="16667"/>
                    <a:pt x="4250" y="16941"/>
                    <a:pt x="4448" y="17205"/>
                  </a:cubicBezTo>
                  <a:cubicBezTo>
                    <a:pt x="4646" y="17470"/>
                    <a:pt x="4926" y="17725"/>
                    <a:pt x="5218" y="17990"/>
                  </a:cubicBezTo>
                  <a:cubicBezTo>
                    <a:pt x="5509" y="18254"/>
                    <a:pt x="5813" y="18528"/>
                    <a:pt x="6011" y="18747"/>
                  </a:cubicBezTo>
                  <a:cubicBezTo>
                    <a:pt x="6209" y="18966"/>
                    <a:pt x="6302" y="19130"/>
                    <a:pt x="6419" y="19358"/>
                  </a:cubicBezTo>
                  <a:cubicBezTo>
                    <a:pt x="6536" y="19586"/>
                    <a:pt x="6676" y="19878"/>
                    <a:pt x="6792" y="20161"/>
                  </a:cubicBezTo>
                  <a:cubicBezTo>
                    <a:pt x="6909" y="20444"/>
                    <a:pt x="7002" y="20717"/>
                    <a:pt x="7060" y="20900"/>
                  </a:cubicBezTo>
                  <a:cubicBezTo>
                    <a:pt x="7119" y="21082"/>
                    <a:pt x="7142" y="21173"/>
                    <a:pt x="7165" y="21265"/>
                  </a:cubicBezTo>
                  <a:cubicBezTo>
                    <a:pt x="7189" y="21356"/>
                    <a:pt x="7212" y="21447"/>
                    <a:pt x="7294" y="21502"/>
                  </a:cubicBezTo>
                  <a:cubicBezTo>
                    <a:pt x="7375" y="21557"/>
                    <a:pt x="7515" y="21575"/>
                    <a:pt x="7655" y="21593"/>
                  </a:cubicBezTo>
                </a:path>
              </a:pathLst>
            </a:custGeom>
            <a:noFill/>
            <a:ln w="3318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192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548449" y="3477248"/>
            <a:ext cx="1580849" cy="7277671"/>
            <a:chOff x="0" y="0"/>
            <a:chExt cx="1580847" cy="7277670"/>
          </a:xfrm>
        </p:grpSpPr>
        <p:grpSp>
          <p:nvGrpSpPr>
            <p:cNvPr id="190" name="تجميع"/>
            <p:cNvGrpSpPr/>
            <p:nvPr/>
          </p:nvGrpSpPr>
          <p:grpSpPr>
            <a:xfrm>
              <a:off x="69863" y="283624"/>
              <a:ext cx="1510985" cy="6994047"/>
              <a:chOff x="0" y="0"/>
              <a:chExt cx="1510984" cy="6994045"/>
            </a:xfrm>
          </p:grpSpPr>
          <p:grpSp>
            <p:nvGrpSpPr>
              <p:cNvPr id="186" name="تجميع"/>
              <p:cNvGrpSpPr/>
              <p:nvPr/>
            </p:nvGrpSpPr>
            <p:grpSpPr>
              <a:xfrm>
                <a:off x="70260" y="0"/>
                <a:ext cx="1377559" cy="6994047"/>
                <a:chOff x="0" y="0"/>
                <a:chExt cx="1377557" cy="6994045"/>
              </a:xfrm>
            </p:grpSpPr>
            <p:grpSp>
              <p:nvGrpSpPr>
                <p:cNvPr id="179" name="تجميع"/>
                <p:cNvGrpSpPr/>
                <p:nvPr/>
              </p:nvGrpSpPr>
              <p:grpSpPr>
                <a:xfrm>
                  <a:off x="0" y="0"/>
                  <a:ext cx="1377558" cy="6994047"/>
                  <a:chOff x="0" y="0"/>
                  <a:chExt cx="1377557" cy="6994046"/>
                </a:xfrm>
              </p:grpSpPr>
              <p:sp>
                <p:nvSpPr>
                  <p:cNvPr id="177" name="مستطيل مستدير الزوايا"/>
                  <p:cNvSpPr/>
                  <p:nvPr/>
                </p:nvSpPr>
                <p:spPr>
                  <a:xfrm>
                    <a:off x="0" y="0"/>
                    <a:ext cx="1377558" cy="1023424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78" name="مستطيل"/>
                  <p:cNvSpPr/>
                  <p:nvPr/>
                </p:nvSpPr>
                <p:spPr>
                  <a:xfrm>
                    <a:off x="68125" y="567451"/>
                    <a:ext cx="1247973" cy="6426596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80" name="صورة 20" descr="صورة 20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54917" y="2546358"/>
                  <a:ext cx="1077803" cy="838291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1" name="IMG_4017.jpeg" descr="IMG_4017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81956" y="3433636"/>
                  <a:ext cx="1077802" cy="83829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2" name="IMG_4020.jpeg" descr="IMG_4020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167128" y="4326223"/>
                  <a:ext cx="1077802" cy="83829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3" name="IMG_4023.png" descr="IMG_4023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56978" y="5205340"/>
                  <a:ext cx="1077803" cy="83829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4" name="IMG_4024.jpeg" descr="IMG_4024.jpeg"/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59647" y="732457"/>
                  <a:ext cx="1089778" cy="83829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" name="IMG_5431.jpeg" descr="IMG_5431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79303" y="1655086"/>
                  <a:ext cx="1077627" cy="84228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89" name="تجميع"/>
              <p:cNvGrpSpPr/>
              <p:nvPr/>
            </p:nvGrpSpPr>
            <p:grpSpPr>
              <a:xfrm>
                <a:off x="0" y="5988400"/>
                <a:ext cx="1510985" cy="931328"/>
                <a:chOff x="0" y="0"/>
                <a:chExt cx="1510984" cy="931326"/>
              </a:xfrm>
            </p:grpSpPr>
            <p:pic>
              <p:nvPicPr>
                <p:cNvPr id="187" name="IMG_4015.jpeg" descr="IMG_4015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18461" y="93036"/>
                  <a:ext cx="1039778" cy="83829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88" name="نشاط"/>
                <p:cNvSpPr txBox="1"/>
                <p:nvPr/>
              </p:nvSpPr>
              <p:spPr>
                <a:xfrm>
                  <a:off x="0" y="0"/>
                  <a:ext cx="1510985" cy="59752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91" name="أدوات"/>
            <p:cNvSpPr txBox="1"/>
            <p:nvPr/>
          </p:nvSpPr>
          <p:spPr>
            <a:xfrm>
              <a:off x="0" y="0"/>
              <a:ext cx="1517682" cy="888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4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2"/>
      <p:bldP build="whole" bldLvl="1" animBg="1" rev="0" advAuto="0" spid="176" grpId="3"/>
      <p:bldP build="whole" bldLvl="1" animBg="1" rev="0" advAuto="0" spid="15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استعد"/>
          <p:cNvSpPr txBox="1"/>
          <p:nvPr/>
        </p:nvSpPr>
        <p:spPr>
          <a:xfrm>
            <a:off x="14453263" y="446947"/>
            <a:ext cx="4541770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استعد</a:t>
            </a:r>
          </a:p>
        </p:txBody>
      </p:sp>
      <p:pic>
        <p:nvPicPr>
          <p:cNvPr id="195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37072" t="2801" r="28111" b="62382"/>
          <a:stretch>
            <a:fillRect/>
          </a:stretch>
        </p:blipFill>
        <p:spPr>
          <a:xfrm>
            <a:off x="18351499" y="1906918"/>
            <a:ext cx="4413469" cy="6242530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96" name="IMG_0015.png" descr="IMG_0015.png"/>
          <p:cNvPicPr>
            <a:picLocks noChangeAspect="1"/>
          </p:cNvPicPr>
          <p:nvPr/>
        </p:nvPicPr>
        <p:blipFill>
          <a:blip r:embed="rId3">
            <a:extLst/>
          </a:blip>
          <a:srcRect l="8484" t="61853" r="76251" b="460"/>
          <a:stretch>
            <a:fillRect/>
          </a:stretch>
        </p:blipFill>
        <p:spPr>
          <a:xfrm>
            <a:off x="18351499" y="-88636"/>
            <a:ext cx="1896050" cy="2633115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المحيط"/>
          <p:cNvSpPr txBox="1"/>
          <p:nvPr/>
        </p:nvSpPr>
        <p:spPr>
          <a:xfrm>
            <a:off x="16998526" y="4616312"/>
            <a:ext cx="2060164" cy="1003301"/>
          </a:xfrm>
          <a:prstGeom prst="rect">
            <a:avLst/>
          </a:prstGeom>
          <a:gradFill>
            <a:gsLst>
              <a:gs pos="0">
                <a:srgbClr val="FF4015"/>
              </a:gs>
              <a:gs pos="100000">
                <a:srgbClr val="FFB5AF"/>
              </a:gs>
            </a:gsLst>
            <a:lin ang="5340000"/>
          </a:gra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المحيط</a:t>
            </a:r>
          </a:p>
        </p:txBody>
      </p:sp>
      <p:sp>
        <p:nvSpPr>
          <p:cNvPr id="198" name="هو طول الإطار الخارجي"/>
          <p:cNvSpPr txBox="1"/>
          <p:nvPr/>
        </p:nvSpPr>
        <p:spPr>
          <a:xfrm>
            <a:off x="11370240" y="4552812"/>
            <a:ext cx="5472989" cy="11303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هو طول الإطار الخارجي</a:t>
            </a:r>
          </a:p>
        </p:txBody>
      </p:sp>
      <p:sp>
        <p:nvSpPr>
          <p:cNvPr id="199" name="مستطيل"/>
          <p:cNvSpPr/>
          <p:nvPr/>
        </p:nvSpPr>
        <p:spPr>
          <a:xfrm>
            <a:off x="6042436" y="3482511"/>
            <a:ext cx="4126073" cy="6082340"/>
          </a:xfrm>
          <a:prstGeom prst="rect">
            <a:avLst/>
          </a:prstGeom>
          <a:ln w="63500">
            <a:solidFill>
              <a:srgbClr val="0056D6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00" name="خط"/>
          <p:cNvSpPr/>
          <p:nvPr/>
        </p:nvSpPr>
        <p:spPr>
          <a:xfrm flipV="1">
            <a:off x="5667918" y="3187661"/>
            <a:ext cx="1" cy="6672042"/>
          </a:xfrm>
          <a:prstGeom prst="lin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1" name="خط"/>
          <p:cNvSpPr/>
          <p:nvPr/>
        </p:nvSpPr>
        <p:spPr>
          <a:xfrm>
            <a:off x="5678207" y="3208580"/>
            <a:ext cx="4854531" cy="1"/>
          </a:xfrm>
          <a:prstGeom prst="lin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2" name="خط"/>
          <p:cNvSpPr/>
          <p:nvPr/>
        </p:nvSpPr>
        <p:spPr>
          <a:xfrm>
            <a:off x="5678207" y="9838781"/>
            <a:ext cx="4854532" cy="1"/>
          </a:xfrm>
          <a:prstGeom prst="line">
            <a:avLst/>
          </a:prstGeom>
          <a:ln w="889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3" name="خط"/>
          <p:cNvSpPr/>
          <p:nvPr/>
        </p:nvSpPr>
        <p:spPr>
          <a:xfrm>
            <a:off x="10491457" y="6303039"/>
            <a:ext cx="1" cy="3542701"/>
          </a:xfrm>
          <a:prstGeom prst="line">
            <a:avLst/>
          </a:prstGeom>
          <a:ln w="88900">
            <a:solidFill>
              <a:srgbClr val="E22400"/>
            </a:solidFill>
            <a:miter lim="400000"/>
            <a:headEnd type="oval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4" name="خط"/>
          <p:cNvSpPr/>
          <p:nvPr/>
        </p:nvSpPr>
        <p:spPr>
          <a:xfrm flipV="1">
            <a:off x="10491457" y="3165136"/>
            <a:ext cx="1" cy="2811256"/>
          </a:xfrm>
          <a:prstGeom prst="line">
            <a:avLst/>
          </a:prstGeom>
          <a:ln w="88900">
            <a:solidFill>
              <a:srgbClr val="E22400"/>
            </a:solidFill>
            <a:miter lim="400000"/>
            <a:headEnd type="stealth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20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639050" y="2918334"/>
            <a:ext cx="1772467" cy="8159815"/>
            <a:chOff x="0" y="0"/>
            <a:chExt cx="1772466" cy="8159814"/>
          </a:xfrm>
        </p:grpSpPr>
        <p:grpSp>
          <p:nvGrpSpPr>
            <p:cNvPr id="218" name="تجميع"/>
            <p:cNvGrpSpPr/>
            <p:nvPr/>
          </p:nvGrpSpPr>
          <p:grpSpPr>
            <a:xfrm>
              <a:off x="78331" y="318002"/>
              <a:ext cx="1694136" cy="7841813"/>
              <a:chOff x="0" y="0"/>
              <a:chExt cx="1694134" cy="7841811"/>
            </a:xfrm>
          </p:grpSpPr>
          <p:grpSp>
            <p:nvGrpSpPr>
              <p:cNvPr id="214" name="تجميع"/>
              <p:cNvGrpSpPr/>
              <p:nvPr/>
            </p:nvGrpSpPr>
            <p:grpSpPr>
              <a:xfrm>
                <a:off x="78777" y="-1"/>
                <a:ext cx="1544535" cy="7841813"/>
                <a:chOff x="0" y="0"/>
                <a:chExt cx="1544534" cy="7841811"/>
              </a:xfrm>
            </p:grpSpPr>
            <p:grpSp>
              <p:nvGrpSpPr>
                <p:cNvPr id="207" name="تجميع"/>
                <p:cNvGrpSpPr/>
                <p:nvPr/>
              </p:nvGrpSpPr>
              <p:grpSpPr>
                <a:xfrm>
                  <a:off x="0" y="-1"/>
                  <a:ext cx="1544535" cy="7841813"/>
                  <a:chOff x="0" y="0"/>
                  <a:chExt cx="1544534" cy="7841810"/>
                </a:xfrm>
              </p:grpSpPr>
              <p:sp>
                <p:nvSpPr>
                  <p:cNvPr id="205" name="مستطيل مستدير الزوايا"/>
                  <p:cNvSpPr/>
                  <p:nvPr/>
                </p:nvSpPr>
                <p:spPr>
                  <a:xfrm>
                    <a:off x="0" y="0"/>
                    <a:ext cx="1544535" cy="1147476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06" name="مستطيل"/>
                  <p:cNvSpPr/>
                  <p:nvPr/>
                </p:nvSpPr>
                <p:spPr>
                  <a:xfrm>
                    <a:off x="76383" y="636232"/>
                    <a:ext cx="1399243" cy="7205579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08" name="صورة 20" descr="صورة 20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73695" y="2855008"/>
                  <a:ext cx="1208445" cy="93990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9" name="IMG_4017.jpeg" descr="IMG_4017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204011" y="3849836"/>
                  <a:ext cx="1208445" cy="93990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0" name="IMG_4020.jpeg" descr="IMG_4020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187386" y="4850615"/>
                  <a:ext cx="1208445" cy="93990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1" name="IMG_4023.png" descr="IMG_4023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76006" y="5836292"/>
                  <a:ext cx="1208445" cy="93990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" name="IMG_4024.jpeg" descr="IMG_4024.jpeg"/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78998" y="821240"/>
                  <a:ext cx="1221872" cy="93990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3" name="IMG_5431.jpeg" descr="IMG_5431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201037" y="1855703"/>
                  <a:ext cx="1208248" cy="94437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17" name="تجميع"/>
              <p:cNvGrpSpPr/>
              <p:nvPr/>
            </p:nvGrpSpPr>
            <p:grpSpPr>
              <a:xfrm>
                <a:off x="0" y="6714269"/>
                <a:ext cx="1694135" cy="1044215"/>
                <a:chOff x="0" y="0"/>
                <a:chExt cx="1694134" cy="1044214"/>
              </a:xfrm>
            </p:grpSpPr>
            <p:pic>
              <p:nvPicPr>
                <p:cNvPr id="215" name="IMG_4015.jpeg" descr="IMG_4015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44942" y="104313"/>
                  <a:ext cx="1165812" cy="93990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16" name="نشاط"/>
                <p:cNvSpPr txBox="1"/>
                <p:nvPr/>
              </p:nvSpPr>
              <p:spPr>
                <a:xfrm>
                  <a:off x="0" y="0"/>
                  <a:ext cx="1694135" cy="66994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19" name="أدوات"/>
            <p:cNvSpPr txBox="1"/>
            <p:nvPr/>
          </p:nvSpPr>
          <p:spPr>
            <a:xfrm>
              <a:off x="0" y="0"/>
              <a:ext cx="1701644" cy="996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6"/>
      <p:bldP build="whole" bldLvl="1" animBg="1" rev="0" advAuto="0" spid="199" grpId="1"/>
      <p:bldP build="whole" bldLvl="1" animBg="1" rev="0" advAuto="0" spid="198" grpId="8"/>
      <p:bldP build="whole" bldLvl="1" animBg="1" rev="0" advAuto="0" spid="200" grpId="5"/>
      <p:bldP build="whole" bldLvl="1" animBg="1" rev="0" advAuto="0" spid="204" grpId="7"/>
      <p:bldP build="whole" bldLvl="1" animBg="1" rev="0" advAuto="0" spid="197" grpId="2"/>
      <p:bldP build="whole" bldLvl="1" animBg="1" rev="0" advAuto="0" spid="203" grpId="3"/>
      <p:bldP build="whole" bldLvl="1" animBg="1" rev="0" advAuto="0" spid="202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إيضاح"/>
          <p:cNvSpPr txBox="1"/>
          <p:nvPr/>
        </p:nvSpPr>
        <p:spPr>
          <a:xfrm>
            <a:off x="19299583" y="756371"/>
            <a:ext cx="3123506" cy="15748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إيضاح</a:t>
            </a:r>
          </a:p>
        </p:txBody>
      </p:sp>
      <p:pic>
        <p:nvPicPr>
          <p:cNvPr id="223" name="IMG_0015.png" descr="IMG_0015.png"/>
          <p:cNvPicPr>
            <a:picLocks noChangeAspect="1"/>
          </p:cNvPicPr>
          <p:nvPr/>
        </p:nvPicPr>
        <p:blipFill>
          <a:blip r:embed="rId2">
            <a:extLst/>
          </a:blip>
          <a:srcRect l="43974" t="15182" r="40760" b="47131"/>
          <a:stretch>
            <a:fillRect/>
          </a:stretch>
        </p:blipFill>
        <p:spPr>
          <a:xfrm>
            <a:off x="21718266" y="227138"/>
            <a:ext cx="1896050" cy="2633115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لفظياََ"/>
          <p:cNvSpPr txBox="1"/>
          <p:nvPr/>
        </p:nvSpPr>
        <p:spPr>
          <a:xfrm>
            <a:off x="18008355" y="3486265"/>
            <a:ext cx="2060164" cy="1003301"/>
          </a:xfrm>
          <a:prstGeom prst="rect">
            <a:avLst/>
          </a:prstGeom>
          <a:gradFill>
            <a:gsLst>
              <a:gs pos="0">
                <a:srgbClr val="FF4015"/>
              </a:gs>
              <a:gs pos="100000">
                <a:srgbClr val="FFB5AF"/>
              </a:gs>
            </a:gsLst>
            <a:lin ang="5340000"/>
          </a:gra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لفظياََ</a:t>
            </a:r>
          </a:p>
        </p:txBody>
      </p:sp>
      <p:sp>
        <p:nvSpPr>
          <p:cNvPr id="225" name="محيط  الشكل هو مجموع أطوال أضلاعه"/>
          <p:cNvSpPr txBox="1"/>
          <p:nvPr/>
        </p:nvSpPr>
        <p:spPr>
          <a:xfrm>
            <a:off x="8631913" y="3492615"/>
            <a:ext cx="8897398" cy="9906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محيط  الشكل هو مجموع أطوال أضلاعه</a:t>
            </a:r>
          </a:p>
        </p:txBody>
      </p:sp>
      <p:sp>
        <p:nvSpPr>
          <p:cNvPr id="226" name="نموذج"/>
          <p:cNvSpPr txBox="1"/>
          <p:nvPr/>
        </p:nvSpPr>
        <p:spPr>
          <a:xfrm>
            <a:off x="18008355" y="6356349"/>
            <a:ext cx="2060164" cy="1003301"/>
          </a:xfrm>
          <a:prstGeom prst="rect">
            <a:avLst/>
          </a:prstGeom>
          <a:gradFill>
            <a:gsLst>
              <a:gs pos="0">
                <a:srgbClr val="FDC700"/>
              </a:gs>
              <a:gs pos="100000">
                <a:srgbClr val="E292FE"/>
              </a:gs>
            </a:gsLst>
            <a:lin ang="5340000"/>
          </a:gra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نموذج</a:t>
            </a:r>
          </a:p>
        </p:txBody>
      </p:sp>
      <p:sp>
        <p:nvSpPr>
          <p:cNvPr id="227" name="مستطيل"/>
          <p:cNvSpPr/>
          <p:nvPr/>
        </p:nvSpPr>
        <p:spPr>
          <a:xfrm>
            <a:off x="12401953" y="5884575"/>
            <a:ext cx="3753398" cy="1946850"/>
          </a:xfrm>
          <a:prstGeom prst="rect">
            <a:avLst/>
          </a:prstGeom>
          <a:ln w="63500">
            <a:solidFill>
              <a:srgbClr val="0056D6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8" name="٣ سم"/>
          <p:cNvSpPr txBox="1"/>
          <p:nvPr/>
        </p:nvSpPr>
        <p:spPr>
          <a:xfrm>
            <a:off x="16269996" y="6388099"/>
            <a:ext cx="121714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61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٣ سم</a:t>
            </a:r>
          </a:p>
        </p:txBody>
      </p:sp>
      <p:sp>
        <p:nvSpPr>
          <p:cNvPr id="229" name="٤ سم"/>
          <p:cNvSpPr txBox="1"/>
          <p:nvPr/>
        </p:nvSpPr>
        <p:spPr>
          <a:xfrm>
            <a:off x="13727618" y="4928226"/>
            <a:ext cx="1102069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625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٤ سم</a:t>
            </a:r>
          </a:p>
        </p:txBody>
      </p:sp>
      <p:sp>
        <p:nvSpPr>
          <p:cNvPr id="230" name="٣ سم"/>
          <p:cNvSpPr txBox="1"/>
          <p:nvPr/>
        </p:nvSpPr>
        <p:spPr>
          <a:xfrm>
            <a:off x="11070166" y="6388099"/>
            <a:ext cx="1217143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9BA50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٣ سم</a:t>
            </a:r>
          </a:p>
        </p:txBody>
      </p:sp>
      <p:sp>
        <p:nvSpPr>
          <p:cNvPr id="231" name="٤ سم"/>
          <p:cNvSpPr txBox="1"/>
          <p:nvPr/>
        </p:nvSpPr>
        <p:spPr>
          <a:xfrm>
            <a:off x="13310401" y="7903275"/>
            <a:ext cx="112616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1C7FC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٤ سم</a:t>
            </a:r>
          </a:p>
        </p:txBody>
      </p:sp>
      <p:sp>
        <p:nvSpPr>
          <p:cNvPr id="232" name="بالرموز"/>
          <p:cNvSpPr txBox="1"/>
          <p:nvPr/>
        </p:nvSpPr>
        <p:spPr>
          <a:xfrm>
            <a:off x="18008355" y="9226434"/>
            <a:ext cx="2060164" cy="1003301"/>
          </a:xfrm>
          <a:prstGeom prst="rect">
            <a:avLst/>
          </a:prstGeom>
          <a:gradFill>
            <a:gsLst>
              <a:gs pos="0">
                <a:srgbClr val="C2C2C2"/>
              </a:gs>
              <a:gs pos="100000">
                <a:srgbClr val="A7C6FF"/>
              </a:gs>
            </a:gsLst>
            <a:lin ang="5340000"/>
          </a:gra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بالرموز </a:t>
            </a:r>
          </a:p>
        </p:txBody>
      </p:sp>
      <p:grpSp>
        <p:nvGrpSpPr>
          <p:cNvPr id="235" name="تجميع"/>
          <p:cNvGrpSpPr/>
          <p:nvPr/>
        </p:nvGrpSpPr>
        <p:grpSpPr>
          <a:xfrm>
            <a:off x="6530455" y="9784670"/>
            <a:ext cx="10307113" cy="939801"/>
            <a:chOff x="0" y="0"/>
            <a:chExt cx="10307111" cy="939800"/>
          </a:xfrm>
        </p:grpSpPr>
        <p:sp>
          <p:nvSpPr>
            <p:cNvPr id="233" name="المحيط ="/>
            <p:cNvSpPr txBox="1"/>
            <p:nvPr/>
          </p:nvSpPr>
          <p:spPr>
            <a:xfrm>
              <a:off x="8604676" y="-1"/>
              <a:ext cx="1702436" cy="939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100">
                  <a:solidFill>
                    <a:srgbClr val="000000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المحيط =</a:t>
              </a:r>
            </a:p>
          </p:txBody>
        </p:sp>
        <p:sp>
          <p:nvSpPr>
            <p:cNvPr id="234" name="……..+ ……..+……..+………..="/>
            <p:cNvSpPr txBox="1"/>
            <p:nvPr/>
          </p:nvSpPr>
          <p:spPr>
            <a:xfrm>
              <a:off x="0" y="71970"/>
              <a:ext cx="8259288" cy="795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4600"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……..+ ……..+……..+………..= </a:t>
              </a:r>
            </a:p>
          </p:txBody>
        </p:sp>
      </p:grpSp>
      <p:sp>
        <p:nvSpPr>
          <p:cNvPr id="236" name="١٤سم"/>
          <p:cNvSpPr txBox="1"/>
          <p:nvPr/>
        </p:nvSpPr>
        <p:spPr>
          <a:xfrm>
            <a:off x="2977762" y="9116073"/>
            <a:ext cx="3203774" cy="189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gradFill flip="none" rotWithShape="1">
                  <a:gsLst>
                    <a:gs pos="0">
                      <a:schemeClr val="accent4">
                        <a:hueOff val="222477"/>
                        <a:satOff val="-4338"/>
                      </a:schemeClr>
                    </a:gs>
                    <a:gs pos="100000">
                      <a:schemeClr val="accent4">
                        <a:hueOff val="-858837"/>
                        <a:lumOff val="-9791"/>
                      </a:schemeClr>
                    </a:gs>
                  </a:gsLst>
                  <a:lin ang="5400000" scaled="0"/>
                </a:gra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١٤سم</a:t>
            </a:r>
          </a:p>
        </p:txBody>
      </p:sp>
      <p:grpSp>
        <p:nvGrpSpPr>
          <p:cNvPr id="252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415493" y="3210727"/>
            <a:ext cx="1658014" cy="7632911"/>
            <a:chOff x="0" y="0"/>
            <a:chExt cx="1658012" cy="7632910"/>
          </a:xfrm>
        </p:grpSpPr>
        <p:grpSp>
          <p:nvGrpSpPr>
            <p:cNvPr id="250" name="تجميع"/>
            <p:cNvGrpSpPr/>
            <p:nvPr/>
          </p:nvGrpSpPr>
          <p:grpSpPr>
            <a:xfrm>
              <a:off x="73273" y="297468"/>
              <a:ext cx="1584740" cy="7335443"/>
              <a:chOff x="0" y="0"/>
              <a:chExt cx="1584738" cy="7335441"/>
            </a:xfrm>
          </p:grpSpPr>
          <p:grpSp>
            <p:nvGrpSpPr>
              <p:cNvPr id="246" name="تجميع"/>
              <p:cNvGrpSpPr/>
              <p:nvPr/>
            </p:nvGrpSpPr>
            <p:grpSpPr>
              <a:xfrm>
                <a:off x="73690" y="-1"/>
                <a:ext cx="1444800" cy="7335443"/>
                <a:chOff x="0" y="0"/>
                <a:chExt cx="1444799" cy="7335441"/>
              </a:xfrm>
            </p:grpSpPr>
            <p:grpSp>
              <p:nvGrpSpPr>
                <p:cNvPr id="239" name="تجميع"/>
                <p:cNvGrpSpPr/>
                <p:nvPr/>
              </p:nvGrpSpPr>
              <p:grpSpPr>
                <a:xfrm>
                  <a:off x="0" y="-1"/>
                  <a:ext cx="1444800" cy="7335443"/>
                  <a:chOff x="0" y="0"/>
                  <a:chExt cx="1444799" cy="7335441"/>
                </a:xfrm>
              </p:grpSpPr>
              <p:sp>
                <p:nvSpPr>
                  <p:cNvPr id="237" name="مستطيل مستدير الزوايا"/>
                  <p:cNvSpPr/>
                  <p:nvPr/>
                </p:nvSpPr>
                <p:spPr>
                  <a:xfrm>
                    <a:off x="0" y="0"/>
                    <a:ext cx="1444800" cy="1073380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38" name="مستطيل"/>
                  <p:cNvSpPr/>
                  <p:nvPr/>
                </p:nvSpPr>
                <p:spPr>
                  <a:xfrm>
                    <a:off x="71451" y="595149"/>
                    <a:ext cx="1308889" cy="6740293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40" name="صورة 20" descr="صورة 20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62479" y="2670651"/>
                  <a:ext cx="1130412" cy="879210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41" name="IMG_4017.jpeg" descr="IMG_4017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90837" y="3601240"/>
                  <a:ext cx="1130413" cy="87921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2" name="IMG_4020.jpeg" descr="IMG_4020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175286" y="4537396"/>
                  <a:ext cx="1130412" cy="87921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" name="IMG_4023.png" descr="IMG_4023.pn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64641" y="5459425"/>
                  <a:ext cx="1130412" cy="87921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4" name="IMG_4024.jpeg" descr="IMG_4024.jpeg"/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67439" y="768210"/>
                  <a:ext cx="1142973" cy="87921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5" name="IMG_5431.jpeg" descr="IMG_5431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88055" y="1735875"/>
                  <a:ext cx="1130229" cy="883397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49" name="تجميع"/>
              <p:cNvGrpSpPr/>
              <p:nvPr/>
            </p:nvGrpSpPr>
            <p:grpSpPr>
              <a:xfrm>
                <a:off x="0" y="6280708"/>
                <a:ext cx="1584739" cy="976787"/>
                <a:chOff x="0" y="0"/>
                <a:chExt cx="1584738" cy="976786"/>
              </a:xfrm>
            </p:grpSpPr>
            <p:pic>
              <p:nvPicPr>
                <p:cNvPr id="247" name="IMG_4015.jpeg" descr="IMG_4015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29125" y="97577"/>
                  <a:ext cx="1090532" cy="87921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48" name="نشاط"/>
                <p:cNvSpPr txBox="1"/>
                <p:nvPr/>
              </p:nvSpPr>
              <p:spPr>
                <a:xfrm>
                  <a:off x="0" y="0"/>
                  <a:ext cx="1584739" cy="62668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51" name="أدوات"/>
            <p:cNvSpPr txBox="1"/>
            <p:nvPr/>
          </p:nvSpPr>
          <p:spPr>
            <a:xfrm>
              <a:off x="0" y="0"/>
              <a:ext cx="1591764" cy="931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6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5" presetID="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61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path" nodeType="clickEffect" presetSubtype="0" presetID="-1" grpId="1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-0.009696 0.019867 -0.019392 0.039734 -0.029828 0.059600 C -0.040263 0.079467 -0.051438 0.099334 -0.063106 0.119347 C -0.074775 0.139360 -0.086936 0.159519 -0.096550 0.179386 C -0.106163 0.199253 -0.113230 0.218827 -0.120297 0.238402" origin="layout" pathEditMode="relative">
                                      <p:cBhvr>
                                        <p:cTn id="65" dur="6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path" nodeType="clickEffect" presetSubtype="0" presetID="-1" grpId="1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-0.010025 0.013732 -0.020049 0.027463 -0.029006 0.047914 C -0.037962 0.068365 -0.045851 0.095536 -0.052507 0.122415 C -0.059162 0.149293 -0.064585 0.175880 -0.069433 0.203197 C -0.074282 0.230514 -0.078554 0.258561 -0.082663 0.282518 C -0.086771 0.306475 -0.090715 0.326342 -0.094660 0.346209" origin="layout" pathEditMode="relative">
                                      <p:cBhvr>
                                        <p:cTn id="69" dur="7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path" nodeType="clickEffect" presetSubtype="0" presetID="-1" grpId="1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-0.010518 0.021912 -0.021035 0.043824 -0.029910 0.067051 C -0.038784 0.090277 -0.046015 0.114819 -0.051849 0.139798 C -0.057683 0.164778 -0.062120 0.190196 -0.063846 0.206411 C -0.065571 0.222625 -0.064585 0.229637 -0.063599 0.236649" origin="layout" pathEditMode="relative">
                                      <p:cBhvr>
                                        <p:cTn id="7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path" nodeType="clickEffect" presetSubtype="0" presetID="-1" grpId="1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000000 0.000000 C -0.017749 0.000876 -0.035497 0.001753 -0.052753 0.003652 C -0.070009 0.005551 -0.086771 0.008473 -0.103205 0.012125 C -0.119639 0.015777 -0.135745 0.020159 -0.152014 0.026733 C -0.168284 0.033306 -0.184718 0.042071 -0.198194 0.055949 C -0.211669 0.069826 -0.222187 0.088816 -0.228679 0.101525 C -0.235170 0.114234 -0.237635 0.120662 -0.240100 0.127089" origin="layout" pathEditMode="relative">
                                      <p:cBhvr>
                                        <p:cTn id="77" dur="9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Subtype="32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0" grpId="8"/>
      <p:bldP build="whole" bldLvl="1" animBg="1" rev="0" advAuto="0" spid="225" grpId="3"/>
      <p:bldP build="whole" bldLvl="1" animBg="1" rev="0" advAuto="0" spid="229" grpId="7"/>
      <p:bldP build="whole" bldLvl="1" animBg="1" rev="0" advAuto="0" spid="235" grpId="11"/>
      <p:bldP build="whole" bldLvl="1" animBg="1" rev="0" advAuto="0" spid="232" grpId="10"/>
      <p:bldP build="whole" bldLvl="1" animBg="1" rev="0" advAuto="0" spid="224" grpId="2"/>
      <p:bldP build="whole" bldLvl="1" animBg="1" rev="0" advAuto="0" spid="231" grpId="9"/>
      <p:bldP build="whole" bldLvl="1" animBg="1" rev="0" advAuto="0" spid="226" grpId="4"/>
      <p:bldP build="whole" bldLvl="1" animBg="1" rev="0" advAuto="0" spid="227" grpId="5"/>
      <p:bldP build="whole" bldLvl="1" animBg="1" rev="0" advAuto="0" spid="236" grpId="16"/>
      <p:bldP build="whole" bldLvl="1" animBg="1" rev="0" advAuto="0" spid="228" grpId="6"/>
      <p:bldP build="whole" bldLvl="1" animBg="1" rev="0" advAuto="0" spid="2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G_5466.png" descr="IMG_5466.png"/>
          <p:cNvPicPr>
            <a:picLocks noChangeAspect="1"/>
          </p:cNvPicPr>
          <p:nvPr/>
        </p:nvPicPr>
        <p:blipFill>
          <a:blip r:embed="rId2">
            <a:extLst/>
          </a:blip>
          <a:srcRect l="41875" t="0" r="0" b="53158"/>
          <a:stretch>
            <a:fillRect/>
          </a:stretch>
        </p:blipFill>
        <p:spPr>
          <a:xfrm>
            <a:off x="11124720" y="882476"/>
            <a:ext cx="9384788" cy="5101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5466.png" descr="IMG_5466.png"/>
          <p:cNvPicPr>
            <a:picLocks noChangeAspect="1"/>
          </p:cNvPicPr>
          <p:nvPr/>
        </p:nvPicPr>
        <p:blipFill>
          <a:blip r:embed="rId2">
            <a:extLst/>
          </a:blip>
          <a:srcRect l="49014" t="51278" r="3568" b="6721"/>
          <a:stretch>
            <a:fillRect/>
          </a:stretch>
        </p:blipFill>
        <p:spPr>
          <a:xfrm>
            <a:off x="14730949" y="7822472"/>
            <a:ext cx="7255614" cy="4334961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تأكد"/>
          <p:cNvSpPr txBox="1"/>
          <p:nvPr/>
        </p:nvSpPr>
        <p:spPr>
          <a:xfrm>
            <a:off x="19660427" y="432607"/>
            <a:ext cx="2300792" cy="15748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sp>
        <p:nvSpPr>
          <p:cNvPr id="257" name="المحيط ="/>
          <p:cNvSpPr txBox="1"/>
          <p:nvPr/>
        </p:nvSpPr>
        <p:spPr>
          <a:xfrm>
            <a:off x="21135401" y="6041254"/>
            <a:ext cx="1702436" cy="1112468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8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المحيط =</a:t>
            </a:r>
          </a:p>
        </p:txBody>
      </p:sp>
      <p:sp>
        <p:nvSpPr>
          <p:cNvPr id="258" name="……..+ ……..+……..+………..="/>
          <p:cNvSpPr txBox="1"/>
          <p:nvPr/>
        </p:nvSpPr>
        <p:spPr>
          <a:xfrm>
            <a:off x="12879160" y="6198990"/>
            <a:ext cx="8611023" cy="961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8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……..+ ……..+……..+………..= </a:t>
            </a:r>
          </a:p>
        </p:txBody>
      </p:sp>
      <p:sp>
        <p:nvSpPr>
          <p:cNvPr id="259" name="٤ سم"/>
          <p:cNvSpPr txBox="1"/>
          <p:nvPr/>
        </p:nvSpPr>
        <p:spPr>
          <a:xfrm>
            <a:off x="19407555" y="6064828"/>
            <a:ext cx="1102069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61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٤ سم</a:t>
            </a:r>
          </a:p>
        </p:txBody>
      </p:sp>
      <p:sp>
        <p:nvSpPr>
          <p:cNvPr id="260" name="٨ سم"/>
          <p:cNvSpPr txBox="1"/>
          <p:nvPr/>
        </p:nvSpPr>
        <p:spPr>
          <a:xfrm>
            <a:off x="17715878" y="6115628"/>
            <a:ext cx="117861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61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٨ سم</a:t>
            </a:r>
          </a:p>
        </p:txBody>
      </p:sp>
      <p:sp>
        <p:nvSpPr>
          <p:cNvPr id="261" name="٤ سم"/>
          <p:cNvSpPr txBox="1"/>
          <p:nvPr/>
        </p:nvSpPr>
        <p:spPr>
          <a:xfrm>
            <a:off x="16212569" y="6115628"/>
            <a:ext cx="1102069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61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٤ سم</a:t>
            </a:r>
          </a:p>
        </p:txBody>
      </p:sp>
      <p:sp>
        <p:nvSpPr>
          <p:cNvPr id="262" name="٨ سم"/>
          <p:cNvSpPr txBox="1"/>
          <p:nvPr/>
        </p:nvSpPr>
        <p:spPr>
          <a:xfrm>
            <a:off x="14516310" y="6115628"/>
            <a:ext cx="1178612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61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٨ سم</a:t>
            </a:r>
          </a:p>
        </p:txBody>
      </p:sp>
      <p:sp>
        <p:nvSpPr>
          <p:cNvPr id="263" name="٢٤ سم"/>
          <p:cNvSpPr txBox="1"/>
          <p:nvPr/>
        </p:nvSpPr>
        <p:spPr>
          <a:xfrm>
            <a:off x="12367183" y="6064828"/>
            <a:ext cx="1529234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٢٤ سم</a:t>
            </a:r>
          </a:p>
        </p:txBody>
      </p:sp>
      <p:pic>
        <p:nvPicPr>
          <p:cNvPr id="264" name="IMG_5466.png" descr="IMG_5466.png"/>
          <p:cNvPicPr>
            <a:picLocks noChangeAspect="1"/>
          </p:cNvPicPr>
          <p:nvPr/>
        </p:nvPicPr>
        <p:blipFill>
          <a:blip r:embed="rId2">
            <a:extLst/>
          </a:blip>
          <a:srcRect l="0" t="5959" r="48710" b="52706"/>
          <a:stretch>
            <a:fillRect/>
          </a:stretch>
        </p:blipFill>
        <p:spPr>
          <a:xfrm>
            <a:off x="2824014" y="1220007"/>
            <a:ext cx="8281232" cy="4501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G_5466.png" descr="IMG_5466.png"/>
          <p:cNvPicPr>
            <a:picLocks noChangeAspect="1"/>
          </p:cNvPicPr>
          <p:nvPr/>
        </p:nvPicPr>
        <p:blipFill>
          <a:blip r:embed="rId2">
            <a:extLst/>
          </a:blip>
          <a:srcRect l="5357" t="54685" r="58802" b="3315"/>
          <a:stretch>
            <a:fillRect/>
          </a:stretch>
        </p:blipFill>
        <p:spPr>
          <a:xfrm>
            <a:off x="4771553" y="7562121"/>
            <a:ext cx="6143035" cy="4855779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……..+ ……..+……..+………..="/>
          <p:cNvSpPr txBox="1"/>
          <p:nvPr/>
        </p:nvSpPr>
        <p:spPr>
          <a:xfrm>
            <a:off x="2692131" y="6428259"/>
            <a:ext cx="7475123" cy="677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8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……..+ ……..+……..+………..= </a:t>
            </a:r>
          </a:p>
        </p:txBody>
      </p:sp>
      <p:sp>
        <p:nvSpPr>
          <p:cNvPr id="267" name="المحيط ="/>
          <p:cNvSpPr txBox="1"/>
          <p:nvPr/>
        </p:nvSpPr>
        <p:spPr>
          <a:xfrm>
            <a:off x="9913626" y="6191827"/>
            <a:ext cx="1702436" cy="1162375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8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المحيط =</a:t>
            </a:r>
          </a:p>
        </p:txBody>
      </p:sp>
      <p:sp>
        <p:nvSpPr>
          <p:cNvPr id="268" name="٢ سم"/>
          <p:cNvSpPr txBox="1"/>
          <p:nvPr/>
        </p:nvSpPr>
        <p:spPr>
          <a:xfrm>
            <a:off x="8467143" y="6236278"/>
            <a:ext cx="1440135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61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٢ سم</a:t>
            </a:r>
          </a:p>
        </p:txBody>
      </p:sp>
      <p:sp>
        <p:nvSpPr>
          <p:cNvPr id="269" name="٥ سم"/>
          <p:cNvSpPr txBox="1"/>
          <p:nvPr/>
        </p:nvSpPr>
        <p:spPr>
          <a:xfrm>
            <a:off x="6705176" y="6261678"/>
            <a:ext cx="144013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61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٥ سم</a:t>
            </a:r>
          </a:p>
        </p:txBody>
      </p:sp>
      <p:sp>
        <p:nvSpPr>
          <p:cNvPr id="270" name="٣ سم"/>
          <p:cNvSpPr txBox="1"/>
          <p:nvPr/>
        </p:nvSpPr>
        <p:spPr>
          <a:xfrm>
            <a:off x="5265043" y="6236278"/>
            <a:ext cx="1440134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61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٣ سم</a:t>
            </a:r>
          </a:p>
        </p:txBody>
      </p:sp>
      <p:sp>
        <p:nvSpPr>
          <p:cNvPr id="271" name="٦ سم"/>
          <p:cNvSpPr txBox="1"/>
          <p:nvPr/>
        </p:nvSpPr>
        <p:spPr>
          <a:xfrm>
            <a:off x="3611670" y="6224389"/>
            <a:ext cx="1440135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061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٦ سم</a:t>
            </a:r>
          </a:p>
        </p:txBody>
      </p:sp>
      <p:sp>
        <p:nvSpPr>
          <p:cNvPr id="272" name="١٦ سم"/>
          <p:cNvSpPr txBox="1"/>
          <p:nvPr/>
        </p:nvSpPr>
        <p:spPr>
          <a:xfrm>
            <a:off x="1348027" y="6236278"/>
            <a:ext cx="169569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625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١٦ سم</a:t>
            </a:r>
          </a:p>
        </p:txBody>
      </p:sp>
      <p:grpSp>
        <p:nvGrpSpPr>
          <p:cNvPr id="295" name="الرسم"/>
          <p:cNvGrpSpPr/>
          <p:nvPr/>
        </p:nvGrpSpPr>
        <p:grpSpPr>
          <a:xfrm>
            <a:off x="17160874" y="9447941"/>
            <a:ext cx="2444762" cy="2047056"/>
            <a:chOff x="0" y="0"/>
            <a:chExt cx="2444760" cy="2047055"/>
          </a:xfrm>
        </p:grpSpPr>
        <p:sp>
          <p:nvSpPr>
            <p:cNvPr id="273" name="خط"/>
            <p:cNvSpPr/>
            <p:nvPr/>
          </p:nvSpPr>
          <p:spPr>
            <a:xfrm>
              <a:off x="2403474" y="117275"/>
              <a:ext cx="34926" cy="35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44"/>
                  </a:moveTo>
                  <a:cubicBezTo>
                    <a:pt x="0" y="718"/>
                    <a:pt x="0" y="392"/>
                    <a:pt x="327" y="392"/>
                  </a:cubicBezTo>
                  <a:cubicBezTo>
                    <a:pt x="655" y="392"/>
                    <a:pt x="1309" y="718"/>
                    <a:pt x="2945" y="1795"/>
                  </a:cubicBezTo>
                  <a:cubicBezTo>
                    <a:pt x="4582" y="2871"/>
                    <a:pt x="7200" y="4698"/>
                    <a:pt x="8836" y="6265"/>
                  </a:cubicBezTo>
                  <a:cubicBezTo>
                    <a:pt x="10473" y="7831"/>
                    <a:pt x="11127" y="9136"/>
                    <a:pt x="12764" y="10669"/>
                  </a:cubicBezTo>
                  <a:cubicBezTo>
                    <a:pt x="14400" y="12203"/>
                    <a:pt x="17018" y="13965"/>
                    <a:pt x="18327" y="15498"/>
                  </a:cubicBezTo>
                  <a:cubicBezTo>
                    <a:pt x="19636" y="17032"/>
                    <a:pt x="19636" y="18337"/>
                    <a:pt x="19636" y="19153"/>
                  </a:cubicBezTo>
                  <a:cubicBezTo>
                    <a:pt x="19636" y="19969"/>
                    <a:pt x="19636" y="20295"/>
                    <a:pt x="18655" y="20295"/>
                  </a:cubicBezTo>
                  <a:cubicBezTo>
                    <a:pt x="17673" y="20295"/>
                    <a:pt x="15709" y="19969"/>
                    <a:pt x="14073" y="19153"/>
                  </a:cubicBezTo>
                  <a:cubicBezTo>
                    <a:pt x="12436" y="18337"/>
                    <a:pt x="11127" y="17032"/>
                    <a:pt x="9164" y="15792"/>
                  </a:cubicBezTo>
                  <a:cubicBezTo>
                    <a:pt x="7200" y="14552"/>
                    <a:pt x="4582" y="13378"/>
                    <a:pt x="4255" y="12203"/>
                  </a:cubicBezTo>
                  <a:cubicBezTo>
                    <a:pt x="3927" y="11028"/>
                    <a:pt x="5891" y="9854"/>
                    <a:pt x="7855" y="8581"/>
                  </a:cubicBezTo>
                  <a:cubicBezTo>
                    <a:pt x="9818" y="7309"/>
                    <a:pt x="11782" y="5938"/>
                    <a:pt x="12764" y="4601"/>
                  </a:cubicBezTo>
                  <a:cubicBezTo>
                    <a:pt x="13745" y="3263"/>
                    <a:pt x="13745" y="1958"/>
                    <a:pt x="13745" y="1142"/>
                  </a:cubicBezTo>
                  <a:cubicBezTo>
                    <a:pt x="13745" y="326"/>
                    <a:pt x="13745" y="0"/>
                    <a:pt x="13091" y="0"/>
                  </a:cubicBezTo>
                  <a:cubicBezTo>
                    <a:pt x="12436" y="0"/>
                    <a:pt x="11127" y="326"/>
                    <a:pt x="10800" y="1142"/>
                  </a:cubicBezTo>
                  <a:cubicBezTo>
                    <a:pt x="10473" y="1958"/>
                    <a:pt x="11127" y="3263"/>
                    <a:pt x="12436" y="4503"/>
                  </a:cubicBezTo>
                  <a:cubicBezTo>
                    <a:pt x="13745" y="5743"/>
                    <a:pt x="15709" y="6917"/>
                    <a:pt x="15709" y="7994"/>
                  </a:cubicBezTo>
                  <a:cubicBezTo>
                    <a:pt x="15709" y="9071"/>
                    <a:pt x="13745" y="10050"/>
                    <a:pt x="13091" y="10931"/>
                  </a:cubicBezTo>
                  <a:cubicBezTo>
                    <a:pt x="12436" y="11811"/>
                    <a:pt x="13091" y="12595"/>
                    <a:pt x="13745" y="13606"/>
                  </a:cubicBezTo>
                  <a:cubicBezTo>
                    <a:pt x="14400" y="14618"/>
                    <a:pt x="15055" y="15857"/>
                    <a:pt x="16364" y="17228"/>
                  </a:cubicBezTo>
                  <a:cubicBezTo>
                    <a:pt x="17673" y="18598"/>
                    <a:pt x="19636" y="20099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4" name="خط"/>
            <p:cNvSpPr/>
            <p:nvPr/>
          </p:nvSpPr>
          <p:spPr>
            <a:xfrm>
              <a:off x="2408766" y="534258"/>
              <a:ext cx="28182" cy="304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534" fill="norm" stroke="1" extrusionOk="0">
                  <a:moveTo>
                    <a:pt x="12800" y="448"/>
                  </a:moveTo>
                  <a:cubicBezTo>
                    <a:pt x="15200" y="2167"/>
                    <a:pt x="17600" y="3887"/>
                    <a:pt x="19200" y="5493"/>
                  </a:cubicBezTo>
                  <a:cubicBezTo>
                    <a:pt x="20800" y="7100"/>
                    <a:pt x="21600" y="8595"/>
                    <a:pt x="21200" y="10127"/>
                  </a:cubicBezTo>
                  <a:cubicBezTo>
                    <a:pt x="20800" y="11660"/>
                    <a:pt x="19200" y="13229"/>
                    <a:pt x="17600" y="14761"/>
                  </a:cubicBezTo>
                  <a:cubicBezTo>
                    <a:pt x="16000" y="16293"/>
                    <a:pt x="14400" y="17788"/>
                    <a:pt x="13200" y="18722"/>
                  </a:cubicBezTo>
                  <a:cubicBezTo>
                    <a:pt x="12000" y="19657"/>
                    <a:pt x="11200" y="20030"/>
                    <a:pt x="10800" y="20479"/>
                  </a:cubicBezTo>
                  <a:cubicBezTo>
                    <a:pt x="10400" y="20927"/>
                    <a:pt x="10400" y="21451"/>
                    <a:pt x="10800" y="21525"/>
                  </a:cubicBezTo>
                  <a:cubicBezTo>
                    <a:pt x="11200" y="21600"/>
                    <a:pt x="12000" y="21226"/>
                    <a:pt x="12800" y="20030"/>
                  </a:cubicBezTo>
                  <a:cubicBezTo>
                    <a:pt x="13600" y="18835"/>
                    <a:pt x="14400" y="16817"/>
                    <a:pt x="14000" y="14911"/>
                  </a:cubicBezTo>
                  <a:cubicBezTo>
                    <a:pt x="13600" y="13005"/>
                    <a:pt x="12000" y="11211"/>
                    <a:pt x="10000" y="9567"/>
                  </a:cubicBezTo>
                  <a:cubicBezTo>
                    <a:pt x="8000" y="7922"/>
                    <a:pt x="5600" y="6428"/>
                    <a:pt x="3600" y="5082"/>
                  </a:cubicBezTo>
                  <a:cubicBezTo>
                    <a:pt x="1600" y="3737"/>
                    <a:pt x="0" y="2541"/>
                    <a:pt x="0" y="1719"/>
                  </a:cubicBezTo>
                  <a:cubicBezTo>
                    <a:pt x="0" y="897"/>
                    <a:pt x="1600" y="448"/>
                    <a:pt x="320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5" name="خط"/>
            <p:cNvSpPr/>
            <p:nvPr/>
          </p:nvSpPr>
          <p:spPr>
            <a:xfrm>
              <a:off x="2428874" y="921608"/>
              <a:ext cx="15887" cy="27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4" h="21600" fill="norm" stroke="1" extrusionOk="0">
                  <a:moveTo>
                    <a:pt x="4050" y="0"/>
                  </a:moveTo>
                  <a:cubicBezTo>
                    <a:pt x="4050" y="1241"/>
                    <a:pt x="4050" y="2483"/>
                    <a:pt x="7425" y="3807"/>
                  </a:cubicBezTo>
                  <a:cubicBezTo>
                    <a:pt x="10800" y="5131"/>
                    <a:pt x="17550" y="6538"/>
                    <a:pt x="19575" y="8069"/>
                  </a:cubicBezTo>
                  <a:cubicBezTo>
                    <a:pt x="21600" y="9600"/>
                    <a:pt x="18900" y="11255"/>
                    <a:pt x="14850" y="12703"/>
                  </a:cubicBezTo>
                  <a:cubicBezTo>
                    <a:pt x="10800" y="14152"/>
                    <a:pt x="5400" y="15393"/>
                    <a:pt x="2700" y="16841"/>
                  </a:cubicBezTo>
                  <a:cubicBezTo>
                    <a:pt x="0" y="18290"/>
                    <a:pt x="0" y="19945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6" name="خط"/>
            <p:cNvSpPr/>
            <p:nvPr/>
          </p:nvSpPr>
          <p:spPr>
            <a:xfrm>
              <a:off x="2101849" y="1296258"/>
              <a:ext cx="228601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0" y="4800"/>
                    <a:pt x="17400" y="9600"/>
                    <a:pt x="14600" y="12000"/>
                  </a:cubicBezTo>
                  <a:cubicBezTo>
                    <a:pt x="11800" y="14400"/>
                    <a:pt x="8300" y="14400"/>
                    <a:pt x="5750" y="15600"/>
                  </a:cubicBezTo>
                  <a:cubicBezTo>
                    <a:pt x="3200" y="16800"/>
                    <a:pt x="1600" y="192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7" name="خط"/>
            <p:cNvSpPr/>
            <p:nvPr/>
          </p:nvSpPr>
          <p:spPr>
            <a:xfrm>
              <a:off x="1689099" y="1289908"/>
              <a:ext cx="2698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906" y="21600"/>
                    <a:pt x="18212" y="21600"/>
                    <a:pt x="16391" y="19800"/>
                  </a:cubicBezTo>
                  <a:cubicBezTo>
                    <a:pt x="14569" y="18000"/>
                    <a:pt x="12621" y="14400"/>
                    <a:pt x="10546" y="11700"/>
                  </a:cubicBezTo>
                  <a:cubicBezTo>
                    <a:pt x="8471" y="9000"/>
                    <a:pt x="6268" y="7200"/>
                    <a:pt x="4489" y="5400"/>
                  </a:cubicBezTo>
                  <a:cubicBezTo>
                    <a:pt x="2711" y="3600"/>
                    <a:pt x="1355" y="18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8" name="خط"/>
            <p:cNvSpPr/>
            <p:nvPr/>
          </p:nvSpPr>
          <p:spPr>
            <a:xfrm>
              <a:off x="1646096" y="1331183"/>
              <a:ext cx="4904" cy="257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2400"/>
                    <a:pt x="2735" y="4800"/>
                    <a:pt x="575" y="7111"/>
                  </a:cubicBezTo>
                  <a:cubicBezTo>
                    <a:pt x="-1585" y="9422"/>
                    <a:pt x="2735" y="11644"/>
                    <a:pt x="7055" y="13644"/>
                  </a:cubicBezTo>
                  <a:cubicBezTo>
                    <a:pt x="11375" y="15644"/>
                    <a:pt x="15695" y="17422"/>
                    <a:pt x="15695" y="18711"/>
                  </a:cubicBezTo>
                  <a:cubicBezTo>
                    <a:pt x="15695" y="20000"/>
                    <a:pt x="11375" y="20800"/>
                    <a:pt x="7055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9" name="خط"/>
            <p:cNvSpPr/>
            <p:nvPr/>
          </p:nvSpPr>
          <p:spPr>
            <a:xfrm>
              <a:off x="1641656" y="1689958"/>
              <a:ext cx="12519" cy="2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5091" y="0"/>
                  </a:moveTo>
                  <a:cubicBezTo>
                    <a:pt x="3291" y="1294"/>
                    <a:pt x="1491" y="2589"/>
                    <a:pt x="591" y="4692"/>
                  </a:cubicBezTo>
                  <a:cubicBezTo>
                    <a:pt x="-309" y="6796"/>
                    <a:pt x="-309" y="9708"/>
                    <a:pt x="1491" y="12094"/>
                  </a:cubicBezTo>
                  <a:cubicBezTo>
                    <a:pt x="3291" y="14481"/>
                    <a:pt x="6891" y="16342"/>
                    <a:pt x="10491" y="17838"/>
                  </a:cubicBezTo>
                  <a:cubicBezTo>
                    <a:pt x="14091" y="19335"/>
                    <a:pt x="17691" y="20467"/>
                    <a:pt x="21291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0" name="خط"/>
            <p:cNvSpPr/>
            <p:nvPr/>
          </p:nvSpPr>
          <p:spPr>
            <a:xfrm>
              <a:off x="1308100" y="2029683"/>
              <a:ext cx="273050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0763" y="19200"/>
                    <a:pt x="19926" y="16800"/>
                    <a:pt x="18460" y="13200"/>
                  </a:cubicBezTo>
                  <a:cubicBezTo>
                    <a:pt x="16995" y="9600"/>
                    <a:pt x="14902" y="4800"/>
                    <a:pt x="13019" y="3600"/>
                  </a:cubicBezTo>
                  <a:cubicBezTo>
                    <a:pt x="11135" y="2400"/>
                    <a:pt x="9460" y="4800"/>
                    <a:pt x="7744" y="7200"/>
                  </a:cubicBezTo>
                  <a:cubicBezTo>
                    <a:pt x="6028" y="9600"/>
                    <a:pt x="4270" y="12000"/>
                    <a:pt x="2972" y="10800"/>
                  </a:cubicBezTo>
                  <a:cubicBezTo>
                    <a:pt x="1674" y="9600"/>
                    <a:pt x="837" y="48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1" name="خط"/>
            <p:cNvSpPr/>
            <p:nvPr/>
          </p:nvSpPr>
          <p:spPr>
            <a:xfrm>
              <a:off x="882650" y="2039208"/>
              <a:ext cx="285750" cy="7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21600" y="16200"/>
                  </a:moveTo>
                  <a:cubicBezTo>
                    <a:pt x="20400" y="18900"/>
                    <a:pt x="19200" y="21600"/>
                    <a:pt x="17640" y="18900"/>
                  </a:cubicBezTo>
                  <a:cubicBezTo>
                    <a:pt x="16080" y="16200"/>
                    <a:pt x="14160" y="8100"/>
                    <a:pt x="12080" y="4050"/>
                  </a:cubicBezTo>
                  <a:cubicBezTo>
                    <a:pt x="10000" y="0"/>
                    <a:pt x="7760" y="0"/>
                    <a:pt x="5920" y="2700"/>
                  </a:cubicBezTo>
                  <a:cubicBezTo>
                    <a:pt x="4080" y="5400"/>
                    <a:pt x="2640" y="10800"/>
                    <a:pt x="1720" y="10800"/>
                  </a:cubicBezTo>
                  <a:cubicBezTo>
                    <a:pt x="800" y="10800"/>
                    <a:pt x="400" y="5400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2" name="خط"/>
            <p:cNvSpPr/>
            <p:nvPr/>
          </p:nvSpPr>
          <p:spPr>
            <a:xfrm>
              <a:off x="771525" y="1670908"/>
              <a:ext cx="9525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9800"/>
                    <a:pt x="9600" y="18000"/>
                    <a:pt x="13200" y="15814"/>
                  </a:cubicBezTo>
                  <a:cubicBezTo>
                    <a:pt x="16800" y="13629"/>
                    <a:pt x="19200" y="11057"/>
                    <a:pt x="20400" y="8357"/>
                  </a:cubicBezTo>
                  <a:cubicBezTo>
                    <a:pt x="21600" y="5657"/>
                    <a:pt x="21600" y="2829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3" name="خط"/>
            <p:cNvSpPr/>
            <p:nvPr/>
          </p:nvSpPr>
          <p:spPr>
            <a:xfrm>
              <a:off x="784225" y="1296258"/>
              <a:ext cx="6169" cy="263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0" y="21600"/>
                  </a:moveTo>
                  <a:cubicBezTo>
                    <a:pt x="3600" y="19865"/>
                    <a:pt x="7200" y="18130"/>
                    <a:pt x="10800" y="15961"/>
                  </a:cubicBezTo>
                  <a:cubicBezTo>
                    <a:pt x="14400" y="13793"/>
                    <a:pt x="18000" y="11190"/>
                    <a:pt x="19800" y="8675"/>
                  </a:cubicBezTo>
                  <a:cubicBezTo>
                    <a:pt x="21600" y="6159"/>
                    <a:pt x="21600" y="3730"/>
                    <a:pt x="18000" y="2299"/>
                  </a:cubicBezTo>
                  <a:cubicBezTo>
                    <a:pt x="14400" y="867"/>
                    <a:pt x="7200" y="434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4" name="خط"/>
            <p:cNvSpPr/>
            <p:nvPr/>
          </p:nvSpPr>
          <p:spPr>
            <a:xfrm>
              <a:off x="511175" y="1269127"/>
              <a:ext cx="228600" cy="4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21600" y="20029"/>
                  </a:moveTo>
                  <a:cubicBezTo>
                    <a:pt x="19600" y="11389"/>
                    <a:pt x="17600" y="2749"/>
                    <a:pt x="15650" y="589"/>
                  </a:cubicBezTo>
                  <a:cubicBezTo>
                    <a:pt x="13700" y="-1571"/>
                    <a:pt x="11800" y="2749"/>
                    <a:pt x="10100" y="4909"/>
                  </a:cubicBezTo>
                  <a:cubicBezTo>
                    <a:pt x="8400" y="7069"/>
                    <a:pt x="6900" y="7069"/>
                    <a:pt x="5250" y="9229"/>
                  </a:cubicBezTo>
                  <a:cubicBezTo>
                    <a:pt x="3600" y="11389"/>
                    <a:pt x="1800" y="15709"/>
                    <a:pt x="0" y="20029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5" name="خط"/>
            <p:cNvSpPr/>
            <p:nvPr/>
          </p:nvSpPr>
          <p:spPr>
            <a:xfrm>
              <a:off x="146050" y="1269138"/>
              <a:ext cx="269875" cy="14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21600" y="21021"/>
                  </a:moveTo>
                  <a:cubicBezTo>
                    <a:pt x="20329" y="14850"/>
                    <a:pt x="19059" y="8678"/>
                    <a:pt x="17788" y="4821"/>
                  </a:cubicBezTo>
                  <a:cubicBezTo>
                    <a:pt x="16518" y="964"/>
                    <a:pt x="15247" y="-579"/>
                    <a:pt x="13976" y="192"/>
                  </a:cubicBezTo>
                  <a:cubicBezTo>
                    <a:pt x="12706" y="964"/>
                    <a:pt x="11435" y="4050"/>
                    <a:pt x="9868" y="7135"/>
                  </a:cubicBezTo>
                  <a:cubicBezTo>
                    <a:pt x="8301" y="10221"/>
                    <a:pt x="6438" y="13307"/>
                    <a:pt x="4744" y="14850"/>
                  </a:cubicBezTo>
                  <a:cubicBezTo>
                    <a:pt x="3049" y="16392"/>
                    <a:pt x="1525" y="16392"/>
                    <a:pt x="0" y="16392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6" name="خط"/>
            <p:cNvSpPr/>
            <p:nvPr/>
          </p:nvSpPr>
          <p:spPr>
            <a:xfrm>
              <a:off x="15875" y="879275"/>
              <a:ext cx="15875" cy="293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80"/>
                  </a:moveTo>
                  <a:cubicBezTo>
                    <a:pt x="18720" y="390"/>
                    <a:pt x="15840" y="0"/>
                    <a:pt x="14400" y="0"/>
                  </a:cubicBezTo>
                  <a:cubicBezTo>
                    <a:pt x="12960" y="0"/>
                    <a:pt x="12960" y="390"/>
                    <a:pt x="12240" y="1365"/>
                  </a:cubicBezTo>
                  <a:cubicBezTo>
                    <a:pt x="11520" y="2339"/>
                    <a:pt x="10080" y="3899"/>
                    <a:pt x="7920" y="5458"/>
                  </a:cubicBezTo>
                  <a:cubicBezTo>
                    <a:pt x="5760" y="7018"/>
                    <a:pt x="2880" y="8578"/>
                    <a:pt x="2160" y="10371"/>
                  </a:cubicBezTo>
                  <a:cubicBezTo>
                    <a:pt x="1440" y="12165"/>
                    <a:pt x="2880" y="14192"/>
                    <a:pt x="2880" y="16103"/>
                  </a:cubicBezTo>
                  <a:cubicBezTo>
                    <a:pt x="2880" y="18013"/>
                    <a:pt x="1440" y="19806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7" name="خط"/>
            <p:cNvSpPr/>
            <p:nvPr/>
          </p:nvSpPr>
          <p:spPr>
            <a:xfrm>
              <a:off x="15875" y="515208"/>
              <a:ext cx="7847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343"/>
                    <a:pt x="16200" y="686"/>
                    <a:pt x="18900" y="1586"/>
                  </a:cubicBezTo>
                  <a:cubicBezTo>
                    <a:pt x="21600" y="2486"/>
                    <a:pt x="18900" y="3943"/>
                    <a:pt x="16200" y="5743"/>
                  </a:cubicBezTo>
                  <a:cubicBezTo>
                    <a:pt x="13500" y="7543"/>
                    <a:pt x="10800" y="9686"/>
                    <a:pt x="9450" y="12386"/>
                  </a:cubicBezTo>
                  <a:cubicBezTo>
                    <a:pt x="8100" y="15086"/>
                    <a:pt x="8100" y="18343"/>
                    <a:pt x="81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8" name="خط"/>
            <p:cNvSpPr/>
            <p:nvPr/>
          </p:nvSpPr>
          <p:spPr>
            <a:xfrm>
              <a:off x="0" y="137383"/>
              <a:ext cx="2857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157"/>
                    <a:pt x="13600" y="313"/>
                    <a:pt x="10400" y="978"/>
                  </a:cubicBezTo>
                  <a:cubicBezTo>
                    <a:pt x="7200" y="1643"/>
                    <a:pt x="4800" y="2817"/>
                    <a:pt x="4800" y="3991"/>
                  </a:cubicBezTo>
                  <a:cubicBezTo>
                    <a:pt x="4800" y="5165"/>
                    <a:pt x="7200" y="6339"/>
                    <a:pt x="8800" y="7943"/>
                  </a:cubicBezTo>
                  <a:cubicBezTo>
                    <a:pt x="10400" y="9548"/>
                    <a:pt x="11200" y="11583"/>
                    <a:pt x="10400" y="13500"/>
                  </a:cubicBezTo>
                  <a:cubicBezTo>
                    <a:pt x="9600" y="15417"/>
                    <a:pt x="7200" y="17217"/>
                    <a:pt x="5200" y="18548"/>
                  </a:cubicBezTo>
                  <a:cubicBezTo>
                    <a:pt x="3200" y="19878"/>
                    <a:pt x="1600" y="20739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9" name="خط"/>
            <p:cNvSpPr/>
            <p:nvPr/>
          </p:nvSpPr>
          <p:spPr>
            <a:xfrm>
              <a:off x="139700" y="0"/>
              <a:ext cx="200025" cy="29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5" fill="norm" stroke="1" extrusionOk="0">
                  <a:moveTo>
                    <a:pt x="0" y="11777"/>
                  </a:moveTo>
                  <a:cubicBezTo>
                    <a:pt x="343" y="8053"/>
                    <a:pt x="686" y="4329"/>
                    <a:pt x="1829" y="2094"/>
                  </a:cubicBezTo>
                  <a:cubicBezTo>
                    <a:pt x="2971" y="-140"/>
                    <a:pt x="4914" y="-885"/>
                    <a:pt x="6514" y="1349"/>
                  </a:cubicBezTo>
                  <a:cubicBezTo>
                    <a:pt x="8114" y="3584"/>
                    <a:pt x="9371" y="8798"/>
                    <a:pt x="10914" y="12522"/>
                  </a:cubicBezTo>
                  <a:cubicBezTo>
                    <a:pt x="12457" y="16246"/>
                    <a:pt x="14286" y="18481"/>
                    <a:pt x="16114" y="19598"/>
                  </a:cubicBezTo>
                  <a:cubicBezTo>
                    <a:pt x="17943" y="20715"/>
                    <a:pt x="19771" y="20715"/>
                    <a:pt x="21600" y="20715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0" name="خط"/>
            <p:cNvSpPr/>
            <p:nvPr/>
          </p:nvSpPr>
          <p:spPr>
            <a:xfrm>
              <a:off x="527050" y="15395"/>
              <a:ext cx="241300" cy="26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9" fill="norm" stroke="1" extrusionOk="0">
                  <a:moveTo>
                    <a:pt x="0" y="1051"/>
                  </a:moveTo>
                  <a:cubicBezTo>
                    <a:pt x="2558" y="220"/>
                    <a:pt x="5116" y="-611"/>
                    <a:pt x="7342" y="635"/>
                  </a:cubicBezTo>
                  <a:cubicBezTo>
                    <a:pt x="9568" y="1881"/>
                    <a:pt x="11463" y="5204"/>
                    <a:pt x="12932" y="8112"/>
                  </a:cubicBezTo>
                  <a:cubicBezTo>
                    <a:pt x="14400" y="11020"/>
                    <a:pt x="15442" y="13512"/>
                    <a:pt x="16816" y="15589"/>
                  </a:cubicBezTo>
                  <a:cubicBezTo>
                    <a:pt x="18189" y="17666"/>
                    <a:pt x="19895" y="19327"/>
                    <a:pt x="21600" y="20989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1" name="خط"/>
            <p:cNvSpPr/>
            <p:nvPr/>
          </p:nvSpPr>
          <p:spPr>
            <a:xfrm>
              <a:off x="936625" y="16733"/>
              <a:ext cx="180975" cy="1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79" y="1440"/>
                    <a:pt x="5558" y="2880"/>
                    <a:pt x="8021" y="5040"/>
                  </a:cubicBezTo>
                  <a:cubicBezTo>
                    <a:pt x="10484" y="7200"/>
                    <a:pt x="12632" y="10080"/>
                    <a:pt x="14842" y="12960"/>
                  </a:cubicBezTo>
                  <a:cubicBezTo>
                    <a:pt x="17053" y="15840"/>
                    <a:pt x="19326" y="1872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2" name="خط"/>
            <p:cNvSpPr/>
            <p:nvPr/>
          </p:nvSpPr>
          <p:spPr>
            <a:xfrm>
              <a:off x="1298575" y="13558"/>
              <a:ext cx="187325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61" y="14400"/>
                    <a:pt x="7322" y="7200"/>
                    <a:pt x="10556" y="7200"/>
                  </a:cubicBezTo>
                  <a:cubicBezTo>
                    <a:pt x="13790" y="7200"/>
                    <a:pt x="16597" y="14400"/>
                    <a:pt x="18366" y="14400"/>
                  </a:cubicBezTo>
                  <a:cubicBezTo>
                    <a:pt x="20136" y="14400"/>
                    <a:pt x="20868" y="72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3" name="خط"/>
            <p:cNvSpPr/>
            <p:nvPr/>
          </p:nvSpPr>
          <p:spPr>
            <a:xfrm>
              <a:off x="1682749" y="13558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8000"/>
                    <a:pt x="8229" y="14400"/>
                    <a:pt x="11829" y="10800"/>
                  </a:cubicBezTo>
                  <a:cubicBezTo>
                    <a:pt x="15429" y="7200"/>
                    <a:pt x="18514" y="36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4" name="خط"/>
            <p:cNvSpPr/>
            <p:nvPr/>
          </p:nvSpPr>
          <p:spPr>
            <a:xfrm>
              <a:off x="2047874" y="23083"/>
              <a:ext cx="288926" cy="7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2295" y="0"/>
                    <a:pt x="4589" y="0"/>
                    <a:pt x="6923" y="4050"/>
                  </a:cubicBezTo>
                  <a:cubicBezTo>
                    <a:pt x="9257" y="8100"/>
                    <a:pt x="11631" y="16200"/>
                    <a:pt x="14084" y="18900"/>
                  </a:cubicBezTo>
                  <a:cubicBezTo>
                    <a:pt x="16536" y="21600"/>
                    <a:pt x="19068" y="18900"/>
                    <a:pt x="21600" y="162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96" name="٢٢ وحدة"/>
          <p:cNvSpPr txBox="1"/>
          <p:nvPr/>
        </p:nvSpPr>
        <p:spPr>
          <a:xfrm>
            <a:off x="17711610" y="12151187"/>
            <a:ext cx="1862659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٢٢ وحدة</a:t>
            </a:r>
          </a:p>
        </p:txBody>
      </p:sp>
      <p:grpSp>
        <p:nvGrpSpPr>
          <p:cNvPr id="313" name="الرسم"/>
          <p:cNvGrpSpPr/>
          <p:nvPr/>
        </p:nvGrpSpPr>
        <p:grpSpPr>
          <a:xfrm>
            <a:off x="6964611" y="9048750"/>
            <a:ext cx="1757115" cy="1768263"/>
            <a:chOff x="0" y="0"/>
            <a:chExt cx="1757113" cy="1768262"/>
          </a:xfrm>
        </p:grpSpPr>
        <p:sp>
          <p:nvSpPr>
            <p:cNvPr id="297" name="خط"/>
            <p:cNvSpPr/>
            <p:nvPr/>
          </p:nvSpPr>
          <p:spPr>
            <a:xfrm>
              <a:off x="1722188" y="69850"/>
              <a:ext cx="31751" cy="39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1346"/>
                    <a:pt x="15840" y="2693"/>
                    <a:pt x="13680" y="3980"/>
                  </a:cubicBezTo>
                  <a:cubicBezTo>
                    <a:pt x="11520" y="5268"/>
                    <a:pt x="10080" y="6498"/>
                    <a:pt x="9000" y="7698"/>
                  </a:cubicBezTo>
                  <a:cubicBezTo>
                    <a:pt x="7920" y="8898"/>
                    <a:pt x="7200" y="10068"/>
                    <a:pt x="6480" y="11385"/>
                  </a:cubicBezTo>
                  <a:cubicBezTo>
                    <a:pt x="5760" y="12702"/>
                    <a:pt x="5040" y="14166"/>
                    <a:pt x="4680" y="15337"/>
                  </a:cubicBezTo>
                  <a:cubicBezTo>
                    <a:pt x="4320" y="16507"/>
                    <a:pt x="4320" y="17385"/>
                    <a:pt x="3600" y="18380"/>
                  </a:cubicBezTo>
                  <a:cubicBezTo>
                    <a:pt x="2880" y="19376"/>
                    <a:pt x="1440" y="20488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8" name="خط"/>
            <p:cNvSpPr/>
            <p:nvPr/>
          </p:nvSpPr>
          <p:spPr>
            <a:xfrm>
              <a:off x="1738063" y="535516"/>
              <a:ext cx="13759" cy="325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9969" y="701"/>
                  </a:moveTo>
                  <a:cubicBezTo>
                    <a:pt x="9969" y="351"/>
                    <a:pt x="9969" y="0"/>
                    <a:pt x="8308" y="0"/>
                  </a:cubicBezTo>
                  <a:cubicBezTo>
                    <a:pt x="6646" y="0"/>
                    <a:pt x="3323" y="351"/>
                    <a:pt x="1662" y="1227"/>
                  </a:cubicBezTo>
                  <a:cubicBezTo>
                    <a:pt x="0" y="2104"/>
                    <a:pt x="0" y="3506"/>
                    <a:pt x="2492" y="4909"/>
                  </a:cubicBezTo>
                  <a:cubicBezTo>
                    <a:pt x="4985" y="6312"/>
                    <a:pt x="9969" y="7714"/>
                    <a:pt x="14123" y="9082"/>
                  </a:cubicBezTo>
                  <a:cubicBezTo>
                    <a:pt x="18277" y="10449"/>
                    <a:pt x="21600" y="11782"/>
                    <a:pt x="21600" y="12974"/>
                  </a:cubicBezTo>
                  <a:cubicBezTo>
                    <a:pt x="21600" y="14166"/>
                    <a:pt x="18277" y="15218"/>
                    <a:pt x="15785" y="16445"/>
                  </a:cubicBezTo>
                  <a:cubicBezTo>
                    <a:pt x="13292" y="17673"/>
                    <a:pt x="11631" y="19075"/>
                    <a:pt x="9969" y="20022"/>
                  </a:cubicBezTo>
                  <a:cubicBezTo>
                    <a:pt x="8308" y="20969"/>
                    <a:pt x="6646" y="21460"/>
                    <a:pt x="5815" y="21530"/>
                  </a:cubicBezTo>
                  <a:cubicBezTo>
                    <a:pt x="4985" y="21600"/>
                    <a:pt x="4985" y="21249"/>
                    <a:pt x="4154" y="20899"/>
                  </a:cubicBezTo>
                  <a:cubicBezTo>
                    <a:pt x="3323" y="20548"/>
                    <a:pt x="1662" y="20197"/>
                    <a:pt x="0" y="19847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9" name="خط"/>
            <p:cNvSpPr/>
            <p:nvPr/>
          </p:nvSpPr>
          <p:spPr>
            <a:xfrm>
              <a:off x="1731713" y="976841"/>
              <a:ext cx="20109" cy="31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25"/>
                  </a:moveTo>
                  <a:cubicBezTo>
                    <a:pt x="0" y="362"/>
                    <a:pt x="0" y="0"/>
                    <a:pt x="568" y="0"/>
                  </a:cubicBezTo>
                  <a:cubicBezTo>
                    <a:pt x="1137" y="0"/>
                    <a:pt x="2274" y="362"/>
                    <a:pt x="5116" y="1160"/>
                  </a:cubicBezTo>
                  <a:cubicBezTo>
                    <a:pt x="7958" y="1957"/>
                    <a:pt x="12505" y="3189"/>
                    <a:pt x="15916" y="4530"/>
                  </a:cubicBezTo>
                  <a:cubicBezTo>
                    <a:pt x="19326" y="5871"/>
                    <a:pt x="21600" y="7321"/>
                    <a:pt x="21600" y="8770"/>
                  </a:cubicBezTo>
                  <a:cubicBezTo>
                    <a:pt x="21600" y="10220"/>
                    <a:pt x="19326" y="11670"/>
                    <a:pt x="18189" y="13482"/>
                  </a:cubicBezTo>
                  <a:cubicBezTo>
                    <a:pt x="17053" y="15294"/>
                    <a:pt x="17053" y="17468"/>
                    <a:pt x="16484" y="18882"/>
                  </a:cubicBezTo>
                  <a:cubicBezTo>
                    <a:pt x="15916" y="20295"/>
                    <a:pt x="14779" y="20948"/>
                    <a:pt x="13642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0" name="خط"/>
            <p:cNvSpPr/>
            <p:nvPr/>
          </p:nvSpPr>
          <p:spPr>
            <a:xfrm>
              <a:off x="1741238" y="1400175"/>
              <a:ext cx="15876" cy="301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516"/>
                    <a:pt x="14400" y="3032"/>
                    <a:pt x="18000" y="4547"/>
                  </a:cubicBezTo>
                  <a:cubicBezTo>
                    <a:pt x="21600" y="6063"/>
                    <a:pt x="21600" y="7579"/>
                    <a:pt x="21600" y="9474"/>
                  </a:cubicBezTo>
                  <a:cubicBezTo>
                    <a:pt x="21600" y="11368"/>
                    <a:pt x="21600" y="13642"/>
                    <a:pt x="20160" y="15726"/>
                  </a:cubicBezTo>
                  <a:cubicBezTo>
                    <a:pt x="18720" y="17811"/>
                    <a:pt x="15840" y="19705"/>
                    <a:pt x="1296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1" name="خط"/>
            <p:cNvSpPr/>
            <p:nvPr/>
          </p:nvSpPr>
          <p:spPr>
            <a:xfrm>
              <a:off x="1385505" y="1743075"/>
              <a:ext cx="295409" cy="25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19" fill="norm" stroke="1" extrusionOk="0">
                  <a:moveTo>
                    <a:pt x="20607" y="5400"/>
                  </a:moveTo>
                  <a:cubicBezTo>
                    <a:pt x="18833" y="7200"/>
                    <a:pt x="17059" y="9000"/>
                    <a:pt x="15207" y="10350"/>
                  </a:cubicBezTo>
                  <a:cubicBezTo>
                    <a:pt x="13356" y="11700"/>
                    <a:pt x="11427" y="12600"/>
                    <a:pt x="9576" y="13950"/>
                  </a:cubicBezTo>
                  <a:cubicBezTo>
                    <a:pt x="7724" y="15300"/>
                    <a:pt x="5950" y="17100"/>
                    <a:pt x="4484" y="17550"/>
                  </a:cubicBezTo>
                  <a:cubicBezTo>
                    <a:pt x="3019" y="18000"/>
                    <a:pt x="1862" y="17100"/>
                    <a:pt x="1090" y="17100"/>
                  </a:cubicBezTo>
                  <a:cubicBezTo>
                    <a:pt x="319" y="17100"/>
                    <a:pt x="-67" y="18000"/>
                    <a:pt x="10" y="18900"/>
                  </a:cubicBezTo>
                  <a:cubicBezTo>
                    <a:pt x="87" y="19800"/>
                    <a:pt x="627" y="20700"/>
                    <a:pt x="2209" y="21150"/>
                  </a:cubicBezTo>
                  <a:cubicBezTo>
                    <a:pt x="3790" y="21600"/>
                    <a:pt x="6413" y="21600"/>
                    <a:pt x="8727" y="20250"/>
                  </a:cubicBezTo>
                  <a:cubicBezTo>
                    <a:pt x="11042" y="18900"/>
                    <a:pt x="13047" y="16200"/>
                    <a:pt x="14822" y="13950"/>
                  </a:cubicBezTo>
                  <a:cubicBezTo>
                    <a:pt x="16596" y="11700"/>
                    <a:pt x="18139" y="9900"/>
                    <a:pt x="19219" y="7650"/>
                  </a:cubicBezTo>
                  <a:cubicBezTo>
                    <a:pt x="20299" y="5400"/>
                    <a:pt x="20916" y="2700"/>
                    <a:pt x="21533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2" name="خط"/>
            <p:cNvSpPr/>
            <p:nvPr/>
          </p:nvSpPr>
          <p:spPr>
            <a:xfrm>
              <a:off x="912563" y="1752600"/>
              <a:ext cx="349251" cy="9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18" y="2400"/>
                    <a:pt x="19636" y="4800"/>
                    <a:pt x="18295" y="6000"/>
                  </a:cubicBezTo>
                  <a:cubicBezTo>
                    <a:pt x="16953" y="7200"/>
                    <a:pt x="15251" y="7200"/>
                    <a:pt x="13549" y="6000"/>
                  </a:cubicBezTo>
                  <a:cubicBezTo>
                    <a:pt x="11847" y="4800"/>
                    <a:pt x="10145" y="2400"/>
                    <a:pt x="8640" y="3600"/>
                  </a:cubicBezTo>
                  <a:cubicBezTo>
                    <a:pt x="7135" y="4800"/>
                    <a:pt x="5825" y="9600"/>
                    <a:pt x="4418" y="13200"/>
                  </a:cubicBezTo>
                  <a:cubicBezTo>
                    <a:pt x="3011" y="16800"/>
                    <a:pt x="1505" y="192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3" name="خط"/>
            <p:cNvSpPr/>
            <p:nvPr/>
          </p:nvSpPr>
          <p:spPr>
            <a:xfrm>
              <a:off x="445838" y="1753658"/>
              <a:ext cx="346076" cy="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0147" y="16200"/>
                    <a:pt x="18694" y="10800"/>
                    <a:pt x="17141" y="6750"/>
                  </a:cubicBezTo>
                  <a:cubicBezTo>
                    <a:pt x="15589" y="2700"/>
                    <a:pt x="13938" y="0"/>
                    <a:pt x="12154" y="0"/>
                  </a:cubicBezTo>
                  <a:cubicBezTo>
                    <a:pt x="10371" y="0"/>
                    <a:pt x="8455" y="2700"/>
                    <a:pt x="6837" y="6750"/>
                  </a:cubicBezTo>
                  <a:cubicBezTo>
                    <a:pt x="5218" y="10800"/>
                    <a:pt x="3897" y="16200"/>
                    <a:pt x="2807" y="18900"/>
                  </a:cubicBezTo>
                  <a:cubicBezTo>
                    <a:pt x="1717" y="21600"/>
                    <a:pt x="859" y="216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4" name="خط"/>
            <p:cNvSpPr/>
            <p:nvPr/>
          </p:nvSpPr>
          <p:spPr>
            <a:xfrm>
              <a:off x="48963" y="1743395"/>
              <a:ext cx="314326" cy="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4" fill="norm" stroke="1" extrusionOk="0">
                  <a:moveTo>
                    <a:pt x="21600" y="21054"/>
                  </a:moveTo>
                  <a:cubicBezTo>
                    <a:pt x="20145" y="17454"/>
                    <a:pt x="18691" y="13854"/>
                    <a:pt x="16982" y="10254"/>
                  </a:cubicBezTo>
                  <a:cubicBezTo>
                    <a:pt x="15273" y="6654"/>
                    <a:pt x="13309" y="3054"/>
                    <a:pt x="11091" y="1254"/>
                  </a:cubicBezTo>
                  <a:cubicBezTo>
                    <a:pt x="8873" y="-546"/>
                    <a:pt x="6400" y="-546"/>
                    <a:pt x="4509" y="2154"/>
                  </a:cubicBezTo>
                  <a:cubicBezTo>
                    <a:pt x="2618" y="4854"/>
                    <a:pt x="1309" y="10254"/>
                    <a:pt x="0" y="15654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5" name="خط"/>
            <p:cNvSpPr/>
            <p:nvPr/>
          </p:nvSpPr>
          <p:spPr>
            <a:xfrm>
              <a:off x="10863" y="1350935"/>
              <a:ext cx="12569" cy="277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61" fill="norm" stroke="1" extrusionOk="0">
                  <a:moveTo>
                    <a:pt x="16200" y="1111"/>
                  </a:moveTo>
                  <a:cubicBezTo>
                    <a:pt x="16200" y="536"/>
                    <a:pt x="16200" y="-39"/>
                    <a:pt x="17100" y="2"/>
                  </a:cubicBezTo>
                  <a:cubicBezTo>
                    <a:pt x="18000" y="43"/>
                    <a:pt x="19800" y="700"/>
                    <a:pt x="20700" y="2343"/>
                  </a:cubicBezTo>
                  <a:cubicBezTo>
                    <a:pt x="21600" y="3985"/>
                    <a:pt x="21600" y="6613"/>
                    <a:pt x="20700" y="8544"/>
                  </a:cubicBezTo>
                  <a:cubicBezTo>
                    <a:pt x="19800" y="10474"/>
                    <a:pt x="18000" y="11705"/>
                    <a:pt x="15300" y="13225"/>
                  </a:cubicBezTo>
                  <a:cubicBezTo>
                    <a:pt x="12600" y="14744"/>
                    <a:pt x="9000" y="16551"/>
                    <a:pt x="6300" y="17988"/>
                  </a:cubicBezTo>
                  <a:cubicBezTo>
                    <a:pt x="3600" y="19426"/>
                    <a:pt x="1800" y="20493"/>
                    <a:pt x="0" y="21561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6" name="خط"/>
            <p:cNvSpPr/>
            <p:nvPr/>
          </p:nvSpPr>
          <p:spPr>
            <a:xfrm>
              <a:off x="-1" y="973502"/>
              <a:ext cx="17215" cy="27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6" h="21530" fill="norm" stroke="1" extrusionOk="0">
                  <a:moveTo>
                    <a:pt x="1607" y="1841"/>
                  </a:moveTo>
                  <a:cubicBezTo>
                    <a:pt x="337" y="1425"/>
                    <a:pt x="-934" y="1010"/>
                    <a:pt x="972" y="636"/>
                  </a:cubicBezTo>
                  <a:cubicBezTo>
                    <a:pt x="2878" y="262"/>
                    <a:pt x="7960" y="-70"/>
                    <a:pt x="10501" y="13"/>
                  </a:cubicBezTo>
                  <a:cubicBezTo>
                    <a:pt x="13042" y="96"/>
                    <a:pt x="13042" y="595"/>
                    <a:pt x="12407" y="2215"/>
                  </a:cubicBezTo>
                  <a:cubicBezTo>
                    <a:pt x="11772" y="3835"/>
                    <a:pt x="10501" y="6576"/>
                    <a:pt x="11137" y="9027"/>
                  </a:cubicBezTo>
                  <a:cubicBezTo>
                    <a:pt x="11772" y="11478"/>
                    <a:pt x="14313" y="13638"/>
                    <a:pt x="16219" y="15673"/>
                  </a:cubicBezTo>
                  <a:cubicBezTo>
                    <a:pt x="18125" y="17708"/>
                    <a:pt x="19395" y="19619"/>
                    <a:pt x="20666" y="2153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7" name="خط"/>
            <p:cNvSpPr/>
            <p:nvPr/>
          </p:nvSpPr>
          <p:spPr>
            <a:xfrm>
              <a:off x="80713" y="871902"/>
              <a:ext cx="336551" cy="2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7" fill="norm" stroke="1" extrusionOk="0">
                  <a:moveTo>
                    <a:pt x="0" y="1247"/>
                  </a:moveTo>
                  <a:cubicBezTo>
                    <a:pt x="1358" y="167"/>
                    <a:pt x="2717" y="-913"/>
                    <a:pt x="3906" y="1247"/>
                  </a:cubicBezTo>
                  <a:cubicBezTo>
                    <a:pt x="5094" y="3407"/>
                    <a:pt x="6113" y="8807"/>
                    <a:pt x="7540" y="10967"/>
                  </a:cubicBezTo>
                  <a:cubicBezTo>
                    <a:pt x="8966" y="13127"/>
                    <a:pt x="10800" y="12047"/>
                    <a:pt x="12057" y="11507"/>
                  </a:cubicBezTo>
                  <a:cubicBezTo>
                    <a:pt x="13313" y="10967"/>
                    <a:pt x="13992" y="10967"/>
                    <a:pt x="14977" y="12587"/>
                  </a:cubicBezTo>
                  <a:cubicBezTo>
                    <a:pt x="15962" y="14207"/>
                    <a:pt x="17253" y="17447"/>
                    <a:pt x="18408" y="19067"/>
                  </a:cubicBezTo>
                  <a:cubicBezTo>
                    <a:pt x="19562" y="20687"/>
                    <a:pt x="20581" y="20687"/>
                    <a:pt x="21600" y="20687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8" name="خط"/>
            <p:cNvSpPr/>
            <p:nvPr/>
          </p:nvSpPr>
          <p:spPr>
            <a:xfrm>
              <a:off x="525188" y="882650"/>
              <a:ext cx="266467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4594" y="0"/>
                  </a:moveTo>
                  <a:cubicBezTo>
                    <a:pt x="6975" y="900"/>
                    <a:pt x="9356" y="1800"/>
                    <a:pt x="11695" y="2700"/>
                  </a:cubicBezTo>
                  <a:cubicBezTo>
                    <a:pt x="14034" y="3600"/>
                    <a:pt x="16330" y="4500"/>
                    <a:pt x="17690" y="4950"/>
                  </a:cubicBezTo>
                  <a:cubicBezTo>
                    <a:pt x="19051" y="5400"/>
                    <a:pt x="19476" y="5400"/>
                    <a:pt x="20029" y="5400"/>
                  </a:cubicBezTo>
                  <a:cubicBezTo>
                    <a:pt x="20582" y="5400"/>
                    <a:pt x="21262" y="5400"/>
                    <a:pt x="21389" y="5850"/>
                  </a:cubicBezTo>
                  <a:cubicBezTo>
                    <a:pt x="21517" y="6300"/>
                    <a:pt x="21092" y="7200"/>
                    <a:pt x="19859" y="8100"/>
                  </a:cubicBezTo>
                  <a:cubicBezTo>
                    <a:pt x="18626" y="9000"/>
                    <a:pt x="16585" y="9900"/>
                    <a:pt x="14629" y="11250"/>
                  </a:cubicBezTo>
                  <a:cubicBezTo>
                    <a:pt x="12673" y="12600"/>
                    <a:pt x="10802" y="14400"/>
                    <a:pt x="8974" y="16200"/>
                  </a:cubicBezTo>
                  <a:cubicBezTo>
                    <a:pt x="7145" y="18000"/>
                    <a:pt x="5360" y="19800"/>
                    <a:pt x="4041" y="20700"/>
                  </a:cubicBezTo>
                  <a:cubicBezTo>
                    <a:pt x="2723" y="21600"/>
                    <a:pt x="1873" y="21600"/>
                    <a:pt x="1235" y="21600"/>
                  </a:cubicBezTo>
                  <a:cubicBezTo>
                    <a:pt x="597" y="21600"/>
                    <a:pt x="172" y="21600"/>
                    <a:pt x="45" y="21150"/>
                  </a:cubicBezTo>
                  <a:cubicBezTo>
                    <a:pt x="-83" y="20700"/>
                    <a:pt x="87" y="19800"/>
                    <a:pt x="257" y="189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9" name="خط"/>
            <p:cNvSpPr/>
            <p:nvPr/>
          </p:nvSpPr>
          <p:spPr>
            <a:xfrm>
              <a:off x="852238" y="508242"/>
              <a:ext cx="25401" cy="364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21600" y="547"/>
                  </a:moveTo>
                  <a:cubicBezTo>
                    <a:pt x="21600" y="235"/>
                    <a:pt x="21600" y="-77"/>
                    <a:pt x="21600" y="17"/>
                  </a:cubicBezTo>
                  <a:cubicBezTo>
                    <a:pt x="21600" y="110"/>
                    <a:pt x="21600" y="610"/>
                    <a:pt x="20700" y="1671"/>
                  </a:cubicBezTo>
                  <a:cubicBezTo>
                    <a:pt x="19800" y="2732"/>
                    <a:pt x="18000" y="4355"/>
                    <a:pt x="15750" y="5822"/>
                  </a:cubicBezTo>
                  <a:cubicBezTo>
                    <a:pt x="13500" y="7289"/>
                    <a:pt x="10800" y="8600"/>
                    <a:pt x="9000" y="10068"/>
                  </a:cubicBezTo>
                  <a:cubicBezTo>
                    <a:pt x="7200" y="11535"/>
                    <a:pt x="6300" y="13158"/>
                    <a:pt x="5400" y="14594"/>
                  </a:cubicBezTo>
                  <a:cubicBezTo>
                    <a:pt x="4500" y="16029"/>
                    <a:pt x="3600" y="17278"/>
                    <a:pt x="2700" y="18402"/>
                  </a:cubicBezTo>
                  <a:cubicBezTo>
                    <a:pt x="1800" y="19525"/>
                    <a:pt x="900" y="20524"/>
                    <a:pt x="0" y="21523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0" name="خط"/>
            <p:cNvSpPr/>
            <p:nvPr/>
          </p:nvSpPr>
          <p:spPr>
            <a:xfrm>
              <a:off x="870230" y="160772"/>
              <a:ext cx="14981" cy="236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228" fill="norm" stroke="1" extrusionOk="0">
                  <a:moveTo>
                    <a:pt x="14400" y="21228"/>
                  </a:moveTo>
                  <a:cubicBezTo>
                    <a:pt x="15840" y="18944"/>
                    <a:pt x="17280" y="16661"/>
                    <a:pt x="18720" y="14282"/>
                  </a:cubicBezTo>
                  <a:cubicBezTo>
                    <a:pt x="20160" y="11903"/>
                    <a:pt x="21600" y="9429"/>
                    <a:pt x="18720" y="7383"/>
                  </a:cubicBezTo>
                  <a:cubicBezTo>
                    <a:pt x="15840" y="5337"/>
                    <a:pt x="8640" y="3720"/>
                    <a:pt x="5040" y="2292"/>
                  </a:cubicBezTo>
                  <a:cubicBezTo>
                    <a:pt x="1440" y="865"/>
                    <a:pt x="1440" y="-372"/>
                    <a:pt x="2160" y="104"/>
                  </a:cubicBezTo>
                  <a:cubicBezTo>
                    <a:pt x="2880" y="580"/>
                    <a:pt x="4320" y="2768"/>
                    <a:pt x="3600" y="4338"/>
                  </a:cubicBezTo>
                  <a:cubicBezTo>
                    <a:pt x="2880" y="5908"/>
                    <a:pt x="0" y="6860"/>
                    <a:pt x="0" y="7573"/>
                  </a:cubicBezTo>
                  <a:cubicBezTo>
                    <a:pt x="0" y="8287"/>
                    <a:pt x="2880" y="8763"/>
                    <a:pt x="5760" y="9239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1" name="خط"/>
            <p:cNvSpPr/>
            <p:nvPr/>
          </p:nvSpPr>
          <p:spPr>
            <a:xfrm>
              <a:off x="937963" y="25400"/>
              <a:ext cx="228737" cy="9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0" y="0"/>
                  </a:moveTo>
                  <a:cubicBezTo>
                    <a:pt x="2986" y="2400"/>
                    <a:pt x="5972" y="4800"/>
                    <a:pt x="9158" y="6000"/>
                  </a:cubicBezTo>
                  <a:cubicBezTo>
                    <a:pt x="12343" y="7200"/>
                    <a:pt x="15727" y="7200"/>
                    <a:pt x="17668" y="7200"/>
                  </a:cubicBezTo>
                  <a:cubicBezTo>
                    <a:pt x="19609" y="7200"/>
                    <a:pt x="20107" y="7200"/>
                    <a:pt x="20605" y="6000"/>
                  </a:cubicBezTo>
                  <a:cubicBezTo>
                    <a:pt x="21102" y="4800"/>
                    <a:pt x="21600" y="2400"/>
                    <a:pt x="21500" y="1200"/>
                  </a:cubicBezTo>
                  <a:cubicBezTo>
                    <a:pt x="21401" y="0"/>
                    <a:pt x="20704" y="0"/>
                    <a:pt x="19311" y="2400"/>
                  </a:cubicBezTo>
                  <a:cubicBezTo>
                    <a:pt x="17917" y="4800"/>
                    <a:pt x="15827" y="9600"/>
                    <a:pt x="14234" y="13200"/>
                  </a:cubicBezTo>
                  <a:cubicBezTo>
                    <a:pt x="12641" y="16800"/>
                    <a:pt x="11547" y="19200"/>
                    <a:pt x="10452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2" name="خط"/>
            <p:cNvSpPr/>
            <p:nvPr/>
          </p:nvSpPr>
          <p:spPr>
            <a:xfrm>
              <a:off x="1402455" y="0"/>
              <a:ext cx="224484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1127" y="2160"/>
                  </a:moveTo>
                  <a:cubicBezTo>
                    <a:pt x="518" y="1440"/>
                    <a:pt x="-90" y="720"/>
                    <a:pt x="11" y="360"/>
                  </a:cubicBezTo>
                  <a:cubicBezTo>
                    <a:pt x="113" y="0"/>
                    <a:pt x="924" y="0"/>
                    <a:pt x="3054" y="360"/>
                  </a:cubicBezTo>
                  <a:cubicBezTo>
                    <a:pt x="5183" y="720"/>
                    <a:pt x="8631" y="1440"/>
                    <a:pt x="11724" y="1440"/>
                  </a:cubicBezTo>
                  <a:cubicBezTo>
                    <a:pt x="14817" y="1440"/>
                    <a:pt x="17555" y="720"/>
                    <a:pt x="19228" y="360"/>
                  </a:cubicBezTo>
                  <a:cubicBezTo>
                    <a:pt x="20902" y="0"/>
                    <a:pt x="21510" y="0"/>
                    <a:pt x="21510" y="0"/>
                  </a:cubicBezTo>
                  <a:cubicBezTo>
                    <a:pt x="21510" y="0"/>
                    <a:pt x="20902" y="0"/>
                    <a:pt x="19228" y="360"/>
                  </a:cubicBezTo>
                  <a:cubicBezTo>
                    <a:pt x="17555" y="720"/>
                    <a:pt x="14817" y="1440"/>
                    <a:pt x="12180" y="2880"/>
                  </a:cubicBezTo>
                  <a:cubicBezTo>
                    <a:pt x="9544" y="4320"/>
                    <a:pt x="7009" y="6480"/>
                    <a:pt x="5437" y="7560"/>
                  </a:cubicBezTo>
                  <a:cubicBezTo>
                    <a:pt x="3865" y="8640"/>
                    <a:pt x="3256" y="8640"/>
                    <a:pt x="2496" y="9000"/>
                  </a:cubicBezTo>
                  <a:cubicBezTo>
                    <a:pt x="1735" y="9360"/>
                    <a:pt x="823" y="10080"/>
                    <a:pt x="671" y="11520"/>
                  </a:cubicBezTo>
                  <a:cubicBezTo>
                    <a:pt x="518" y="12960"/>
                    <a:pt x="1127" y="15120"/>
                    <a:pt x="1735" y="16920"/>
                  </a:cubicBezTo>
                  <a:cubicBezTo>
                    <a:pt x="2344" y="18720"/>
                    <a:pt x="2952" y="20160"/>
                    <a:pt x="3561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14" name="١٦ وحدة"/>
          <p:cNvSpPr txBox="1"/>
          <p:nvPr/>
        </p:nvSpPr>
        <p:spPr>
          <a:xfrm>
            <a:off x="6491617" y="11890837"/>
            <a:ext cx="2703102" cy="105410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DA51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١٦ وحدة</a:t>
            </a:r>
          </a:p>
        </p:txBody>
      </p:sp>
      <p:grpSp>
        <p:nvGrpSpPr>
          <p:cNvPr id="355" name="الرسم"/>
          <p:cNvGrpSpPr/>
          <p:nvPr/>
        </p:nvGrpSpPr>
        <p:grpSpPr>
          <a:xfrm>
            <a:off x="10158001" y="407207"/>
            <a:ext cx="2928819" cy="2472533"/>
            <a:chOff x="0" y="0"/>
            <a:chExt cx="2928818" cy="2472532"/>
          </a:xfrm>
        </p:grpSpPr>
        <p:sp>
          <p:nvSpPr>
            <p:cNvPr id="315" name="شكل"/>
            <p:cNvSpPr/>
            <p:nvPr/>
          </p:nvSpPr>
          <p:spPr>
            <a:xfrm>
              <a:off x="1232094" y="635306"/>
              <a:ext cx="465191" cy="428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030" fill="norm" stroke="1" extrusionOk="0">
                  <a:moveTo>
                    <a:pt x="4251" y="4321"/>
                  </a:moveTo>
                  <a:cubicBezTo>
                    <a:pt x="6308" y="2645"/>
                    <a:pt x="8365" y="969"/>
                    <a:pt x="10337" y="318"/>
                  </a:cubicBezTo>
                  <a:cubicBezTo>
                    <a:pt x="12308" y="-334"/>
                    <a:pt x="14194" y="38"/>
                    <a:pt x="16080" y="1249"/>
                  </a:cubicBezTo>
                  <a:cubicBezTo>
                    <a:pt x="17965" y="2459"/>
                    <a:pt x="19851" y="4507"/>
                    <a:pt x="20623" y="6742"/>
                  </a:cubicBezTo>
                  <a:cubicBezTo>
                    <a:pt x="21394" y="8976"/>
                    <a:pt x="21051" y="11397"/>
                    <a:pt x="19423" y="13725"/>
                  </a:cubicBezTo>
                  <a:cubicBezTo>
                    <a:pt x="17794" y="16052"/>
                    <a:pt x="14880" y="18287"/>
                    <a:pt x="12565" y="19590"/>
                  </a:cubicBezTo>
                  <a:cubicBezTo>
                    <a:pt x="10251" y="20894"/>
                    <a:pt x="8537" y="21266"/>
                    <a:pt x="6994" y="20894"/>
                  </a:cubicBezTo>
                  <a:cubicBezTo>
                    <a:pt x="5451" y="20521"/>
                    <a:pt x="4080" y="19404"/>
                    <a:pt x="2880" y="17542"/>
                  </a:cubicBezTo>
                  <a:cubicBezTo>
                    <a:pt x="1680" y="15680"/>
                    <a:pt x="651" y="13073"/>
                    <a:pt x="223" y="10838"/>
                  </a:cubicBezTo>
                  <a:cubicBezTo>
                    <a:pt x="-206" y="8604"/>
                    <a:pt x="-35" y="6742"/>
                    <a:pt x="908" y="5066"/>
                  </a:cubicBezTo>
                  <a:cubicBezTo>
                    <a:pt x="1851" y="3390"/>
                    <a:pt x="3565" y="1900"/>
                    <a:pt x="5280" y="411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6" name="شكل"/>
            <p:cNvSpPr/>
            <p:nvPr/>
          </p:nvSpPr>
          <p:spPr>
            <a:xfrm>
              <a:off x="2335343" y="196829"/>
              <a:ext cx="523030" cy="63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549" fill="norm" stroke="1" extrusionOk="0">
                  <a:moveTo>
                    <a:pt x="1413" y="1145"/>
                  </a:moveTo>
                  <a:cubicBezTo>
                    <a:pt x="2086" y="1033"/>
                    <a:pt x="2759" y="922"/>
                    <a:pt x="3667" y="726"/>
                  </a:cubicBezTo>
                  <a:cubicBezTo>
                    <a:pt x="4576" y="531"/>
                    <a:pt x="5720" y="252"/>
                    <a:pt x="7032" y="113"/>
                  </a:cubicBezTo>
                  <a:cubicBezTo>
                    <a:pt x="8344" y="-27"/>
                    <a:pt x="9824" y="-27"/>
                    <a:pt x="10901" y="57"/>
                  </a:cubicBezTo>
                  <a:cubicBezTo>
                    <a:pt x="11978" y="140"/>
                    <a:pt x="12650" y="308"/>
                    <a:pt x="13155" y="392"/>
                  </a:cubicBezTo>
                  <a:cubicBezTo>
                    <a:pt x="13660" y="475"/>
                    <a:pt x="13996" y="475"/>
                    <a:pt x="14265" y="587"/>
                  </a:cubicBezTo>
                  <a:cubicBezTo>
                    <a:pt x="14535" y="699"/>
                    <a:pt x="14736" y="922"/>
                    <a:pt x="15174" y="1117"/>
                  </a:cubicBezTo>
                  <a:cubicBezTo>
                    <a:pt x="15611" y="1313"/>
                    <a:pt x="16284" y="1480"/>
                    <a:pt x="17125" y="1564"/>
                  </a:cubicBezTo>
                  <a:cubicBezTo>
                    <a:pt x="17966" y="1647"/>
                    <a:pt x="18976" y="1647"/>
                    <a:pt x="19750" y="1871"/>
                  </a:cubicBezTo>
                  <a:cubicBezTo>
                    <a:pt x="20523" y="2094"/>
                    <a:pt x="21062" y="2540"/>
                    <a:pt x="21331" y="3043"/>
                  </a:cubicBezTo>
                  <a:cubicBezTo>
                    <a:pt x="21600" y="3545"/>
                    <a:pt x="21600" y="4103"/>
                    <a:pt x="21398" y="4829"/>
                  </a:cubicBezTo>
                  <a:cubicBezTo>
                    <a:pt x="21196" y="5554"/>
                    <a:pt x="20793" y="6447"/>
                    <a:pt x="20591" y="7592"/>
                  </a:cubicBezTo>
                  <a:cubicBezTo>
                    <a:pt x="20389" y="8736"/>
                    <a:pt x="20389" y="10131"/>
                    <a:pt x="20288" y="11303"/>
                  </a:cubicBezTo>
                  <a:cubicBezTo>
                    <a:pt x="20187" y="12475"/>
                    <a:pt x="19985" y="13424"/>
                    <a:pt x="19884" y="14178"/>
                  </a:cubicBezTo>
                  <a:cubicBezTo>
                    <a:pt x="19783" y="14931"/>
                    <a:pt x="19783" y="15489"/>
                    <a:pt x="19682" y="16047"/>
                  </a:cubicBezTo>
                  <a:cubicBezTo>
                    <a:pt x="19581" y="16606"/>
                    <a:pt x="19379" y="17164"/>
                    <a:pt x="19077" y="17666"/>
                  </a:cubicBezTo>
                  <a:cubicBezTo>
                    <a:pt x="18774" y="18168"/>
                    <a:pt x="18370" y="18615"/>
                    <a:pt x="17731" y="19173"/>
                  </a:cubicBezTo>
                  <a:cubicBezTo>
                    <a:pt x="17092" y="19731"/>
                    <a:pt x="16217" y="20401"/>
                    <a:pt x="15275" y="20847"/>
                  </a:cubicBezTo>
                  <a:cubicBezTo>
                    <a:pt x="14333" y="21294"/>
                    <a:pt x="13323" y="21517"/>
                    <a:pt x="11978" y="21545"/>
                  </a:cubicBezTo>
                  <a:cubicBezTo>
                    <a:pt x="10632" y="21573"/>
                    <a:pt x="8950" y="21406"/>
                    <a:pt x="7604" y="21322"/>
                  </a:cubicBezTo>
                  <a:cubicBezTo>
                    <a:pt x="6258" y="21238"/>
                    <a:pt x="5249" y="21238"/>
                    <a:pt x="4576" y="21238"/>
                  </a:cubicBezTo>
                  <a:cubicBezTo>
                    <a:pt x="3903" y="21238"/>
                    <a:pt x="3566" y="21238"/>
                    <a:pt x="3297" y="21126"/>
                  </a:cubicBezTo>
                  <a:cubicBezTo>
                    <a:pt x="3028" y="21015"/>
                    <a:pt x="2826" y="20792"/>
                    <a:pt x="2288" y="20540"/>
                  </a:cubicBezTo>
                  <a:cubicBezTo>
                    <a:pt x="1750" y="20289"/>
                    <a:pt x="875" y="20010"/>
                    <a:pt x="0" y="19731"/>
                  </a:cubicBezTo>
                  <a:close/>
                </a:path>
              </a:pathLst>
            </a:custGeom>
            <a:solidFill>
              <a:srgbClr val="D3E2F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7" name="شكل"/>
            <p:cNvSpPr/>
            <p:nvPr/>
          </p:nvSpPr>
          <p:spPr>
            <a:xfrm>
              <a:off x="154278" y="127863"/>
              <a:ext cx="492047" cy="59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47" fill="norm" stroke="1" extrusionOk="0">
                  <a:moveTo>
                    <a:pt x="1287" y="1227"/>
                  </a:moveTo>
                  <a:cubicBezTo>
                    <a:pt x="930" y="1227"/>
                    <a:pt x="572" y="1227"/>
                    <a:pt x="679" y="1227"/>
                  </a:cubicBezTo>
                  <a:cubicBezTo>
                    <a:pt x="787" y="1227"/>
                    <a:pt x="1359" y="1227"/>
                    <a:pt x="2611" y="1020"/>
                  </a:cubicBezTo>
                  <a:cubicBezTo>
                    <a:pt x="3862" y="812"/>
                    <a:pt x="5793" y="398"/>
                    <a:pt x="7295" y="191"/>
                  </a:cubicBezTo>
                  <a:cubicBezTo>
                    <a:pt x="8797" y="-16"/>
                    <a:pt x="9870" y="-16"/>
                    <a:pt x="10585" y="14"/>
                  </a:cubicBezTo>
                  <a:cubicBezTo>
                    <a:pt x="11301" y="43"/>
                    <a:pt x="11658" y="102"/>
                    <a:pt x="11980" y="369"/>
                  </a:cubicBezTo>
                  <a:cubicBezTo>
                    <a:pt x="12302" y="635"/>
                    <a:pt x="12588" y="1108"/>
                    <a:pt x="12910" y="1345"/>
                  </a:cubicBezTo>
                  <a:cubicBezTo>
                    <a:pt x="13232" y="1582"/>
                    <a:pt x="13589" y="1582"/>
                    <a:pt x="14305" y="1641"/>
                  </a:cubicBezTo>
                  <a:cubicBezTo>
                    <a:pt x="15020" y="1700"/>
                    <a:pt x="16093" y="1819"/>
                    <a:pt x="16987" y="1848"/>
                  </a:cubicBezTo>
                  <a:cubicBezTo>
                    <a:pt x="17881" y="1878"/>
                    <a:pt x="18596" y="1819"/>
                    <a:pt x="19097" y="1878"/>
                  </a:cubicBezTo>
                  <a:cubicBezTo>
                    <a:pt x="19597" y="1937"/>
                    <a:pt x="19883" y="2114"/>
                    <a:pt x="20241" y="2440"/>
                  </a:cubicBezTo>
                  <a:cubicBezTo>
                    <a:pt x="20599" y="2765"/>
                    <a:pt x="21028" y="3239"/>
                    <a:pt x="21278" y="3919"/>
                  </a:cubicBezTo>
                  <a:cubicBezTo>
                    <a:pt x="21528" y="4600"/>
                    <a:pt x="21600" y="5488"/>
                    <a:pt x="21493" y="6523"/>
                  </a:cubicBezTo>
                  <a:cubicBezTo>
                    <a:pt x="21385" y="7559"/>
                    <a:pt x="21099" y="8742"/>
                    <a:pt x="20885" y="9778"/>
                  </a:cubicBezTo>
                  <a:cubicBezTo>
                    <a:pt x="20670" y="10814"/>
                    <a:pt x="20527" y="11701"/>
                    <a:pt x="20384" y="12766"/>
                  </a:cubicBezTo>
                  <a:cubicBezTo>
                    <a:pt x="20241" y="13832"/>
                    <a:pt x="20098" y="15074"/>
                    <a:pt x="19740" y="16140"/>
                  </a:cubicBezTo>
                  <a:cubicBezTo>
                    <a:pt x="19383" y="17205"/>
                    <a:pt x="18811" y="18092"/>
                    <a:pt x="18310" y="18773"/>
                  </a:cubicBezTo>
                  <a:cubicBezTo>
                    <a:pt x="17809" y="19454"/>
                    <a:pt x="17380" y="19927"/>
                    <a:pt x="16987" y="20164"/>
                  </a:cubicBezTo>
                  <a:cubicBezTo>
                    <a:pt x="16593" y="20400"/>
                    <a:pt x="16236" y="20400"/>
                    <a:pt x="15270" y="20430"/>
                  </a:cubicBezTo>
                  <a:cubicBezTo>
                    <a:pt x="14305" y="20460"/>
                    <a:pt x="12731" y="20519"/>
                    <a:pt x="11623" y="20696"/>
                  </a:cubicBezTo>
                  <a:cubicBezTo>
                    <a:pt x="10514" y="20874"/>
                    <a:pt x="9870" y="21170"/>
                    <a:pt x="9370" y="21347"/>
                  </a:cubicBezTo>
                  <a:cubicBezTo>
                    <a:pt x="8869" y="21525"/>
                    <a:pt x="8511" y="21584"/>
                    <a:pt x="8189" y="21525"/>
                  </a:cubicBezTo>
                  <a:cubicBezTo>
                    <a:pt x="7868" y="21466"/>
                    <a:pt x="7581" y="21288"/>
                    <a:pt x="7117" y="21051"/>
                  </a:cubicBezTo>
                  <a:cubicBezTo>
                    <a:pt x="6652" y="20815"/>
                    <a:pt x="6008" y="20519"/>
                    <a:pt x="5328" y="20400"/>
                  </a:cubicBezTo>
                  <a:cubicBezTo>
                    <a:pt x="4649" y="20282"/>
                    <a:pt x="3934" y="20341"/>
                    <a:pt x="3397" y="20400"/>
                  </a:cubicBezTo>
                  <a:cubicBezTo>
                    <a:pt x="2861" y="20460"/>
                    <a:pt x="2503" y="20519"/>
                    <a:pt x="2217" y="20430"/>
                  </a:cubicBezTo>
                  <a:cubicBezTo>
                    <a:pt x="1931" y="20341"/>
                    <a:pt x="1717" y="20105"/>
                    <a:pt x="1359" y="20075"/>
                  </a:cubicBezTo>
                  <a:cubicBezTo>
                    <a:pt x="1001" y="20045"/>
                    <a:pt x="501" y="20223"/>
                    <a:pt x="0" y="20400"/>
                  </a:cubicBezTo>
                  <a:close/>
                </a:path>
              </a:pathLst>
            </a:custGeom>
            <a:solidFill>
              <a:srgbClr val="D3E2F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8" name="خط"/>
            <p:cNvSpPr/>
            <p:nvPr/>
          </p:nvSpPr>
          <p:spPr>
            <a:xfrm>
              <a:off x="2315738" y="176445"/>
              <a:ext cx="533850" cy="678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0" fill="norm" stroke="1" extrusionOk="0">
                  <a:moveTo>
                    <a:pt x="1189" y="20562"/>
                  </a:moveTo>
                  <a:cubicBezTo>
                    <a:pt x="2180" y="20458"/>
                    <a:pt x="3171" y="20354"/>
                    <a:pt x="4327" y="20380"/>
                  </a:cubicBezTo>
                  <a:cubicBezTo>
                    <a:pt x="5483" y="20406"/>
                    <a:pt x="6804" y="20562"/>
                    <a:pt x="8125" y="20665"/>
                  </a:cubicBezTo>
                  <a:cubicBezTo>
                    <a:pt x="9446" y="20769"/>
                    <a:pt x="10767" y="20821"/>
                    <a:pt x="12418" y="20873"/>
                  </a:cubicBezTo>
                  <a:cubicBezTo>
                    <a:pt x="14070" y="20925"/>
                    <a:pt x="16051" y="20977"/>
                    <a:pt x="17372" y="21003"/>
                  </a:cubicBezTo>
                  <a:cubicBezTo>
                    <a:pt x="18694" y="21029"/>
                    <a:pt x="19354" y="21029"/>
                    <a:pt x="19850" y="21003"/>
                  </a:cubicBezTo>
                  <a:cubicBezTo>
                    <a:pt x="20345" y="20977"/>
                    <a:pt x="20675" y="20925"/>
                    <a:pt x="20906" y="20769"/>
                  </a:cubicBezTo>
                  <a:cubicBezTo>
                    <a:pt x="21138" y="20613"/>
                    <a:pt x="21270" y="20354"/>
                    <a:pt x="21336" y="19549"/>
                  </a:cubicBezTo>
                  <a:cubicBezTo>
                    <a:pt x="21402" y="18744"/>
                    <a:pt x="21402" y="17394"/>
                    <a:pt x="21336" y="16200"/>
                  </a:cubicBezTo>
                  <a:cubicBezTo>
                    <a:pt x="21270" y="15006"/>
                    <a:pt x="21138" y="13967"/>
                    <a:pt x="21072" y="12877"/>
                  </a:cubicBezTo>
                  <a:cubicBezTo>
                    <a:pt x="21005" y="11787"/>
                    <a:pt x="21005" y="10644"/>
                    <a:pt x="21039" y="9554"/>
                  </a:cubicBezTo>
                  <a:cubicBezTo>
                    <a:pt x="21072" y="8463"/>
                    <a:pt x="21138" y="7425"/>
                    <a:pt x="21204" y="6387"/>
                  </a:cubicBezTo>
                  <a:cubicBezTo>
                    <a:pt x="21270" y="5348"/>
                    <a:pt x="21336" y="4310"/>
                    <a:pt x="21402" y="3531"/>
                  </a:cubicBezTo>
                  <a:cubicBezTo>
                    <a:pt x="21468" y="2752"/>
                    <a:pt x="21534" y="2233"/>
                    <a:pt x="21567" y="1843"/>
                  </a:cubicBezTo>
                  <a:cubicBezTo>
                    <a:pt x="21600" y="1454"/>
                    <a:pt x="21600" y="1194"/>
                    <a:pt x="21435" y="1064"/>
                  </a:cubicBezTo>
                  <a:cubicBezTo>
                    <a:pt x="21270" y="935"/>
                    <a:pt x="20939" y="935"/>
                    <a:pt x="19783" y="909"/>
                  </a:cubicBezTo>
                  <a:cubicBezTo>
                    <a:pt x="18628" y="883"/>
                    <a:pt x="16646" y="831"/>
                    <a:pt x="15028" y="753"/>
                  </a:cubicBezTo>
                  <a:cubicBezTo>
                    <a:pt x="13409" y="675"/>
                    <a:pt x="12154" y="571"/>
                    <a:pt x="10701" y="493"/>
                  </a:cubicBezTo>
                  <a:cubicBezTo>
                    <a:pt x="9248" y="415"/>
                    <a:pt x="7596" y="363"/>
                    <a:pt x="6275" y="286"/>
                  </a:cubicBezTo>
                  <a:cubicBezTo>
                    <a:pt x="4954" y="208"/>
                    <a:pt x="3963" y="104"/>
                    <a:pt x="3303" y="52"/>
                  </a:cubicBezTo>
                  <a:cubicBezTo>
                    <a:pt x="2642" y="0"/>
                    <a:pt x="2312" y="0"/>
                    <a:pt x="1982" y="0"/>
                  </a:cubicBezTo>
                  <a:cubicBezTo>
                    <a:pt x="1651" y="0"/>
                    <a:pt x="1321" y="0"/>
                    <a:pt x="1156" y="130"/>
                  </a:cubicBezTo>
                  <a:cubicBezTo>
                    <a:pt x="991" y="260"/>
                    <a:pt x="991" y="519"/>
                    <a:pt x="925" y="1350"/>
                  </a:cubicBezTo>
                  <a:cubicBezTo>
                    <a:pt x="859" y="2181"/>
                    <a:pt x="727" y="3583"/>
                    <a:pt x="727" y="4803"/>
                  </a:cubicBezTo>
                  <a:cubicBezTo>
                    <a:pt x="727" y="6023"/>
                    <a:pt x="859" y="7062"/>
                    <a:pt x="925" y="8126"/>
                  </a:cubicBezTo>
                  <a:cubicBezTo>
                    <a:pt x="991" y="9190"/>
                    <a:pt x="991" y="10281"/>
                    <a:pt x="892" y="11423"/>
                  </a:cubicBezTo>
                  <a:cubicBezTo>
                    <a:pt x="793" y="12565"/>
                    <a:pt x="594" y="13760"/>
                    <a:pt x="429" y="14876"/>
                  </a:cubicBezTo>
                  <a:cubicBezTo>
                    <a:pt x="264" y="15992"/>
                    <a:pt x="132" y="17031"/>
                    <a:pt x="66" y="17939"/>
                  </a:cubicBezTo>
                  <a:cubicBezTo>
                    <a:pt x="0" y="18848"/>
                    <a:pt x="0" y="19627"/>
                    <a:pt x="0" y="20146"/>
                  </a:cubicBezTo>
                  <a:cubicBezTo>
                    <a:pt x="0" y="20665"/>
                    <a:pt x="0" y="20925"/>
                    <a:pt x="132" y="21133"/>
                  </a:cubicBezTo>
                  <a:cubicBezTo>
                    <a:pt x="264" y="21340"/>
                    <a:pt x="528" y="21496"/>
                    <a:pt x="1156" y="21548"/>
                  </a:cubicBezTo>
                  <a:cubicBezTo>
                    <a:pt x="1783" y="21600"/>
                    <a:pt x="2774" y="21548"/>
                    <a:pt x="3765" y="21496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9" name="خط"/>
            <p:cNvSpPr/>
            <p:nvPr/>
          </p:nvSpPr>
          <p:spPr>
            <a:xfrm>
              <a:off x="2849977" y="419566"/>
              <a:ext cx="78842" cy="145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199" fill="norm" stroke="1" extrusionOk="0">
                  <a:moveTo>
                    <a:pt x="0" y="19509"/>
                  </a:moveTo>
                  <a:cubicBezTo>
                    <a:pt x="4408" y="19984"/>
                    <a:pt x="8816" y="20459"/>
                    <a:pt x="12122" y="20815"/>
                  </a:cubicBezTo>
                  <a:cubicBezTo>
                    <a:pt x="15429" y="21171"/>
                    <a:pt x="17633" y="21408"/>
                    <a:pt x="19176" y="20933"/>
                  </a:cubicBezTo>
                  <a:cubicBezTo>
                    <a:pt x="20718" y="20459"/>
                    <a:pt x="21600" y="19272"/>
                    <a:pt x="21159" y="16898"/>
                  </a:cubicBezTo>
                  <a:cubicBezTo>
                    <a:pt x="20718" y="14524"/>
                    <a:pt x="18955" y="10964"/>
                    <a:pt x="18073" y="8590"/>
                  </a:cubicBezTo>
                  <a:cubicBezTo>
                    <a:pt x="17192" y="6217"/>
                    <a:pt x="17192" y="5030"/>
                    <a:pt x="17192" y="3843"/>
                  </a:cubicBezTo>
                  <a:cubicBezTo>
                    <a:pt x="17192" y="2656"/>
                    <a:pt x="17192" y="1470"/>
                    <a:pt x="16090" y="757"/>
                  </a:cubicBezTo>
                  <a:cubicBezTo>
                    <a:pt x="14988" y="45"/>
                    <a:pt x="12784" y="-192"/>
                    <a:pt x="9918" y="164"/>
                  </a:cubicBezTo>
                  <a:cubicBezTo>
                    <a:pt x="7053" y="520"/>
                    <a:pt x="3527" y="1470"/>
                    <a:pt x="0" y="2419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0" name="خط"/>
            <p:cNvSpPr/>
            <p:nvPr/>
          </p:nvSpPr>
          <p:spPr>
            <a:xfrm>
              <a:off x="2874483" y="485225"/>
              <a:ext cx="1960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1" name="خط"/>
            <p:cNvSpPr/>
            <p:nvPr/>
          </p:nvSpPr>
          <p:spPr>
            <a:xfrm>
              <a:off x="2683334" y="200080"/>
              <a:ext cx="68618" cy="647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5" fill="norm" stroke="1" extrusionOk="0">
                  <a:moveTo>
                    <a:pt x="21600" y="2315"/>
                  </a:moveTo>
                  <a:cubicBezTo>
                    <a:pt x="21086" y="1770"/>
                    <a:pt x="20571" y="1226"/>
                    <a:pt x="19800" y="791"/>
                  </a:cubicBezTo>
                  <a:cubicBezTo>
                    <a:pt x="19029" y="356"/>
                    <a:pt x="18000" y="29"/>
                    <a:pt x="17486" y="2"/>
                  </a:cubicBezTo>
                  <a:cubicBezTo>
                    <a:pt x="16971" y="-25"/>
                    <a:pt x="16971" y="247"/>
                    <a:pt x="17229" y="1226"/>
                  </a:cubicBezTo>
                  <a:cubicBezTo>
                    <a:pt x="17486" y="2206"/>
                    <a:pt x="18000" y="3892"/>
                    <a:pt x="17486" y="5361"/>
                  </a:cubicBezTo>
                  <a:cubicBezTo>
                    <a:pt x="16971" y="6830"/>
                    <a:pt x="15429" y="8082"/>
                    <a:pt x="14143" y="9279"/>
                  </a:cubicBezTo>
                  <a:cubicBezTo>
                    <a:pt x="12857" y="10476"/>
                    <a:pt x="11829" y="11618"/>
                    <a:pt x="10286" y="12679"/>
                  </a:cubicBezTo>
                  <a:cubicBezTo>
                    <a:pt x="8743" y="13740"/>
                    <a:pt x="6686" y="14720"/>
                    <a:pt x="5400" y="15889"/>
                  </a:cubicBezTo>
                  <a:cubicBezTo>
                    <a:pt x="4114" y="17059"/>
                    <a:pt x="3600" y="18419"/>
                    <a:pt x="3343" y="19235"/>
                  </a:cubicBezTo>
                  <a:cubicBezTo>
                    <a:pt x="3086" y="20052"/>
                    <a:pt x="3086" y="20324"/>
                    <a:pt x="2829" y="20596"/>
                  </a:cubicBezTo>
                  <a:cubicBezTo>
                    <a:pt x="2571" y="20868"/>
                    <a:pt x="2057" y="21140"/>
                    <a:pt x="1543" y="21303"/>
                  </a:cubicBezTo>
                  <a:cubicBezTo>
                    <a:pt x="1029" y="21466"/>
                    <a:pt x="514" y="21521"/>
                    <a:pt x="0" y="21575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2" name="خط"/>
            <p:cNvSpPr/>
            <p:nvPr/>
          </p:nvSpPr>
          <p:spPr>
            <a:xfrm>
              <a:off x="2599068" y="206228"/>
              <a:ext cx="45057" cy="626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531" fill="norm" stroke="1" extrusionOk="0">
                  <a:moveTo>
                    <a:pt x="21274" y="492"/>
                  </a:moveTo>
                  <a:cubicBezTo>
                    <a:pt x="21274" y="212"/>
                    <a:pt x="21274" y="-69"/>
                    <a:pt x="21274" y="15"/>
                  </a:cubicBezTo>
                  <a:cubicBezTo>
                    <a:pt x="21274" y="99"/>
                    <a:pt x="21274" y="548"/>
                    <a:pt x="20888" y="1446"/>
                  </a:cubicBezTo>
                  <a:cubicBezTo>
                    <a:pt x="20503" y="2343"/>
                    <a:pt x="19731" y="3690"/>
                    <a:pt x="18574" y="5036"/>
                  </a:cubicBezTo>
                  <a:cubicBezTo>
                    <a:pt x="17417" y="6383"/>
                    <a:pt x="15874" y="7729"/>
                    <a:pt x="14717" y="9048"/>
                  </a:cubicBezTo>
                  <a:cubicBezTo>
                    <a:pt x="13560" y="10366"/>
                    <a:pt x="12788" y="11657"/>
                    <a:pt x="11245" y="12947"/>
                  </a:cubicBezTo>
                  <a:cubicBezTo>
                    <a:pt x="9703" y="14237"/>
                    <a:pt x="7388" y="15528"/>
                    <a:pt x="5074" y="16594"/>
                  </a:cubicBezTo>
                  <a:cubicBezTo>
                    <a:pt x="2760" y="17660"/>
                    <a:pt x="445" y="18501"/>
                    <a:pt x="60" y="19287"/>
                  </a:cubicBezTo>
                  <a:cubicBezTo>
                    <a:pt x="-326" y="20072"/>
                    <a:pt x="1217" y="20802"/>
                    <a:pt x="2760" y="21531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3" name="خط"/>
            <p:cNvSpPr/>
            <p:nvPr/>
          </p:nvSpPr>
          <p:spPr>
            <a:xfrm>
              <a:off x="2455564" y="215655"/>
              <a:ext cx="21637" cy="612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16068" y="0"/>
                  </a:moveTo>
                  <a:cubicBezTo>
                    <a:pt x="17610" y="1325"/>
                    <a:pt x="19153" y="2650"/>
                    <a:pt x="19925" y="4435"/>
                  </a:cubicBezTo>
                  <a:cubicBezTo>
                    <a:pt x="20696" y="6221"/>
                    <a:pt x="20696" y="8467"/>
                    <a:pt x="19153" y="10253"/>
                  </a:cubicBezTo>
                  <a:cubicBezTo>
                    <a:pt x="17610" y="12038"/>
                    <a:pt x="14525" y="13363"/>
                    <a:pt x="12982" y="14602"/>
                  </a:cubicBezTo>
                  <a:cubicBezTo>
                    <a:pt x="11439" y="15840"/>
                    <a:pt x="11439" y="16992"/>
                    <a:pt x="9125" y="18000"/>
                  </a:cubicBezTo>
                  <a:cubicBezTo>
                    <a:pt x="6810" y="19008"/>
                    <a:pt x="2182" y="19872"/>
                    <a:pt x="639" y="20448"/>
                  </a:cubicBezTo>
                  <a:cubicBezTo>
                    <a:pt x="-904" y="21024"/>
                    <a:pt x="639" y="21312"/>
                    <a:pt x="2182" y="2160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4" name="خط"/>
            <p:cNvSpPr/>
            <p:nvPr/>
          </p:nvSpPr>
          <p:spPr>
            <a:xfrm>
              <a:off x="2009613" y="418015"/>
              <a:ext cx="330632" cy="138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291" fill="norm" stroke="1" extrusionOk="0">
                  <a:moveTo>
                    <a:pt x="21533" y="10333"/>
                  </a:moveTo>
                  <a:cubicBezTo>
                    <a:pt x="19937" y="9579"/>
                    <a:pt x="18341" y="8826"/>
                    <a:pt x="16745" y="8198"/>
                  </a:cubicBezTo>
                  <a:cubicBezTo>
                    <a:pt x="15149" y="7570"/>
                    <a:pt x="13553" y="7068"/>
                    <a:pt x="12489" y="6817"/>
                  </a:cubicBezTo>
                  <a:cubicBezTo>
                    <a:pt x="11425" y="6565"/>
                    <a:pt x="10893" y="6565"/>
                    <a:pt x="10361" y="6565"/>
                  </a:cubicBezTo>
                  <a:cubicBezTo>
                    <a:pt x="9829" y="6565"/>
                    <a:pt x="9297" y="6565"/>
                    <a:pt x="9190" y="7068"/>
                  </a:cubicBezTo>
                  <a:cubicBezTo>
                    <a:pt x="9084" y="7570"/>
                    <a:pt x="9403" y="8575"/>
                    <a:pt x="9456" y="10333"/>
                  </a:cubicBezTo>
                  <a:cubicBezTo>
                    <a:pt x="9509" y="12091"/>
                    <a:pt x="9297" y="14603"/>
                    <a:pt x="9031" y="16361"/>
                  </a:cubicBezTo>
                  <a:cubicBezTo>
                    <a:pt x="8765" y="18119"/>
                    <a:pt x="8445" y="19124"/>
                    <a:pt x="7754" y="19877"/>
                  </a:cubicBezTo>
                  <a:cubicBezTo>
                    <a:pt x="7062" y="20631"/>
                    <a:pt x="5998" y="21133"/>
                    <a:pt x="4934" y="21258"/>
                  </a:cubicBezTo>
                  <a:cubicBezTo>
                    <a:pt x="3870" y="21384"/>
                    <a:pt x="2806" y="21133"/>
                    <a:pt x="2008" y="20756"/>
                  </a:cubicBezTo>
                  <a:cubicBezTo>
                    <a:pt x="1210" y="20379"/>
                    <a:pt x="678" y="19877"/>
                    <a:pt x="359" y="18998"/>
                  </a:cubicBezTo>
                  <a:cubicBezTo>
                    <a:pt x="39" y="18119"/>
                    <a:pt x="-67" y="16863"/>
                    <a:pt x="39" y="14351"/>
                  </a:cubicBezTo>
                  <a:cubicBezTo>
                    <a:pt x="146" y="11840"/>
                    <a:pt x="465" y="8072"/>
                    <a:pt x="1050" y="5435"/>
                  </a:cubicBezTo>
                  <a:cubicBezTo>
                    <a:pt x="1635" y="2798"/>
                    <a:pt x="2487" y="1291"/>
                    <a:pt x="3444" y="537"/>
                  </a:cubicBezTo>
                  <a:cubicBezTo>
                    <a:pt x="4402" y="-216"/>
                    <a:pt x="5466" y="-216"/>
                    <a:pt x="6477" y="789"/>
                  </a:cubicBezTo>
                  <a:cubicBezTo>
                    <a:pt x="7488" y="1793"/>
                    <a:pt x="8445" y="3803"/>
                    <a:pt x="9137" y="5937"/>
                  </a:cubicBezTo>
                  <a:cubicBezTo>
                    <a:pt x="9829" y="8072"/>
                    <a:pt x="10254" y="10333"/>
                    <a:pt x="10680" y="12593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5" name="خط"/>
            <p:cNvSpPr/>
            <p:nvPr/>
          </p:nvSpPr>
          <p:spPr>
            <a:xfrm>
              <a:off x="951298" y="460719"/>
              <a:ext cx="1070365" cy="3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fill="norm" stroke="1" extrusionOk="0">
                  <a:moveTo>
                    <a:pt x="21572" y="21600"/>
                  </a:moveTo>
                  <a:cubicBezTo>
                    <a:pt x="20189" y="21600"/>
                    <a:pt x="18806" y="21600"/>
                    <a:pt x="17785" y="20571"/>
                  </a:cubicBezTo>
                  <a:cubicBezTo>
                    <a:pt x="16765" y="19543"/>
                    <a:pt x="16106" y="17486"/>
                    <a:pt x="15316" y="16457"/>
                  </a:cubicBezTo>
                  <a:cubicBezTo>
                    <a:pt x="14526" y="15429"/>
                    <a:pt x="13604" y="15429"/>
                    <a:pt x="12813" y="14914"/>
                  </a:cubicBezTo>
                  <a:cubicBezTo>
                    <a:pt x="12023" y="14400"/>
                    <a:pt x="11365" y="13371"/>
                    <a:pt x="10410" y="12857"/>
                  </a:cubicBezTo>
                  <a:cubicBezTo>
                    <a:pt x="9455" y="12343"/>
                    <a:pt x="8204" y="12343"/>
                    <a:pt x="7068" y="12857"/>
                  </a:cubicBezTo>
                  <a:cubicBezTo>
                    <a:pt x="5932" y="13371"/>
                    <a:pt x="4911" y="14400"/>
                    <a:pt x="3824" y="14914"/>
                  </a:cubicBezTo>
                  <a:cubicBezTo>
                    <a:pt x="2738" y="15429"/>
                    <a:pt x="1585" y="15429"/>
                    <a:pt x="927" y="15429"/>
                  </a:cubicBezTo>
                  <a:cubicBezTo>
                    <a:pt x="268" y="15429"/>
                    <a:pt x="104" y="15429"/>
                    <a:pt x="38" y="12857"/>
                  </a:cubicBezTo>
                  <a:cubicBezTo>
                    <a:pt x="-28" y="10286"/>
                    <a:pt x="5" y="5143"/>
                    <a:pt x="38" y="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6" name="خط"/>
            <p:cNvSpPr/>
            <p:nvPr/>
          </p:nvSpPr>
          <p:spPr>
            <a:xfrm>
              <a:off x="958086" y="416608"/>
              <a:ext cx="29409" cy="4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7" name="خط"/>
            <p:cNvSpPr/>
            <p:nvPr/>
          </p:nvSpPr>
          <p:spPr>
            <a:xfrm>
              <a:off x="783884" y="374756"/>
              <a:ext cx="1247582" cy="166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519" fill="norm" stroke="1" extrusionOk="0">
                  <a:moveTo>
                    <a:pt x="21561" y="9237"/>
                  </a:moveTo>
                  <a:cubicBezTo>
                    <a:pt x="20912" y="9237"/>
                    <a:pt x="20262" y="9237"/>
                    <a:pt x="19486" y="9343"/>
                  </a:cubicBezTo>
                  <a:cubicBezTo>
                    <a:pt x="18709" y="9448"/>
                    <a:pt x="17806" y="9660"/>
                    <a:pt x="16775" y="9766"/>
                  </a:cubicBezTo>
                  <a:cubicBezTo>
                    <a:pt x="15745" y="9872"/>
                    <a:pt x="14587" y="9872"/>
                    <a:pt x="13655" y="9766"/>
                  </a:cubicBezTo>
                  <a:cubicBezTo>
                    <a:pt x="12723" y="9660"/>
                    <a:pt x="12017" y="9448"/>
                    <a:pt x="11368" y="9237"/>
                  </a:cubicBezTo>
                  <a:cubicBezTo>
                    <a:pt x="10719" y="9025"/>
                    <a:pt x="10126" y="8813"/>
                    <a:pt x="9547" y="8601"/>
                  </a:cubicBezTo>
                  <a:cubicBezTo>
                    <a:pt x="8968" y="8390"/>
                    <a:pt x="8403" y="8178"/>
                    <a:pt x="7768" y="7754"/>
                  </a:cubicBezTo>
                  <a:cubicBezTo>
                    <a:pt x="7133" y="7331"/>
                    <a:pt x="6427" y="6695"/>
                    <a:pt x="5721" y="6272"/>
                  </a:cubicBezTo>
                  <a:cubicBezTo>
                    <a:pt x="5015" y="5848"/>
                    <a:pt x="4309" y="5637"/>
                    <a:pt x="3886" y="5531"/>
                  </a:cubicBezTo>
                  <a:cubicBezTo>
                    <a:pt x="3462" y="5425"/>
                    <a:pt x="3321" y="5425"/>
                    <a:pt x="3180" y="5425"/>
                  </a:cubicBezTo>
                  <a:cubicBezTo>
                    <a:pt x="3039" y="5425"/>
                    <a:pt x="2897" y="5425"/>
                    <a:pt x="2728" y="4684"/>
                  </a:cubicBezTo>
                  <a:cubicBezTo>
                    <a:pt x="2559" y="3943"/>
                    <a:pt x="2361" y="2460"/>
                    <a:pt x="2093" y="1507"/>
                  </a:cubicBezTo>
                  <a:cubicBezTo>
                    <a:pt x="1825" y="554"/>
                    <a:pt x="1486" y="131"/>
                    <a:pt x="1246" y="25"/>
                  </a:cubicBezTo>
                  <a:cubicBezTo>
                    <a:pt x="1006" y="-81"/>
                    <a:pt x="865" y="131"/>
                    <a:pt x="695" y="1084"/>
                  </a:cubicBezTo>
                  <a:cubicBezTo>
                    <a:pt x="526" y="2037"/>
                    <a:pt x="328" y="3731"/>
                    <a:pt x="187" y="6166"/>
                  </a:cubicBezTo>
                  <a:cubicBezTo>
                    <a:pt x="46" y="8601"/>
                    <a:pt x="-39" y="11778"/>
                    <a:pt x="17" y="14319"/>
                  </a:cubicBezTo>
                  <a:cubicBezTo>
                    <a:pt x="74" y="16860"/>
                    <a:pt x="272" y="18766"/>
                    <a:pt x="512" y="19931"/>
                  </a:cubicBezTo>
                  <a:cubicBezTo>
                    <a:pt x="752" y="21095"/>
                    <a:pt x="1034" y="21519"/>
                    <a:pt x="1316" y="21519"/>
                  </a:cubicBezTo>
                  <a:cubicBezTo>
                    <a:pt x="1599" y="21519"/>
                    <a:pt x="1881" y="21095"/>
                    <a:pt x="2079" y="20566"/>
                  </a:cubicBezTo>
                  <a:cubicBezTo>
                    <a:pt x="2276" y="20037"/>
                    <a:pt x="2389" y="19401"/>
                    <a:pt x="2502" y="18766"/>
                  </a:cubicBezTo>
                  <a:cubicBezTo>
                    <a:pt x="2615" y="18131"/>
                    <a:pt x="2728" y="17495"/>
                    <a:pt x="2785" y="16648"/>
                  </a:cubicBezTo>
                  <a:cubicBezTo>
                    <a:pt x="2841" y="15801"/>
                    <a:pt x="2841" y="14743"/>
                    <a:pt x="2799" y="12837"/>
                  </a:cubicBezTo>
                  <a:cubicBezTo>
                    <a:pt x="2756" y="10931"/>
                    <a:pt x="2672" y="8178"/>
                    <a:pt x="2587" y="5425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8" name="خط"/>
            <p:cNvSpPr/>
            <p:nvPr/>
          </p:nvSpPr>
          <p:spPr>
            <a:xfrm>
              <a:off x="668872" y="399837"/>
              <a:ext cx="132374" cy="16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0157" fill="norm" stroke="1" extrusionOk="0">
                  <a:moveTo>
                    <a:pt x="21343" y="20157"/>
                  </a:moveTo>
                  <a:cubicBezTo>
                    <a:pt x="20553" y="12302"/>
                    <a:pt x="19763" y="4448"/>
                    <a:pt x="18709" y="1502"/>
                  </a:cubicBezTo>
                  <a:cubicBezTo>
                    <a:pt x="17655" y="-1443"/>
                    <a:pt x="16338" y="521"/>
                    <a:pt x="13704" y="2484"/>
                  </a:cubicBezTo>
                  <a:cubicBezTo>
                    <a:pt x="11070" y="4448"/>
                    <a:pt x="7119" y="6412"/>
                    <a:pt x="4484" y="7393"/>
                  </a:cubicBezTo>
                  <a:cubicBezTo>
                    <a:pt x="1850" y="8375"/>
                    <a:pt x="533" y="8375"/>
                    <a:pt x="138" y="8375"/>
                  </a:cubicBezTo>
                  <a:cubicBezTo>
                    <a:pt x="-257" y="8375"/>
                    <a:pt x="270" y="8375"/>
                    <a:pt x="797" y="8375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9" name="خط"/>
            <p:cNvSpPr/>
            <p:nvPr/>
          </p:nvSpPr>
          <p:spPr>
            <a:xfrm>
              <a:off x="678713" y="450917"/>
              <a:ext cx="107830" cy="4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0" name="خط"/>
            <p:cNvSpPr/>
            <p:nvPr/>
          </p:nvSpPr>
          <p:spPr>
            <a:xfrm>
              <a:off x="135063" y="119264"/>
              <a:ext cx="548553" cy="640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87" fill="norm" stroke="1" extrusionOk="0">
                  <a:moveTo>
                    <a:pt x="21006" y="9863"/>
                  </a:moveTo>
                  <a:cubicBezTo>
                    <a:pt x="20814" y="8761"/>
                    <a:pt x="20621" y="7659"/>
                    <a:pt x="20492" y="6612"/>
                  </a:cubicBezTo>
                  <a:cubicBezTo>
                    <a:pt x="20364" y="5565"/>
                    <a:pt x="20299" y="4573"/>
                    <a:pt x="20235" y="3802"/>
                  </a:cubicBezTo>
                  <a:cubicBezTo>
                    <a:pt x="20171" y="3031"/>
                    <a:pt x="20106" y="2480"/>
                    <a:pt x="20042" y="2066"/>
                  </a:cubicBezTo>
                  <a:cubicBezTo>
                    <a:pt x="19978" y="1653"/>
                    <a:pt x="19914" y="1378"/>
                    <a:pt x="19721" y="1212"/>
                  </a:cubicBezTo>
                  <a:cubicBezTo>
                    <a:pt x="19528" y="1047"/>
                    <a:pt x="19206" y="992"/>
                    <a:pt x="18371" y="854"/>
                  </a:cubicBezTo>
                  <a:cubicBezTo>
                    <a:pt x="17535" y="716"/>
                    <a:pt x="16185" y="496"/>
                    <a:pt x="14771" y="386"/>
                  </a:cubicBezTo>
                  <a:cubicBezTo>
                    <a:pt x="13356" y="276"/>
                    <a:pt x="11878" y="276"/>
                    <a:pt x="10496" y="248"/>
                  </a:cubicBezTo>
                  <a:cubicBezTo>
                    <a:pt x="9114" y="220"/>
                    <a:pt x="7828" y="165"/>
                    <a:pt x="6542" y="110"/>
                  </a:cubicBezTo>
                  <a:cubicBezTo>
                    <a:pt x="5256" y="55"/>
                    <a:pt x="3971" y="0"/>
                    <a:pt x="3167" y="0"/>
                  </a:cubicBezTo>
                  <a:cubicBezTo>
                    <a:pt x="2364" y="0"/>
                    <a:pt x="2042" y="55"/>
                    <a:pt x="1721" y="83"/>
                  </a:cubicBezTo>
                  <a:cubicBezTo>
                    <a:pt x="1399" y="110"/>
                    <a:pt x="1078" y="110"/>
                    <a:pt x="853" y="248"/>
                  </a:cubicBezTo>
                  <a:cubicBezTo>
                    <a:pt x="628" y="386"/>
                    <a:pt x="499" y="661"/>
                    <a:pt x="531" y="1295"/>
                  </a:cubicBezTo>
                  <a:cubicBezTo>
                    <a:pt x="564" y="1929"/>
                    <a:pt x="756" y="2920"/>
                    <a:pt x="821" y="4133"/>
                  </a:cubicBezTo>
                  <a:cubicBezTo>
                    <a:pt x="885" y="5345"/>
                    <a:pt x="821" y="6778"/>
                    <a:pt x="756" y="8045"/>
                  </a:cubicBezTo>
                  <a:cubicBezTo>
                    <a:pt x="692" y="9312"/>
                    <a:pt x="628" y="10414"/>
                    <a:pt x="564" y="11544"/>
                  </a:cubicBezTo>
                  <a:cubicBezTo>
                    <a:pt x="499" y="12673"/>
                    <a:pt x="435" y="13831"/>
                    <a:pt x="371" y="14960"/>
                  </a:cubicBezTo>
                  <a:cubicBezTo>
                    <a:pt x="306" y="16090"/>
                    <a:pt x="242" y="17192"/>
                    <a:pt x="178" y="17881"/>
                  </a:cubicBezTo>
                  <a:cubicBezTo>
                    <a:pt x="114" y="18569"/>
                    <a:pt x="49" y="18845"/>
                    <a:pt x="17" y="19120"/>
                  </a:cubicBezTo>
                  <a:cubicBezTo>
                    <a:pt x="-15" y="19396"/>
                    <a:pt x="-15" y="19671"/>
                    <a:pt x="146" y="19837"/>
                  </a:cubicBezTo>
                  <a:cubicBezTo>
                    <a:pt x="306" y="20002"/>
                    <a:pt x="628" y="20057"/>
                    <a:pt x="1142" y="20140"/>
                  </a:cubicBezTo>
                  <a:cubicBezTo>
                    <a:pt x="1656" y="20222"/>
                    <a:pt x="2364" y="20333"/>
                    <a:pt x="3264" y="20415"/>
                  </a:cubicBezTo>
                  <a:cubicBezTo>
                    <a:pt x="4164" y="20498"/>
                    <a:pt x="5256" y="20553"/>
                    <a:pt x="6510" y="20608"/>
                  </a:cubicBezTo>
                  <a:cubicBezTo>
                    <a:pt x="7764" y="20663"/>
                    <a:pt x="9178" y="20718"/>
                    <a:pt x="10689" y="20884"/>
                  </a:cubicBezTo>
                  <a:cubicBezTo>
                    <a:pt x="12199" y="21049"/>
                    <a:pt x="13806" y="21324"/>
                    <a:pt x="14964" y="21462"/>
                  </a:cubicBezTo>
                  <a:cubicBezTo>
                    <a:pt x="16121" y="21600"/>
                    <a:pt x="16828" y="21600"/>
                    <a:pt x="17342" y="21572"/>
                  </a:cubicBezTo>
                  <a:cubicBezTo>
                    <a:pt x="17856" y="21545"/>
                    <a:pt x="18178" y="21490"/>
                    <a:pt x="18499" y="21435"/>
                  </a:cubicBezTo>
                  <a:cubicBezTo>
                    <a:pt x="18821" y="21380"/>
                    <a:pt x="19142" y="21324"/>
                    <a:pt x="19303" y="21159"/>
                  </a:cubicBezTo>
                  <a:cubicBezTo>
                    <a:pt x="19464" y="20994"/>
                    <a:pt x="19464" y="20718"/>
                    <a:pt x="19431" y="19974"/>
                  </a:cubicBezTo>
                  <a:cubicBezTo>
                    <a:pt x="19399" y="19231"/>
                    <a:pt x="19335" y="18018"/>
                    <a:pt x="19367" y="16861"/>
                  </a:cubicBezTo>
                  <a:cubicBezTo>
                    <a:pt x="19399" y="15704"/>
                    <a:pt x="19528" y="14602"/>
                    <a:pt x="19656" y="13638"/>
                  </a:cubicBezTo>
                  <a:cubicBezTo>
                    <a:pt x="19785" y="12673"/>
                    <a:pt x="19914" y="11847"/>
                    <a:pt x="20042" y="10883"/>
                  </a:cubicBezTo>
                  <a:cubicBezTo>
                    <a:pt x="20171" y="9918"/>
                    <a:pt x="20299" y="8816"/>
                    <a:pt x="20492" y="7742"/>
                  </a:cubicBezTo>
                  <a:cubicBezTo>
                    <a:pt x="20685" y="6667"/>
                    <a:pt x="20942" y="5620"/>
                    <a:pt x="21135" y="4794"/>
                  </a:cubicBezTo>
                  <a:cubicBezTo>
                    <a:pt x="21328" y="3967"/>
                    <a:pt x="21456" y="3361"/>
                    <a:pt x="21585" y="2755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1" name="خط"/>
            <p:cNvSpPr/>
            <p:nvPr/>
          </p:nvSpPr>
          <p:spPr>
            <a:xfrm>
              <a:off x="526774" y="98420"/>
              <a:ext cx="32676" cy="646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19440" y="966"/>
                  </a:moveTo>
                  <a:cubicBezTo>
                    <a:pt x="19440" y="530"/>
                    <a:pt x="19440" y="95"/>
                    <a:pt x="19440" y="14"/>
                  </a:cubicBezTo>
                  <a:cubicBezTo>
                    <a:pt x="19440" y="-68"/>
                    <a:pt x="19440" y="204"/>
                    <a:pt x="19980" y="884"/>
                  </a:cubicBezTo>
                  <a:cubicBezTo>
                    <a:pt x="20520" y="1564"/>
                    <a:pt x="21600" y="2652"/>
                    <a:pt x="21600" y="3985"/>
                  </a:cubicBezTo>
                  <a:cubicBezTo>
                    <a:pt x="21600" y="5318"/>
                    <a:pt x="20520" y="6896"/>
                    <a:pt x="19980" y="8256"/>
                  </a:cubicBezTo>
                  <a:cubicBezTo>
                    <a:pt x="19440" y="9617"/>
                    <a:pt x="19440" y="10759"/>
                    <a:pt x="18360" y="11766"/>
                  </a:cubicBezTo>
                  <a:cubicBezTo>
                    <a:pt x="17280" y="12772"/>
                    <a:pt x="15120" y="13643"/>
                    <a:pt x="12960" y="14704"/>
                  </a:cubicBezTo>
                  <a:cubicBezTo>
                    <a:pt x="10800" y="15765"/>
                    <a:pt x="8640" y="17016"/>
                    <a:pt x="6480" y="18186"/>
                  </a:cubicBezTo>
                  <a:cubicBezTo>
                    <a:pt x="4320" y="19356"/>
                    <a:pt x="2160" y="20444"/>
                    <a:pt x="0" y="21532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2" name="خط"/>
            <p:cNvSpPr/>
            <p:nvPr/>
          </p:nvSpPr>
          <p:spPr>
            <a:xfrm>
              <a:off x="374835" y="101292"/>
              <a:ext cx="58816" cy="66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62"/>
                  </a:moveTo>
                  <a:cubicBezTo>
                    <a:pt x="19800" y="951"/>
                    <a:pt x="18000" y="739"/>
                    <a:pt x="16800" y="502"/>
                  </a:cubicBezTo>
                  <a:cubicBezTo>
                    <a:pt x="15600" y="264"/>
                    <a:pt x="15000" y="0"/>
                    <a:pt x="14700" y="0"/>
                  </a:cubicBezTo>
                  <a:cubicBezTo>
                    <a:pt x="14400" y="0"/>
                    <a:pt x="14400" y="264"/>
                    <a:pt x="13800" y="1056"/>
                  </a:cubicBezTo>
                  <a:cubicBezTo>
                    <a:pt x="13200" y="1848"/>
                    <a:pt x="12000" y="3169"/>
                    <a:pt x="11100" y="4753"/>
                  </a:cubicBezTo>
                  <a:cubicBezTo>
                    <a:pt x="10200" y="6337"/>
                    <a:pt x="9600" y="8186"/>
                    <a:pt x="9000" y="9638"/>
                  </a:cubicBezTo>
                  <a:cubicBezTo>
                    <a:pt x="8400" y="11090"/>
                    <a:pt x="7800" y="12147"/>
                    <a:pt x="7200" y="13309"/>
                  </a:cubicBezTo>
                  <a:cubicBezTo>
                    <a:pt x="6600" y="14470"/>
                    <a:pt x="6000" y="15738"/>
                    <a:pt x="5700" y="16768"/>
                  </a:cubicBezTo>
                  <a:cubicBezTo>
                    <a:pt x="5400" y="17798"/>
                    <a:pt x="5400" y="18590"/>
                    <a:pt x="4500" y="19356"/>
                  </a:cubicBezTo>
                  <a:cubicBezTo>
                    <a:pt x="3600" y="20121"/>
                    <a:pt x="1800" y="20861"/>
                    <a:pt x="0" y="2160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3" name="خط"/>
            <p:cNvSpPr/>
            <p:nvPr/>
          </p:nvSpPr>
          <p:spPr>
            <a:xfrm>
              <a:off x="281711" y="107617"/>
              <a:ext cx="41884" cy="647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553" fill="norm" stroke="1" extrusionOk="0">
                  <a:moveTo>
                    <a:pt x="19938" y="497"/>
                  </a:moveTo>
                  <a:cubicBezTo>
                    <a:pt x="19938" y="225"/>
                    <a:pt x="19938" y="-47"/>
                    <a:pt x="19938" y="7"/>
                  </a:cubicBezTo>
                  <a:cubicBezTo>
                    <a:pt x="19938" y="62"/>
                    <a:pt x="19938" y="443"/>
                    <a:pt x="20354" y="1368"/>
                  </a:cubicBezTo>
                  <a:cubicBezTo>
                    <a:pt x="20769" y="2293"/>
                    <a:pt x="21600" y="3762"/>
                    <a:pt x="21185" y="5176"/>
                  </a:cubicBezTo>
                  <a:cubicBezTo>
                    <a:pt x="20769" y="6591"/>
                    <a:pt x="19108" y="7951"/>
                    <a:pt x="17446" y="9366"/>
                  </a:cubicBezTo>
                  <a:cubicBezTo>
                    <a:pt x="15785" y="10780"/>
                    <a:pt x="14123" y="12249"/>
                    <a:pt x="13292" y="13637"/>
                  </a:cubicBezTo>
                  <a:cubicBezTo>
                    <a:pt x="12462" y="15024"/>
                    <a:pt x="12462" y="16330"/>
                    <a:pt x="10385" y="17636"/>
                  </a:cubicBezTo>
                  <a:cubicBezTo>
                    <a:pt x="8308" y="18941"/>
                    <a:pt x="4154" y="20247"/>
                    <a:pt x="0" y="21553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4" name="خط"/>
            <p:cNvSpPr/>
            <p:nvPr/>
          </p:nvSpPr>
          <p:spPr>
            <a:xfrm>
              <a:off x="73914" y="328385"/>
              <a:ext cx="99970" cy="146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50" fill="norm" stroke="1" extrusionOk="0">
                  <a:moveTo>
                    <a:pt x="15047" y="2160"/>
                  </a:moveTo>
                  <a:cubicBezTo>
                    <a:pt x="13653" y="1440"/>
                    <a:pt x="12260" y="720"/>
                    <a:pt x="10692" y="360"/>
                  </a:cubicBezTo>
                  <a:cubicBezTo>
                    <a:pt x="9124" y="0"/>
                    <a:pt x="7383" y="0"/>
                    <a:pt x="5641" y="0"/>
                  </a:cubicBezTo>
                  <a:cubicBezTo>
                    <a:pt x="3899" y="0"/>
                    <a:pt x="2157" y="0"/>
                    <a:pt x="1112" y="600"/>
                  </a:cubicBezTo>
                  <a:cubicBezTo>
                    <a:pt x="66" y="1200"/>
                    <a:pt x="-282" y="2400"/>
                    <a:pt x="241" y="5400"/>
                  </a:cubicBezTo>
                  <a:cubicBezTo>
                    <a:pt x="763" y="8400"/>
                    <a:pt x="2157" y="13200"/>
                    <a:pt x="2853" y="16200"/>
                  </a:cubicBezTo>
                  <a:cubicBezTo>
                    <a:pt x="3550" y="19200"/>
                    <a:pt x="3550" y="20400"/>
                    <a:pt x="4421" y="21000"/>
                  </a:cubicBezTo>
                  <a:cubicBezTo>
                    <a:pt x="5292" y="21600"/>
                    <a:pt x="7034" y="21600"/>
                    <a:pt x="9995" y="21000"/>
                  </a:cubicBezTo>
                  <a:cubicBezTo>
                    <a:pt x="12957" y="20400"/>
                    <a:pt x="17137" y="19200"/>
                    <a:pt x="21318" y="1800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5" name="خط"/>
            <p:cNvSpPr/>
            <p:nvPr/>
          </p:nvSpPr>
          <p:spPr>
            <a:xfrm>
              <a:off x="88494" y="676375"/>
              <a:ext cx="16771" cy="7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800"/>
                    <a:pt x="-1443" y="9600"/>
                    <a:pt x="1502" y="13200"/>
                  </a:cubicBezTo>
                  <a:cubicBezTo>
                    <a:pt x="4448" y="16800"/>
                    <a:pt x="12302" y="19200"/>
                    <a:pt x="20157" y="2160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6" name="خط"/>
            <p:cNvSpPr/>
            <p:nvPr/>
          </p:nvSpPr>
          <p:spPr>
            <a:xfrm>
              <a:off x="-1" y="695980"/>
              <a:ext cx="56254" cy="112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600" fill="norm" stroke="1" extrusionOk="0">
                  <a:moveTo>
                    <a:pt x="2659" y="0"/>
                  </a:moveTo>
                  <a:cubicBezTo>
                    <a:pt x="859" y="1252"/>
                    <a:pt x="-941" y="2504"/>
                    <a:pt x="559" y="5791"/>
                  </a:cubicBezTo>
                  <a:cubicBezTo>
                    <a:pt x="2059" y="9078"/>
                    <a:pt x="6859" y="14400"/>
                    <a:pt x="10759" y="17374"/>
                  </a:cubicBezTo>
                  <a:cubicBezTo>
                    <a:pt x="14659" y="20348"/>
                    <a:pt x="17659" y="20974"/>
                    <a:pt x="20659" y="2160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7" name="خط"/>
            <p:cNvSpPr/>
            <p:nvPr/>
          </p:nvSpPr>
          <p:spPr>
            <a:xfrm>
              <a:off x="129771" y="63716"/>
              <a:ext cx="19606" cy="44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400"/>
                    <a:pt x="7200" y="4800"/>
                    <a:pt x="3600" y="8400"/>
                  </a:cubicBezTo>
                  <a:cubicBezTo>
                    <a:pt x="0" y="12000"/>
                    <a:pt x="0" y="16800"/>
                    <a:pt x="0" y="2160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8" name="خط"/>
            <p:cNvSpPr/>
            <p:nvPr/>
          </p:nvSpPr>
          <p:spPr>
            <a:xfrm>
              <a:off x="85660" y="0"/>
              <a:ext cx="49014" cy="44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9" name="خط"/>
            <p:cNvSpPr/>
            <p:nvPr/>
          </p:nvSpPr>
          <p:spPr>
            <a:xfrm>
              <a:off x="967889" y="813611"/>
              <a:ext cx="34310" cy="8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0" name="خط"/>
            <p:cNvSpPr/>
            <p:nvPr/>
          </p:nvSpPr>
          <p:spPr>
            <a:xfrm>
              <a:off x="913566" y="843018"/>
              <a:ext cx="44521" cy="9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7135" y="0"/>
                  </a:moveTo>
                  <a:cubicBezTo>
                    <a:pt x="4050" y="1137"/>
                    <a:pt x="964" y="2274"/>
                    <a:pt x="192" y="3789"/>
                  </a:cubicBezTo>
                  <a:cubicBezTo>
                    <a:pt x="-579" y="5305"/>
                    <a:pt x="964" y="7200"/>
                    <a:pt x="4821" y="10232"/>
                  </a:cubicBezTo>
                  <a:cubicBezTo>
                    <a:pt x="8678" y="13263"/>
                    <a:pt x="14850" y="17432"/>
                    <a:pt x="21021" y="2160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1" name="خط"/>
            <p:cNvSpPr/>
            <p:nvPr/>
          </p:nvSpPr>
          <p:spPr>
            <a:xfrm>
              <a:off x="1874624" y="955748"/>
              <a:ext cx="44112" cy="58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2" name="خط"/>
            <p:cNvSpPr/>
            <p:nvPr/>
          </p:nvSpPr>
          <p:spPr>
            <a:xfrm>
              <a:off x="1859920" y="882229"/>
              <a:ext cx="44113" cy="44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3" name="خط"/>
            <p:cNvSpPr/>
            <p:nvPr/>
          </p:nvSpPr>
          <p:spPr>
            <a:xfrm>
              <a:off x="1167343" y="553843"/>
              <a:ext cx="918037" cy="64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50" fill="norm" stroke="1" extrusionOk="0">
                  <a:moveTo>
                    <a:pt x="21558" y="0"/>
                  </a:moveTo>
                  <a:cubicBezTo>
                    <a:pt x="21366" y="164"/>
                    <a:pt x="21174" y="328"/>
                    <a:pt x="20963" y="820"/>
                  </a:cubicBezTo>
                  <a:cubicBezTo>
                    <a:pt x="20752" y="1312"/>
                    <a:pt x="20522" y="2133"/>
                    <a:pt x="20215" y="2898"/>
                  </a:cubicBezTo>
                  <a:cubicBezTo>
                    <a:pt x="19908" y="3664"/>
                    <a:pt x="19525" y="4375"/>
                    <a:pt x="19198" y="5113"/>
                  </a:cubicBezTo>
                  <a:cubicBezTo>
                    <a:pt x="18872" y="5851"/>
                    <a:pt x="18604" y="6617"/>
                    <a:pt x="18163" y="7410"/>
                  </a:cubicBezTo>
                  <a:cubicBezTo>
                    <a:pt x="17721" y="8203"/>
                    <a:pt x="17108" y="9023"/>
                    <a:pt x="16532" y="9870"/>
                  </a:cubicBezTo>
                  <a:cubicBezTo>
                    <a:pt x="15957" y="10718"/>
                    <a:pt x="15419" y="11593"/>
                    <a:pt x="14959" y="12358"/>
                  </a:cubicBezTo>
                  <a:cubicBezTo>
                    <a:pt x="14499" y="13124"/>
                    <a:pt x="14115" y="13780"/>
                    <a:pt x="13482" y="14546"/>
                  </a:cubicBezTo>
                  <a:cubicBezTo>
                    <a:pt x="12849" y="15311"/>
                    <a:pt x="11967" y="16186"/>
                    <a:pt x="11276" y="17061"/>
                  </a:cubicBezTo>
                  <a:cubicBezTo>
                    <a:pt x="10585" y="17936"/>
                    <a:pt x="10087" y="18811"/>
                    <a:pt x="9588" y="19467"/>
                  </a:cubicBezTo>
                  <a:cubicBezTo>
                    <a:pt x="9089" y="20124"/>
                    <a:pt x="8590" y="20561"/>
                    <a:pt x="8264" y="20862"/>
                  </a:cubicBezTo>
                  <a:cubicBezTo>
                    <a:pt x="7938" y="21163"/>
                    <a:pt x="7785" y="21327"/>
                    <a:pt x="7612" y="21436"/>
                  </a:cubicBezTo>
                  <a:cubicBezTo>
                    <a:pt x="7439" y="21545"/>
                    <a:pt x="7248" y="21600"/>
                    <a:pt x="7113" y="21491"/>
                  </a:cubicBezTo>
                  <a:cubicBezTo>
                    <a:pt x="6979" y="21381"/>
                    <a:pt x="6902" y="21108"/>
                    <a:pt x="6883" y="20698"/>
                  </a:cubicBezTo>
                  <a:cubicBezTo>
                    <a:pt x="6864" y="20288"/>
                    <a:pt x="6902" y="19741"/>
                    <a:pt x="6883" y="19194"/>
                  </a:cubicBezTo>
                  <a:cubicBezTo>
                    <a:pt x="6864" y="18647"/>
                    <a:pt x="6787" y="18100"/>
                    <a:pt x="6749" y="17690"/>
                  </a:cubicBezTo>
                  <a:cubicBezTo>
                    <a:pt x="6710" y="17280"/>
                    <a:pt x="6710" y="17007"/>
                    <a:pt x="6806" y="16815"/>
                  </a:cubicBezTo>
                  <a:cubicBezTo>
                    <a:pt x="6902" y="16624"/>
                    <a:pt x="7094" y="16514"/>
                    <a:pt x="7478" y="16460"/>
                  </a:cubicBezTo>
                  <a:cubicBezTo>
                    <a:pt x="7861" y="16405"/>
                    <a:pt x="8437" y="16405"/>
                    <a:pt x="9012" y="16214"/>
                  </a:cubicBezTo>
                  <a:cubicBezTo>
                    <a:pt x="9588" y="16022"/>
                    <a:pt x="10163" y="15639"/>
                    <a:pt x="10585" y="15257"/>
                  </a:cubicBezTo>
                  <a:cubicBezTo>
                    <a:pt x="11007" y="14874"/>
                    <a:pt x="11276" y="14491"/>
                    <a:pt x="11525" y="14081"/>
                  </a:cubicBezTo>
                  <a:cubicBezTo>
                    <a:pt x="11775" y="13671"/>
                    <a:pt x="12005" y="13233"/>
                    <a:pt x="12178" y="12550"/>
                  </a:cubicBezTo>
                  <a:cubicBezTo>
                    <a:pt x="12350" y="11866"/>
                    <a:pt x="12465" y="10937"/>
                    <a:pt x="12523" y="9761"/>
                  </a:cubicBezTo>
                  <a:cubicBezTo>
                    <a:pt x="12580" y="8585"/>
                    <a:pt x="12580" y="7164"/>
                    <a:pt x="12523" y="6179"/>
                  </a:cubicBezTo>
                  <a:cubicBezTo>
                    <a:pt x="12465" y="5195"/>
                    <a:pt x="12350" y="4648"/>
                    <a:pt x="12178" y="4156"/>
                  </a:cubicBezTo>
                  <a:cubicBezTo>
                    <a:pt x="12005" y="3664"/>
                    <a:pt x="11775" y="3226"/>
                    <a:pt x="11410" y="2816"/>
                  </a:cubicBezTo>
                  <a:cubicBezTo>
                    <a:pt x="11046" y="2406"/>
                    <a:pt x="10547" y="2023"/>
                    <a:pt x="10106" y="1668"/>
                  </a:cubicBezTo>
                  <a:cubicBezTo>
                    <a:pt x="9665" y="1312"/>
                    <a:pt x="9281" y="984"/>
                    <a:pt x="8801" y="793"/>
                  </a:cubicBezTo>
                  <a:cubicBezTo>
                    <a:pt x="8322" y="602"/>
                    <a:pt x="7746" y="547"/>
                    <a:pt x="7075" y="629"/>
                  </a:cubicBezTo>
                  <a:cubicBezTo>
                    <a:pt x="6403" y="711"/>
                    <a:pt x="5636" y="930"/>
                    <a:pt x="4773" y="1367"/>
                  </a:cubicBezTo>
                  <a:cubicBezTo>
                    <a:pt x="3910" y="1805"/>
                    <a:pt x="2951" y="2461"/>
                    <a:pt x="2241" y="3281"/>
                  </a:cubicBezTo>
                  <a:cubicBezTo>
                    <a:pt x="1531" y="4101"/>
                    <a:pt x="1071" y="5086"/>
                    <a:pt x="725" y="6152"/>
                  </a:cubicBezTo>
                  <a:cubicBezTo>
                    <a:pt x="380" y="7218"/>
                    <a:pt x="150" y="8367"/>
                    <a:pt x="54" y="9351"/>
                  </a:cubicBezTo>
                  <a:cubicBezTo>
                    <a:pt x="-42" y="10335"/>
                    <a:pt x="-4" y="11155"/>
                    <a:pt x="111" y="11812"/>
                  </a:cubicBezTo>
                  <a:cubicBezTo>
                    <a:pt x="227" y="12468"/>
                    <a:pt x="418" y="12960"/>
                    <a:pt x="840" y="13507"/>
                  </a:cubicBezTo>
                  <a:cubicBezTo>
                    <a:pt x="1262" y="14054"/>
                    <a:pt x="1915" y="14655"/>
                    <a:pt x="2529" y="15065"/>
                  </a:cubicBezTo>
                  <a:cubicBezTo>
                    <a:pt x="3142" y="15475"/>
                    <a:pt x="3718" y="15694"/>
                    <a:pt x="4332" y="15995"/>
                  </a:cubicBezTo>
                  <a:cubicBezTo>
                    <a:pt x="4946" y="16296"/>
                    <a:pt x="5598" y="16678"/>
                    <a:pt x="6154" y="16815"/>
                  </a:cubicBezTo>
                  <a:cubicBezTo>
                    <a:pt x="6710" y="16952"/>
                    <a:pt x="7171" y="16843"/>
                    <a:pt x="7631" y="16733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4" name="خط"/>
            <p:cNvSpPr/>
            <p:nvPr/>
          </p:nvSpPr>
          <p:spPr>
            <a:xfrm>
              <a:off x="894370" y="563646"/>
              <a:ext cx="612660" cy="666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" y="1112"/>
                    <a:pt x="1152" y="2224"/>
                    <a:pt x="1584" y="3176"/>
                  </a:cubicBezTo>
                  <a:cubicBezTo>
                    <a:pt x="2016" y="4129"/>
                    <a:pt x="2304" y="4924"/>
                    <a:pt x="2650" y="5691"/>
                  </a:cubicBezTo>
                  <a:cubicBezTo>
                    <a:pt x="2995" y="6459"/>
                    <a:pt x="3398" y="7200"/>
                    <a:pt x="3888" y="7888"/>
                  </a:cubicBezTo>
                  <a:cubicBezTo>
                    <a:pt x="4378" y="8576"/>
                    <a:pt x="4954" y="9212"/>
                    <a:pt x="5530" y="9821"/>
                  </a:cubicBezTo>
                  <a:cubicBezTo>
                    <a:pt x="6106" y="10429"/>
                    <a:pt x="6682" y="11012"/>
                    <a:pt x="7258" y="11621"/>
                  </a:cubicBezTo>
                  <a:cubicBezTo>
                    <a:pt x="7834" y="12229"/>
                    <a:pt x="8410" y="12865"/>
                    <a:pt x="9014" y="13500"/>
                  </a:cubicBezTo>
                  <a:cubicBezTo>
                    <a:pt x="9619" y="14135"/>
                    <a:pt x="10253" y="14771"/>
                    <a:pt x="10886" y="15353"/>
                  </a:cubicBezTo>
                  <a:cubicBezTo>
                    <a:pt x="11520" y="15935"/>
                    <a:pt x="12154" y="16465"/>
                    <a:pt x="12989" y="17047"/>
                  </a:cubicBezTo>
                  <a:cubicBezTo>
                    <a:pt x="13824" y="17629"/>
                    <a:pt x="14861" y="18265"/>
                    <a:pt x="15869" y="18900"/>
                  </a:cubicBezTo>
                  <a:cubicBezTo>
                    <a:pt x="16877" y="19535"/>
                    <a:pt x="17856" y="20171"/>
                    <a:pt x="18806" y="20621"/>
                  </a:cubicBezTo>
                  <a:cubicBezTo>
                    <a:pt x="19757" y="21071"/>
                    <a:pt x="20678" y="21335"/>
                    <a:pt x="21600" y="2160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5" name="خط"/>
            <p:cNvSpPr/>
            <p:nvPr/>
          </p:nvSpPr>
          <p:spPr>
            <a:xfrm>
              <a:off x="1193347" y="999859"/>
              <a:ext cx="176447" cy="166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000" y="18424"/>
                    <a:pt x="20400" y="15247"/>
                    <a:pt x="19200" y="13024"/>
                  </a:cubicBezTo>
                  <a:cubicBezTo>
                    <a:pt x="18000" y="10800"/>
                    <a:pt x="16200" y="9529"/>
                    <a:pt x="14500" y="8259"/>
                  </a:cubicBezTo>
                  <a:cubicBezTo>
                    <a:pt x="12800" y="6988"/>
                    <a:pt x="11200" y="5718"/>
                    <a:pt x="9300" y="4447"/>
                  </a:cubicBezTo>
                  <a:cubicBezTo>
                    <a:pt x="7400" y="3176"/>
                    <a:pt x="5200" y="1906"/>
                    <a:pt x="3600" y="1165"/>
                  </a:cubicBezTo>
                  <a:cubicBezTo>
                    <a:pt x="2000" y="424"/>
                    <a:pt x="1000" y="212"/>
                    <a:pt x="0" y="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6" name="خط"/>
            <p:cNvSpPr/>
            <p:nvPr/>
          </p:nvSpPr>
          <p:spPr>
            <a:xfrm>
              <a:off x="938481" y="823413"/>
              <a:ext cx="39211" cy="10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5486"/>
                    <a:pt x="5400" y="10971"/>
                    <a:pt x="9000" y="14571"/>
                  </a:cubicBezTo>
                  <a:cubicBezTo>
                    <a:pt x="12600" y="18171"/>
                    <a:pt x="17100" y="19886"/>
                    <a:pt x="21600" y="2160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7" name="خط"/>
            <p:cNvSpPr/>
            <p:nvPr/>
          </p:nvSpPr>
          <p:spPr>
            <a:xfrm>
              <a:off x="907007" y="901834"/>
              <a:ext cx="16771" cy="7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5280"/>
                    <a:pt x="-1443" y="10560"/>
                    <a:pt x="1502" y="14160"/>
                  </a:cubicBezTo>
                  <a:cubicBezTo>
                    <a:pt x="4448" y="17760"/>
                    <a:pt x="12302" y="19680"/>
                    <a:pt x="20157" y="2160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8" name="خط"/>
            <p:cNvSpPr/>
            <p:nvPr/>
          </p:nvSpPr>
          <p:spPr>
            <a:xfrm>
              <a:off x="690150" y="1066843"/>
              <a:ext cx="795041" cy="138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5" fill="norm" stroke="1" extrusionOk="0">
                  <a:moveTo>
                    <a:pt x="20846" y="2163"/>
                  </a:moveTo>
                  <a:cubicBezTo>
                    <a:pt x="20979" y="2061"/>
                    <a:pt x="21112" y="1959"/>
                    <a:pt x="21179" y="1972"/>
                  </a:cubicBezTo>
                  <a:cubicBezTo>
                    <a:pt x="21245" y="1984"/>
                    <a:pt x="21245" y="2112"/>
                    <a:pt x="21201" y="2430"/>
                  </a:cubicBezTo>
                  <a:cubicBezTo>
                    <a:pt x="21156" y="2748"/>
                    <a:pt x="21068" y="3257"/>
                    <a:pt x="21023" y="3638"/>
                  </a:cubicBezTo>
                  <a:cubicBezTo>
                    <a:pt x="20979" y="4020"/>
                    <a:pt x="20979" y="4274"/>
                    <a:pt x="20957" y="4465"/>
                  </a:cubicBezTo>
                  <a:cubicBezTo>
                    <a:pt x="20935" y="4656"/>
                    <a:pt x="20890" y="4783"/>
                    <a:pt x="20890" y="4732"/>
                  </a:cubicBezTo>
                  <a:cubicBezTo>
                    <a:pt x="20890" y="4681"/>
                    <a:pt x="20935" y="4452"/>
                    <a:pt x="21001" y="4058"/>
                  </a:cubicBezTo>
                  <a:cubicBezTo>
                    <a:pt x="21068" y="3664"/>
                    <a:pt x="21156" y="3104"/>
                    <a:pt x="21201" y="2442"/>
                  </a:cubicBezTo>
                  <a:cubicBezTo>
                    <a:pt x="21245" y="1781"/>
                    <a:pt x="21245" y="1018"/>
                    <a:pt x="21245" y="572"/>
                  </a:cubicBezTo>
                  <a:cubicBezTo>
                    <a:pt x="21245" y="127"/>
                    <a:pt x="21245" y="0"/>
                    <a:pt x="21267" y="0"/>
                  </a:cubicBezTo>
                  <a:cubicBezTo>
                    <a:pt x="21290" y="0"/>
                    <a:pt x="21334" y="127"/>
                    <a:pt x="21378" y="471"/>
                  </a:cubicBezTo>
                  <a:cubicBezTo>
                    <a:pt x="21423" y="814"/>
                    <a:pt x="21467" y="1374"/>
                    <a:pt x="21511" y="1908"/>
                  </a:cubicBezTo>
                  <a:cubicBezTo>
                    <a:pt x="21556" y="2442"/>
                    <a:pt x="21600" y="2951"/>
                    <a:pt x="21578" y="3409"/>
                  </a:cubicBezTo>
                  <a:cubicBezTo>
                    <a:pt x="21556" y="3867"/>
                    <a:pt x="21467" y="4274"/>
                    <a:pt x="21290" y="4719"/>
                  </a:cubicBezTo>
                  <a:cubicBezTo>
                    <a:pt x="21112" y="5165"/>
                    <a:pt x="20846" y="5648"/>
                    <a:pt x="20580" y="6068"/>
                  </a:cubicBezTo>
                  <a:cubicBezTo>
                    <a:pt x="20314" y="6488"/>
                    <a:pt x="20048" y="6844"/>
                    <a:pt x="19782" y="7327"/>
                  </a:cubicBezTo>
                  <a:cubicBezTo>
                    <a:pt x="19515" y="7811"/>
                    <a:pt x="19249" y="8421"/>
                    <a:pt x="19028" y="8917"/>
                  </a:cubicBezTo>
                  <a:cubicBezTo>
                    <a:pt x="18806" y="9413"/>
                    <a:pt x="18628" y="9795"/>
                    <a:pt x="18473" y="10049"/>
                  </a:cubicBezTo>
                  <a:cubicBezTo>
                    <a:pt x="18318" y="10304"/>
                    <a:pt x="18185" y="10431"/>
                    <a:pt x="17830" y="10596"/>
                  </a:cubicBezTo>
                  <a:cubicBezTo>
                    <a:pt x="17475" y="10762"/>
                    <a:pt x="16899" y="10965"/>
                    <a:pt x="16145" y="11271"/>
                  </a:cubicBezTo>
                  <a:cubicBezTo>
                    <a:pt x="15391" y="11576"/>
                    <a:pt x="14459" y="11983"/>
                    <a:pt x="13772" y="12327"/>
                  </a:cubicBezTo>
                  <a:cubicBezTo>
                    <a:pt x="13084" y="12670"/>
                    <a:pt x="12641" y="12950"/>
                    <a:pt x="12131" y="13255"/>
                  </a:cubicBezTo>
                  <a:cubicBezTo>
                    <a:pt x="11621" y="13560"/>
                    <a:pt x="11044" y="13891"/>
                    <a:pt x="10556" y="14209"/>
                  </a:cubicBezTo>
                  <a:cubicBezTo>
                    <a:pt x="10068" y="14527"/>
                    <a:pt x="9669" y="14833"/>
                    <a:pt x="9225" y="15240"/>
                  </a:cubicBezTo>
                  <a:cubicBezTo>
                    <a:pt x="8782" y="15647"/>
                    <a:pt x="8294" y="16155"/>
                    <a:pt x="7917" y="16613"/>
                  </a:cubicBezTo>
                  <a:cubicBezTo>
                    <a:pt x="7540" y="17071"/>
                    <a:pt x="7274" y="17478"/>
                    <a:pt x="7008" y="17796"/>
                  </a:cubicBezTo>
                  <a:cubicBezTo>
                    <a:pt x="6742" y="18114"/>
                    <a:pt x="6476" y="18343"/>
                    <a:pt x="6209" y="18560"/>
                  </a:cubicBezTo>
                  <a:cubicBezTo>
                    <a:pt x="5943" y="18776"/>
                    <a:pt x="5677" y="18980"/>
                    <a:pt x="5367" y="19259"/>
                  </a:cubicBezTo>
                  <a:cubicBezTo>
                    <a:pt x="5056" y="19539"/>
                    <a:pt x="4701" y="19895"/>
                    <a:pt x="4480" y="20137"/>
                  </a:cubicBezTo>
                  <a:cubicBezTo>
                    <a:pt x="4258" y="20379"/>
                    <a:pt x="4169" y="20506"/>
                    <a:pt x="4036" y="20608"/>
                  </a:cubicBezTo>
                  <a:cubicBezTo>
                    <a:pt x="3903" y="20710"/>
                    <a:pt x="3726" y="20786"/>
                    <a:pt x="3570" y="20773"/>
                  </a:cubicBezTo>
                  <a:cubicBezTo>
                    <a:pt x="3415" y="20760"/>
                    <a:pt x="3282" y="20659"/>
                    <a:pt x="3127" y="20557"/>
                  </a:cubicBezTo>
                  <a:cubicBezTo>
                    <a:pt x="2972" y="20455"/>
                    <a:pt x="2794" y="20353"/>
                    <a:pt x="2484" y="20302"/>
                  </a:cubicBezTo>
                  <a:cubicBezTo>
                    <a:pt x="2173" y="20252"/>
                    <a:pt x="1730" y="20252"/>
                    <a:pt x="1308" y="20328"/>
                  </a:cubicBezTo>
                  <a:cubicBezTo>
                    <a:pt x="887" y="20404"/>
                    <a:pt x="488" y="20557"/>
                    <a:pt x="266" y="20697"/>
                  </a:cubicBezTo>
                  <a:cubicBezTo>
                    <a:pt x="44" y="20837"/>
                    <a:pt x="0" y="20964"/>
                    <a:pt x="0" y="21091"/>
                  </a:cubicBezTo>
                  <a:cubicBezTo>
                    <a:pt x="0" y="21218"/>
                    <a:pt x="44" y="21346"/>
                    <a:pt x="177" y="21422"/>
                  </a:cubicBezTo>
                  <a:cubicBezTo>
                    <a:pt x="310" y="21498"/>
                    <a:pt x="532" y="21524"/>
                    <a:pt x="754" y="21536"/>
                  </a:cubicBezTo>
                  <a:cubicBezTo>
                    <a:pt x="976" y="21549"/>
                    <a:pt x="1198" y="21549"/>
                    <a:pt x="1419" y="21562"/>
                  </a:cubicBezTo>
                  <a:cubicBezTo>
                    <a:pt x="1641" y="21575"/>
                    <a:pt x="1863" y="21600"/>
                    <a:pt x="2129" y="21511"/>
                  </a:cubicBezTo>
                  <a:cubicBezTo>
                    <a:pt x="2395" y="21422"/>
                    <a:pt x="2706" y="21218"/>
                    <a:pt x="3105" y="21028"/>
                  </a:cubicBezTo>
                  <a:cubicBezTo>
                    <a:pt x="3504" y="20837"/>
                    <a:pt x="3992" y="20659"/>
                    <a:pt x="4480" y="20481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9" name="خط"/>
            <p:cNvSpPr/>
            <p:nvPr/>
          </p:nvSpPr>
          <p:spPr>
            <a:xfrm>
              <a:off x="1345287" y="1710543"/>
              <a:ext cx="475424" cy="76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0" y="0"/>
                  </a:moveTo>
                  <a:cubicBezTo>
                    <a:pt x="371" y="0"/>
                    <a:pt x="742" y="0"/>
                    <a:pt x="1113" y="278"/>
                  </a:cubicBezTo>
                  <a:cubicBezTo>
                    <a:pt x="1485" y="555"/>
                    <a:pt x="1856" y="1110"/>
                    <a:pt x="2449" y="1734"/>
                  </a:cubicBezTo>
                  <a:cubicBezTo>
                    <a:pt x="3043" y="2359"/>
                    <a:pt x="3860" y="3053"/>
                    <a:pt x="4973" y="3608"/>
                  </a:cubicBezTo>
                  <a:cubicBezTo>
                    <a:pt x="6087" y="4163"/>
                    <a:pt x="7497" y="4579"/>
                    <a:pt x="8647" y="5042"/>
                  </a:cubicBezTo>
                  <a:cubicBezTo>
                    <a:pt x="9798" y="5504"/>
                    <a:pt x="10689" y="6013"/>
                    <a:pt x="11282" y="6475"/>
                  </a:cubicBezTo>
                  <a:cubicBezTo>
                    <a:pt x="11876" y="6938"/>
                    <a:pt x="12173" y="7354"/>
                    <a:pt x="12322" y="8048"/>
                  </a:cubicBezTo>
                  <a:cubicBezTo>
                    <a:pt x="12470" y="8742"/>
                    <a:pt x="12470" y="9713"/>
                    <a:pt x="12470" y="10777"/>
                  </a:cubicBezTo>
                  <a:cubicBezTo>
                    <a:pt x="12470" y="11841"/>
                    <a:pt x="12470" y="12997"/>
                    <a:pt x="12544" y="13806"/>
                  </a:cubicBezTo>
                  <a:cubicBezTo>
                    <a:pt x="12619" y="14616"/>
                    <a:pt x="12767" y="15078"/>
                    <a:pt x="12953" y="15772"/>
                  </a:cubicBezTo>
                  <a:cubicBezTo>
                    <a:pt x="13138" y="16466"/>
                    <a:pt x="13361" y="17391"/>
                    <a:pt x="13584" y="18085"/>
                  </a:cubicBezTo>
                  <a:cubicBezTo>
                    <a:pt x="13806" y="18779"/>
                    <a:pt x="14029" y="19241"/>
                    <a:pt x="14252" y="19565"/>
                  </a:cubicBezTo>
                  <a:cubicBezTo>
                    <a:pt x="14474" y="19889"/>
                    <a:pt x="14697" y="20074"/>
                    <a:pt x="14994" y="20120"/>
                  </a:cubicBezTo>
                  <a:cubicBezTo>
                    <a:pt x="15291" y="20166"/>
                    <a:pt x="15662" y="20074"/>
                    <a:pt x="16144" y="19889"/>
                  </a:cubicBezTo>
                  <a:cubicBezTo>
                    <a:pt x="16627" y="19704"/>
                    <a:pt x="17221" y="19426"/>
                    <a:pt x="17889" y="19264"/>
                  </a:cubicBezTo>
                  <a:cubicBezTo>
                    <a:pt x="18557" y="19102"/>
                    <a:pt x="19299" y="19056"/>
                    <a:pt x="19930" y="19172"/>
                  </a:cubicBezTo>
                  <a:cubicBezTo>
                    <a:pt x="20561" y="19287"/>
                    <a:pt x="21080" y="19565"/>
                    <a:pt x="21340" y="19819"/>
                  </a:cubicBezTo>
                  <a:cubicBezTo>
                    <a:pt x="21600" y="20074"/>
                    <a:pt x="21600" y="20305"/>
                    <a:pt x="21600" y="20536"/>
                  </a:cubicBezTo>
                  <a:cubicBezTo>
                    <a:pt x="21600" y="20767"/>
                    <a:pt x="21600" y="20999"/>
                    <a:pt x="21452" y="21184"/>
                  </a:cubicBezTo>
                  <a:cubicBezTo>
                    <a:pt x="21303" y="21369"/>
                    <a:pt x="21006" y="21507"/>
                    <a:pt x="20301" y="21554"/>
                  </a:cubicBezTo>
                  <a:cubicBezTo>
                    <a:pt x="19596" y="21600"/>
                    <a:pt x="18482" y="21554"/>
                    <a:pt x="17740" y="21484"/>
                  </a:cubicBezTo>
                  <a:cubicBezTo>
                    <a:pt x="16998" y="21415"/>
                    <a:pt x="16627" y="21322"/>
                    <a:pt x="16330" y="20883"/>
                  </a:cubicBezTo>
                  <a:cubicBezTo>
                    <a:pt x="16033" y="20444"/>
                    <a:pt x="15810" y="19657"/>
                    <a:pt x="15588" y="18871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0" name="خط"/>
            <p:cNvSpPr/>
            <p:nvPr/>
          </p:nvSpPr>
          <p:spPr>
            <a:xfrm>
              <a:off x="1673672" y="1936002"/>
              <a:ext cx="39211" cy="122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184"/>
                    <a:pt x="10800" y="10368"/>
                    <a:pt x="14400" y="13968"/>
                  </a:cubicBezTo>
                  <a:cubicBezTo>
                    <a:pt x="18000" y="17568"/>
                    <a:pt x="19800" y="19584"/>
                    <a:pt x="21600" y="2160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1" name="خط"/>
            <p:cNvSpPr/>
            <p:nvPr/>
          </p:nvSpPr>
          <p:spPr>
            <a:xfrm>
              <a:off x="1337571" y="894112"/>
              <a:ext cx="295978" cy="91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38" y="14400"/>
                    <a:pt x="3877" y="7200"/>
                    <a:pt x="7477" y="3600"/>
                  </a:cubicBezTo>
                  <a:cubicBezTo>
                    <a:pt x="11077" y="0"/>
                    <a:pt x="16338" y="0"/>
                    <a:pt x="21600" y="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2" name="خط"/>
            <p:cNvSpPr/>
            <p:nvPr/>
          </p:nvSpPr>
          <p:spPr>
            <a:xfrm>
              <a:off x="1474176" y="746124"/>
              <a:ext cx="79687" cy="2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3" name="خط"/>
            <p:cNvSpPr/>
            <p:nvPr/>
          </p:nvSpPr>
          <p:spPr>
            <a:xfrm>
              <a:off x="1348955" y="780275"/>
              <a:ext cx="22769" cy="22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54" name="خط"/>
            <p:cNvSpPr/>
            <p:nvPr/>
          </p:nvSpPr>
          <p:spPr>
            <a:xfrm>
              <a:off x="1508327" y="768891"/>
              <a:ext cx="227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0909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71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-22291" y="2264577"/>
            <a:ext cx="1412100" cy="6500811"/>
            <a:chOff x="0" y="0"/>
            <a:chExt cx="1412098" cy="6500809"/>
          </a:xfrm>
        </p:grpSpPr>
        <p:grpSp>
          <p:nvGrpSpPr>
            <p:cNvPr id="369" name="تجميع"/>
            <p:cNvGrpSpPr/>
            <p:nvPr/>
          </p:nvGrpSpPr>
          <p:grpSpPr>
            <a:xfrm>
              <a:off x="62405" y="253348"/>
              <a:ext cx="1349694" cy="6247462"/>
              <a:chOff x="0" y="0"/>
              <a:chExt cx="1349693" cy="6247461"/>
            </a:xfrm>
          </p:grpSpPr>
          <p:grpSp>
            <p:nvGrpSpPr>
              <p:cNvPr id="365" name="تجميع"/>
              <p:cNvGrpSpPr/>
              <p:nvPr/>
            </p:nvGrpSpPr>
            <p:grpSpPr>
              <a:xfrm>
                <a:off x="62760" y="-1"/>
                <a:ext cx="1230510" cy="6247463"/>
                <a:chOff x="0" y="0"/>
                <a:chExt cx="1230508" cy="6247461"/>
              </a:xfrm>
            </p:grpSpPr>
            <p:grpSp>
              <p:nvGrpSpPr>
                <p:cNvPr id="358" name="تجميع"/>
                <p:cNvGrpSpPr/>
                <p:nvPr/>
              </p:nvGrpSpPr>
              <p:grpSpPr>
                <a:xfrm>
                  <a:off x="0" y="-1"/>
                  <a:ext cx="1230509" cy="6247463"/>
                  <a:chOff x="0" y="0"/>
                  <a:chExt cx="1230508" cy="6247461"/>
                </a:xfrm>
              </p:grpSpPr>
              <p:sp>
                <p:nvSpPr>
                  <p:cNvPr id="356" name="مستطيل مستدير الزوايا"/>
                  <p:cNvSpPr/>
                  <p:nvPr/>
                </p:nvSpPr>
                <p:spPr>
                  <a:xfrm>
                    <a:off x="0" y="0"/>
                    <a:ext cx="1230509" cy="914178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357" name="مستطيل"/>
                  <p:cNvSpPr/>
                  <p:nvPr/>
                </p:nvSpPr>
                <p:spPr>
                  <a:xfrm>
                    <a:off x="60853" y="506877"/>
                    <a:ext cx="1114757" cy="5740585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359" name="صورة 20" descr="صورة 20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8380" y="2274545"/>
                  <a:ext cx="962752" cy="748807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60" name="IMG_4017.jpeg" descr="IMG_4017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62532" y="3067110"/>
                  <a:ext cx="962752" cy="748807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61" name="IMG_4020.jpeg" descr="IMG_4020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149288" y="3864417"/>
                  <a:ext cx="962751" cy="748807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62" name="IMG_4023.png" descr="IMG_4023.pn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40221" y="4649692"/>
                  <a:ext cx="962752" cy="748807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63" name="IMG_4024.jpeg" descr="IMG_4024.jpeg"/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42605" y="654271"/>
                  <a:ext cx="973449" cy="748807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64" name="IMG_5431.jpeg" descr="IMG_5431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60163" y="1478413"/>
                  <a:ext cx="962595" cy="7523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368" name="تجميع"/>
              <p:cNvGrpSpPr/>
              <p:nvPr/>
            </p:nvGrpSpPr>
            <p:grpSpPr>
              <a:xfrm>
                <a:off x="0" y="5349164"/>
                <a:ext cx="1349694" cy="831912"/>
                <a:chOff x="0" y="0"/>
                <a:chExt cx="1349693" cy="831911"/>
              </a:xfrm>
            </p:grpSpPr>
            <p:pic>
              <p:nvPicPr>
                <p:cNvPr id="366" name="IMG_4015.jpeg" descr="IMG_4015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95142" y="83105"/>
                  <a:ext cx="928786" cy="748807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367" name="نشاط"/>
                <p:cNvSpPr txBox="1"/>
                <p:nvPr/>
              </p:nvSpPr>
              <p:spPr>
                <a:xfrm>
                  <a:off x="0" y="0"/>
                  <a:ext cx="1349694" cy="5337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370" name="أدوات"/>
            <p:cNvSpPr txBox="1"/>
            <p:nvPr/>
          </p:nvSpPr>
          <p:spPr>
            <a:xfrm>
              <a:off x="0" y="0"/>
              <a:ext cx="1355676" cy="7936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4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32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8" dur="4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32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1" grpId="9"/>
      <p:bldP build="whole" bldLvl="1" animBg="1" rev="0" advAuto="0" spid="259" grpId="1"/>
      <p:bldP build="whole" bldLvl="1" animBg="1" rev="0" advAuto="0" spid="296" grpId="12"/>
      <p:bldP build="whole" bldLvl="1" animBg="1" rev="0" advAuto="0" spid="269" grpId="7"/>
      <p:bldP build="whole" bldLvl="1" animBg="1" rev="0" advAuto="0" spid="313" grpId="13"/>
      <p:bldP build="whole" bldLvl="1" animBg="1" rev="0" advAuto="0" spid="260" grpId="2"/>
      <p:bldP build="whole" bldLvl="1" animBg="1" rev="0" advAuto="0" spid="270" grpId="8"/>
      <p:bldP build="whole" bldLvl="1" animBg="1" rev="0" advAuto="0" spid="262" grpId="4"/>
      <p:bldP build="whole" bldLvl="1" animBg="1" rev="0" advAuto="0" spid="263" grpId="5"/>
      <p:bldP build="whole" bldLvl="1" animBg="1" rev="0" advAuto="0" spid="314" grpId="14"/>
      <p:bldP build="whole" bldLvl="1" animBg="1" rev="0" advAuto="0" spid="272" grpId="10"/>
      <p:bldP build="whole" bldLvl="1" animBg="1" rev="0" advAuto="0" spid="268" grpId="6"/>
      <p:bldP build="whole" bldLvl="1" animBg="1" rev="0" advAuto="0" spid="295" grpId="11"/>
      <p:bldP build="whole" bldLvl="1" animBg="1" rev="0" advAuto="0" spid="261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تأكد"/>
          <p:cNvSpPr txBox="1"/>
          <p:nvPr/>
        </p:nvSpPr>
        <p:spPr>
          <a:xfrm>
            <a:off x="20747640" y="458434"/>
            <a:ext cx="2300792" cy="15748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374" name="IMG_5467.png" descr="IMG_5467.png"/>
          <p:cNvPicPr>
            <a:picLocks noChangeAspect="1"/>
          </p:cNvPicPr>
          <p:nvPr/>
        </p:nvPicPr>
        <p:blipFill>
          <a:blip r:embed="rId2">
            <a:extLst/>
          </a:blip>
          <a:srcRect l="35012" t="0" r="7440" b="64545"/>
          <a:stretch>
            <a:fillRect/>
          </a:stretch>
        </p:blipFill>
        <p:spPr>
          <a:xfrm>
            <a:off x="10067986" y="2165168"/>
            <a:ext cx="12724650" cy="2521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G_5467.png" descr="IMG_5467.png"/>
          <p:cNvPicPr>
            <a:picLocks noChangeAspect="1"/>
          </p:cNvPicPr>
          <p:nvPr/>
        </p:nvPicPr>
        <p:blipFill>
          <a:blip r:embed="rId2">
            <a:extLst/>
          </a:blip>
          <a:srcRect l="1152" t="0" r="68063" b="25954"/>
          <a:stretch>
            <a:fillRect/>
          </a:stretch>
        </p:blipFill>
        <p:spPr>
          <a:xfrm>
            <a:off x="1363866" y="1430337"/>
            <a:ext cx="7016481" cy="5427588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خط"/>
          <p:cNvSpPr/>
          <p:nvPr/>
        </p:nvSpPr>
        <p:spPr>
          <a:xfrm flipH="1" flipV="1">
            <a:off x="5361562" y="2233593"/>
            <a:ext cx="1843903" cy="1529460"/>
          </a:xfrm>
          <a:prstGeom prst="line">
            <a:avLst/>
          </a:prstGeom>
          <a:ln w="177800">
            <a:solidFill>
              <a:srgbClr val="FF4015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77" name="خط"/>
          <p:cNvSpPr/>
          <p:nvPr/>
        </p:nvSpPr>
        <p:spPr>
          <a:xfrm flipH="1">
            <a:off x="3618988" y="2326299"/>
            <a:ext cx="1815989" cy="1344048"/>
          </a:xfrm>
          <a:prstGeom prst="line">
            <a:avLst/>
          </a:prstGeom>
          <a:ln w="177800">
            <a:solidFill>
              <a:srgbClr val="FF4015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78" name="مستطيل"/>
          <p:cNvSpPr/>
          <p:nvPr/>
        </p:nvSpPr>
        <p:spPr>
          <a:xfrm>
            <a:off x="1835176" y="4533332"/>
            <a:ext cx="1905001" cy="7315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79" name="خط"/>
          <p:cNvSpPr/>
          <p:nvPr/>
        </p:nvSpPr>
        <p:spPr>
          <a:xfrm>
            <a:off x="3650001" y="3667812"/>
            <a:ext cx="668261" cy="1893740"/>
          </a:xfrm>
          <a:prstGeom prst="line">
            <a:avLst/>
          </a:prstGeom>
          <a:ln w="177800">
            <a:solidFill>
              <a:srgbClr val="FF4015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80" name="خط"/>
          <p:cNvSpPr/>
          <p:nvPr/>
        </p:nvSpPr>
        <p:spPr>
          <a:xfrm>
            <a:off x="4301692" y="5498132"/>
            <a:ext cx="2188170" cy="1"/>
          </a:xfrm>
          <a:prstGeom prst="line">
            <a:avLst/>
          </a:prstGeom>
          <a:ln w="177800">
            <a:solidFill>
              <a:srgbClr val="FF4015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81" name="خط"/>
          <p:cNvSpPr/>
          <p:nvPr/>
        </p:nvSpPr>
        <p:spPr>
          <a:xfrm flipV="1">
            <a:off x="6454671" y="3670770"/>
            <a:ext cx="724746" cy="1888517"/>
          </a:xfrm>
          <a:prstGeom prst="line">
            <a:avLst/>
          </a:prstGeom>
          <a:ln w="177800">
            <a:solidFill>
              <a:srgbClr val="FF4015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82" name="٢٠سم"/>
          <p:cNvSpPr txBox="1"/>
          <p:nvPr/>
        </p:nvSpPr>
        <p:spPr>
          <a:xfrm>
            <a:off x="6990686" y="2363012"/>
            <a:ext cx="1110332" cy="62896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6250"/>
                </a:solidFill>
              </a:defRPr>
            </a:lvl1pPr>
          </a:lstStyle>
          <a:p>
            <a:pPr rtl="0">
              <a:defRPr/>
            </a:pPr>
            <a:r>
              <a:t>٢٠سم</a:t>
            </a:r>
          </a:p>
        </p:txBody>
      </p:sp>
      <p:sp>
        <p:nvSpPr>
          <p:cNvPr id="383" name="٢٠سم"/>
          <p:cNvSpPr txBox="1"/>
          <p:nvPr/>
        </p:nvSpPr>
        <p:spPr>
          <a:xfrm>
            <a:off x="3185010" y="2261191"/>
            <a:ext cx="1110333" cy="62896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6250"/>
                </a:solidFill>
              </a:defRPr>
            </a:lvl1pPr>
          </a:lstStyle>
          <a:p>
            <a:pPr rtl="0">
              <a:defRPr/>
            </a:pPr>
            <a:r>
              <a:t>٢٠سم</a:t>
            </a:r>
          </a:p>
        </p:txBody>
      </p:sp>
      <p:sp>
        <p:nvSpPr>
          <p:cNvPr id="384" name="٢٠سم"/>
          <p:cNvSpPr txBox="1"/>
          <p:nvPr/>
        </p:nvSpPr>
        <p:spPr>
          <a:xfrm>
            <a:off x="2449420" y="4539682"/>
            <a:ext cx="1110332" cy="62896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6250"/>
                </a:solidFill>
              </a:defRPr>
            </a:lvl1pPr>
          </a:lstStyle>
          <a:p>
            <a:pPr rtl="0">
              <a:defRPr/>
            </a:pPr>
            <a:r>
              <a:t>٢٠سم</a:t>
            </a:r>
          </a:p>
        </p:txBody>
      </p:sp>
      <p:sp>
        <p:nvSpPr>
          <p:cNvPr id="385" name="٢٠سم"/>
          <p:cNvSpPr txBox="1"/>
          <p:nvPr/>
        </p:nvSpPr>
        <p:spPr>
          <a:xfrm>
            <a:off x="6990686" y="4539682"/>
            <a:ext cx="1110332" cy="62896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6250"/>
                </a:solidFill>
              </a:defRPr>
            </a:lvl1pPr>
          </a:lstStyle>
          <a:p>
            <a:pPr rtl="0">
              <a:defRPr/>
            </a:pPr>
            <a:r>
              <a:t>٢٠سم</a:t>
            </a:r>
          </a:p>
        </p:txBody>
      </p:sp>
      <p:sp>
        <p:nvSpPr>
          <p:cNvPr id="386" name="٢٠سم"/>
          <p:cNvSpPr txBox="1"/>
          <p:nvPr/>
        </p:nvSpPr>
        <p:spPr>
          <a:xfrm>
            <a:off x="4840611" y="5756414"/>
            <a:ext cx="1110332" cy="62896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6250"/>
                </a:solidFill>
              </a:defRPr>
            </a:lvl1pPr>
          </a:lstStyle>
          <a:p>
            <a:pPr rtl="0">
              <a:defRPr/>
            </a:pPr>
            <a:r>
              <a:t>٢٠سم</a:t>
            </a:r>
          </a:p>
        </p:txBody>
      </p:sp>
      <p:grpSp>
        <p:nvGrpSpPr>
          <p:cNvPr id="389" name="تجميع"/>
          <p:cNvGrpSpPr/>
          <p:nvPr/>
        </p:nvGrpSpPr>
        <p:grpSpPr>
          <a:xfrm>
            <a:off x="8137640" y="7416980"/>
            <a:ext cx="13886684" cy="1360927"/>
            <a:chOff x="0" y="0"/>
            <a:chExt cx="13886682" cy="1360926"/>
          </a:xfrm>
        </p:grpSpPr>
        <p:sp>
          <p:nvSpPr>
            <p:cNvPr id="387" name="المحيط ="/>
            <p:cNvSpPr txBox="1"/>
            <p:nvPr/>
          </p:nvSpPr>
          <p:spPr>
            <a:xfrm>
              <a:off x="11938119" y="0"/>
              <a:ext cx="1948564" cy="13609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100">
                  <a:solidFill>
                    <a:srgbClr val="000000"/>
                  </a:solidFill>
                  <a:latin typeface="Khaled Font"/>
                  <a:ea typeface="Khaled Font"/>
                  <a:cs typeface="Khaled Font"/>
                  <a:sym typeface="Khaled Font"/>
                </a:defRPr>
              </a:lvl1pPr>
            </a:lstStyle>
            <a:p>
              <a:pPr rtl="0">
                <a:defRPr/>
              </a:pPr>
              <a:r>
                <a:t>المحيط =</a:t>
              </a:r>
            </a:p>
          </p:txBody>
        </p:sp>
        <p:sp>
          <p:nvSpPr>
            <p:cNvPr id="388" name="……..+ ……..+……..+………..+…………="/>
            <p:cNvSpPr txBox="1"/>
            <p:nvPr/>
          </p:nvSpPr>
          <p:spPr>
            <a:xfrm>
              <a:off x="0" y="104221"/>
              <a:ext cx="11542797" cy="12172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4600"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……..+ ……..+……..+………..+…………= </a:t>
              </a:r>
            </a:p>
          </p:txBody>
        </p:sp>
      </p:grpSp>
      <p:sp>
        <p:nvSpPr>
          <p:cNvPr id="390" name="٢٠سم"/>
          <p:cNvSpPr txBox="1"/>
          <p:nvPr/>
        </p:nvSpPr>
        <p:spPr>
          <a:xfrm>
            <a:off x="17896606" y="7462133"/>
            <a:ext cx="1220805" cy="62896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6250"/>
                </a:solidFill>
              </a:defRPr>
            </a:lvl1pPr>
          </a:lstStyle>
          <a:p>
            <a:pPr rtl="0">
              <a:defRPr/>
            </a:pPr>
            <a:r>
              <a:t>٢٠سم</a:t>
            </a:r>
          </a:p>
        </p:txBody>
      </p:sp>
      <p:sp>
        <p:nvSpPr>
          <p:cNvPr id="391" name="٢٠سم"/>
          <p:cNvSpPr txBox="1"/>
          <p:nvPr/>
        </p:nvSpPr>
        <p:spPr>
          <a:xfrm>
            <a:off x="16098394" y="7462133"/>
            <a:ext cx="1220804" cy="62896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6250"/>
                </a:solidFill>
              </a:defRPr>
            </a:lvl1pPr>
          </a:lstStyle>
          <a:p>
            <a:pPr rtl="0">
              <a:defRPr/>
            </a:pPr>
            <a:r>
              <a:t>٢٠سم</a:t>
            </a:r>
          </a:p>
        </p:txBody>
      </p:sp>
      <p:sp>
        <p:nvSpPr>
          <p:cNvPr id="392" name="٢٠سم"/>
          <p:cNvSpPr txBox="1"/>
          <p:nvPr/>
        </p:nvSpPr>
        <p:spPr>
          <a:xfrm>
            <a:off x="14110760" y="7462133"/>
            <a:ext cx="1220804" cy="62896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6250"/>
                </a:solidFill>
              </a:defRPr>
            </a:lvl1pPr>
          </a:lstStyle>
          <a:p>
            <a:pPr rtl="0">
              <a:defRPr/>
            </a:pPr>
            <a:r>
              <a:t>٢٠سم</a:t>
            </a:r>
          </a:p>
        </p:txBody>
      </p:sp>
      <p:sp>
        <p:nvSpPr>
          <p:cNvPr id="393" name="٢٠سم"/>
          <p:cNvSpPr txBox="1"/>
          <p:nvPr/>
        </p:nvSpPr>
        <p:spPr>
          <a:xfrm>
            <a:off x="11957211" y="7423330"/>
            <a:ext cx="1220804" cy="62896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6250"/>
                </a:solidFill>
              </a:defRPr>
            </a:lvl1pPr>
          </a:lstStyle>
          <a:p>
            <a:pPr rtl="0">
              <a:defRPr/>
            </a:pPr>
            <a:r>
              <a:t>٢٠سم</a:t>
            </a:r>
          </a:p>
        </p:txBody>
      </p:sp>
      <p:sp>
        <p:nvSpPr>
          <p:cNvPr id="394" name="٢٠سم"/>
          <p:cNvSpPr txBox="1"/>
          <p:nvPr/>
        </p:nvSpPr>
        <p:spPr>
          <a:xfrm>
            <a:off x="9464612" y="7462133"/>
            <a:ext cx="1220804" cy="628961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6250"/>
                </a:solidFill>
              </a:defRPr>
            </a:lvl1pPr>
          </a:lstStyle>
          <a:p>
            <a:pPr rtl="0">
              <a:defRPr/>
            </a:pPr>
            <a:r>
              <a:t>٢٠سم</a:t>
            </a:r>
          </a:p>
        </p:txBody>
      </p:sp>
      <p:sp>
        <p:nvSpPr>
          <p:cNvPr id="395" name="١٠٠ سم"/>
          <p:cNvSpPr txBox="1"/>
          <p:nvPr/>
        </p:nvSpPr>
        <p:spPr>
          <a:xfrm>
            <a:off x="5595334" y="7729695"/>
            <a:ext cx="2304135" cy="657892"/>
          </a:xfrm>
          <a:prstGeom prst="rect">
            <a:avLst/>
          </a:prstGeom>
          <a:solidFill>
            <a:srgbClr val="D5D5D5"/>
          </a:solidFill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33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6250"/>
                </a:solidFill>
              </a:defRPr>
            </a:lvl1pPr>
          </a:lstStyle>
          <a:p>
            <a:pPr rtl="0">
              <a:defRPr/>
            </a:pPr>
            <a:r>
              <a:t>١٠٠ سم</a:t>
            </a:r>
          </a:p>
        </p:txBody>
      </p:sp>
      <p:sp>
        <p:nvSpPr>
          <p:cNvPr id="396" name="٥ × ٢٠=١٠٠ سم"/>
          <p:cNvSpPr txBox="1"/>
          <p:nvPr/>
        </p:nvSpPr>
        <p:spPr>
          <a:xfrm>
            <a:off x="10717165" y="9746984"/>
            <a:ext cx="5066711" cy="994805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6250"/>
                </a:solidFill>
              </a:defRPr>
            </a:lvl1pPr>
          </a:lstStyle>
          <a:p>
            <a:pPr rtl="0">
              <a:defRPr/>
            </a:pPr>
            <a:r>
              <a:t>٥ × ٢٠=١٠٠ سم</a:t>
            </a:r>
          </a:p>
        </p:txBody>
      </p:sp>
      <p:grpSp>
        <p:nvGrpSpPr>
          <p:cNvPr id="427" name="تجميع"/>
          <p:cNvGrpSpPr/>
          <p:nvPr/>
        </p:nvGrpSpPr>
        <p:grpSpPr>
          <a:xfrm>
            <a:off x="17325547" y="9179898"/>
            <a:ext cx="2268898" cy="4454008"/>
            <a:chOff x="0" y="0"/>
            <a:chExt cx="2268897" cy="4454007"/>
          </a:xfrm>
        </p:grpSpPr>
        <p:grpSp>
          <p:nvGrpSpPr>
            <p:cNvPr id="425" name="الرسم"/>
            <p:cNvGrpSpPr/>
            <p:nvPr/>
          </p:nvGrpSpPr>
          <p:grpSpPr>
            <a:xfrm>
              <a:off x="-1" y="0"/>
              <a:ext cx="2268899" cy="4454008"/>
              <a:chOff x="0" y="0"/>
              <a:chExt cx="2268897" cy="4454007"/>
            </a:xfrm>
          </p:grpSpPr>
          <p:sp>
            <p:nvSpPr>
              <p:cNvPr id="397" name="شكل"/>
              <p:cNvSpPr/>
              <p:nvPr/>
            </p:nvSpPr>
            <p:spPr>
              <a:xfrm>
                <a:off x="1245795" y="1122570"/>
                <a:ext cx="807973" cy="623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71" fill="norm" stroke="1" extrusionOk="0">
                    <a:moveTo>
                      <a:pt x="16663" y="474"/>
                    </a:moveTo>
                    <a:cubicBezTo>
                      <a:pt x="15326" y="209"/>
                      <a:pt x="13989" y="-56"/>
                      <a:pt x="12549" y="10"/>
                    </a:cubicBezTo>
                    <a:cubicBezTo>
                      <a:pt x="11109" y="77"/>
                      <a:pt x="9566" y="474"/>
                      <a:pt x="7971" y="673"/>
                    </a:cubicBezTo>
                    <a:cubicBezTo>
                      <a:pt x="6377" y="872"/>
                      <a:pt x="4731" y="872"/>
                      <a:pt x="3651" y="938"/>
                    </a:cubicBezTo>
                    <a:cubicBezTo>
                      <a:pt x="2571" y="1004"/>
                      <a:pt x="2057" y="1137"/>
                      <a:pt x="1543" y="1402"/>
                    </a:cubicBezTo>
                    <a:cubicBezTo>
                      <a:pt x="1029" y="1667"/>
                      <a:pt x="514" y="2064"/>
                      <a:pt x="257" y="2594"/>
                    </a:cubicBezTo>
                    <a:cubicBezTo>
                      <a:pt x="0" y="3124"/>
                      <a:pt x="0" y="3787"/>
                      <a:pt x="0" y="5443"/>
                    </a:cubicBezTo>
                    <a:cubicBezTo>
                      <a:pt x="0" y="7100"/>
                      <a:pt x="0" y="9750"/>
                      <a:pt x="411" y="11539"/>
                    </a:cubicBezTo>
                    <a:cubicBezTo>
                      <a:pt x="823" y="13328"/>
                      <a:pt x="1646" y="14256"/>
                      <a:pt x="3034" y="15316"/>
                    </a:cubicBezTo>
                    <a:cubicBezTo>
                      <a:pt x="4423" y="16376"/>
                      <a:pt x="6377" y="17569"/>
                      <a:pt x="8074" y="18629"/>
                    </a:cubicBezTo>
                    <a:cubicBezTo>
                      <a:pt x="9771" y="19689"/>
                      <a:pt x="11211" y="20616"/>
                      <a:pt x="12446" y="21080"/>
                    </a:cubicBezTo>
                    <a:cubicBezTo>
                      <a:pt x="13680" y="21544"/>
                      <a:pt x="14709" y="21544"/>
                      <a:pt x="15429" y="21345"/>
                    </a:cubicBezTo>
                    <a:cubicBezTo>
                      <a:pt x="16149" y="21146"/>
                      <a:pt x="16560" y="20749"/>
                      <a:pt x="17023" y="20351"/>
                    </a:cubicBezTo>
                    <a:cubicBezTo>
                      <a:pt x="17486" y="19954"/>
                      <a:pt x="18000" y="19556"/>
                      <a:pt x="18257" y="19026"/>
                    </a:cubicBezTo>
                    <a:cubicBezTo>
                      <a:pt x="18514" y="18496"/>
                      <a:pt x="18514" y="17834"/>
                      <a:pt x="18617" y="16840"/>
                    </a:cubicBezTo>
                    <a:cubicBezTo>
                      <a:pt x="18720" y="15846"/>
                      <a:pt x="18926" y="14521"/>
                      <a:pt x="19440" y="13394"/>
                    </a:cubicBezTo>
                    <a:cubicBezTo>
                      <a:pt x="19954" y="12268"/>
                      <a:pt x="20777" y="11340"/>
                      <a:pt x="21600" y="10413"/>
                    </a:cubicBezTo>
                    <a:close/>
                  </a:path>
                </a:pathLst>
              </a:custGeom>
              <a:solidFill>
                <a:srgbClr val="FFECD4">
                  <a:alpha val="74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98" name="شكل"/>
              <p:cNvSpPr/>
              <p:nvPr/>
            </p:nvSpPr>
            <p:spPr>
              <a:xfrm>
                <a:off x="54701" y="224480"/>
                <a:ext cx="1445030" cy="665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6" h="21600" fill="norm" stroke="1" extrusionOk="0">
                    <a:moveTo>
                      <a:pt x="20025" y="0"/>
                    </a:moveTo>
                    <a:cubicBezTo>
                      <a:pt x="18991" y="375"/>
                      <a:pt x="17957" y="749"/>
                      <a:pt x="16521" y="812"/>
                    </a:cubicBezTo>
                    <a:cubicBezTo>
                      <a:pt x="15085" y="874"/>
                      <a:pt x="13246" y="624"/>
                      <a:pt x="11408" y="499"/>
                    </a:cubicBezTo>
                    <a:cubicBezTo>
                      <a:pt x="9570" y="375"/>
                      <a:pt x="7731" y="375"/>
                      <a:pt x="6180" y="375"/>
                    </a:cubicBezTo>
                    <a:cubicBezTo>
                      <a:pt x="4629" y="375"/>
                      <a:pt x="3365" y="375"/>
                      <a:pt x="2446" y="499"/>
                    </a:cubicBezTo>
                    <a:cubicBezTo>
                      <a:pt x="1527" y="624"/>
                      <a:pt x="953" y="874"/>
                      <a:pt x="579" y="1249"/>
                    </a:cubicBezTo>
                    <a:cubicBezTo>
                      <a:pt x="206" y="1623"/>
                      <a:pt x="33" y="2123"/>
                      <a:pt x="5" y="2997"/>
                    </a:cubicBezTo>
                    <a:cubicBezTo>
                      <a:pt x="-24" y="3871"/>
                      <a:pt x="91" y="5119"/>
                      <a:pt x="235" y="6368"/>
                    </a:cubicBezTo>
                    <a:cubicBezTo>
                      <a:pt x="378" y="7616"/>
                      <a:pt x="550" y="8865"/>
                      <a:pt x="752" y="10363"/>
                    </a:cubicBezTo>
                    <a:cubicBezTo>
                      <a:pt x="953" y="11861"/>
                      <a:pt x="1182" y="13609"/>
                      <a:pt x="1498" y="14920"/>
                    </a:cubicBezTo>
                    <a:cubicBezTo>
                      <a:pt x="1814" y="16231"/>
                      <a:pt x="2216" y="17105"/>
                      <a:pt x="2619" y="18104"/>
                    </a:cubicBezTo>
                    <a:cubicBezTo>
                      <a:pt x="3021" y="19103"/>
                      <a:pt x="3423" y="20227"/>
                      <a:pt x="4055" y="20851"/>
                    </a:cubicBezTo>
                    <a:cubicBezTo>
                      <a:pt x="4687" y="21475"/>
                      <a:pt x="5548" y="21600"/>
                      <a:pt x="6726" y="21600"/>
                    </a:cubicBezTo>
                    <a:cubicBezTo>
                      <a:pt x="7904" y="21600"/>
                      <a:pt x="9397" y="21475"/>
                      <a:pt x="10747" y="21350"/>
                    </a:cubicBezTo>
                    <a:cubicBezTo>
                      <a:pt x="12097" y="21225"/>
                      <a:pt x="13304" y="21101"/>
                      <a:pt x="14654" y="20726"/>
                    </a:cubicBezTo>
                    <a:cubicBezTo>
                      <a:pt x="16004" y="20351"/>
                      <a:pt x="17497" y="19727"/>
                      <a:pt x="18531" y="19353"/>
                    </a:cubicBezTo>
                    <a:cubicBezTo>
                      <a:pt x="19565" y="18978"/>
                      <a:pt x="20140" y="18853"/>
                      <a:pt x="20571" y="18666"/>
                    </a:cubicBezTo>
                    <a:cubicBezTo>
                      <a:pt x="21002" y="18479"/>
                      <a:pt x="21289" y="18229"/>
                      <a:pt x="21576" y="17979"/>
                    </a:cubicBezTo>
                    <a:close/>
                  </a:path>
                </a:pathLst>
              </a:custGeom>
              <a:solidFill>
                <a:srgbClr val="FFECD4">
                  <a:alpha val="74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399" name="خط"/>
              <p:cNvSpPr/>
              <p:nvPr/>
            </p:nvSpPr>
            <p:spPr>
              <a:xfrm>
                <a:off x="1268182" y="1011626"/>
                <a:ext cx="761835" cy="714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6" h="21578" fill="norm" stroke="1" extrusionOk="0">
                    <a:moveTo>
                      <a:pt x="14511" y="1598"/>
                    </a:moveTo>
                    <a:cubicBezTo>
                      <a:pt x="13735" y="1184"/>
                      <a:pt x="12960" y="769"/>
                      <a:pt x="12157" y="533"/>
                    </a:cubicBezTo>
                    <a:cubicBezTo>
                      <a:pt x="11354" y="296"/>
                      <a:pt x="10523" y="237"/>
                      <a:pt x="9554" y="266"/>
                    </a:cubicBezTo>
                    <a:cubicBezTo>
                      <a:pt x="8585" y="296"/>
                      <a:pt x="7477" y="414"/>
                      <a:pt x="6397" y="829"/>
                    </a:cubicBezTo>
                    <a:cubicBezTo>
                      <a:pt x="5317" y="1243"/>
                      <a:pt x="4265" y="1953"/>
                      <a:pt x="3462" y="2663"/>
                    </a:cubicBezTo>
                    <a:cubicBezTo>
                      <a:pt x="2658" y="3373"/>
                      <a:pt x="2105" y="4083"/>
                      <a:pt x="1606" y="4853"/>
                    </a:cubicBezTo>
                    <a:cubicBezTo>
                      <a:pt x="1108" y="5622"/>
                      <a:pt x="665" y="6450"/>
                      <a:pt x="388" y="7456"/>
                    </a:cubicBezTo>
                    <a:cubicBezTo>
                      <a:pt x="111" y="8462"/>
                      <a:pt x="0" y="9646"/>
                      <a:pt x="0" y="10741"/>
                    </a:cubicBezTo>
                    <a:cubicBezTo>
                      <a:pt x="0" y="11836"/>
                      <a:pt x="111" y="12842"/>
                      <a:pt x="277" y="13611"/>
                    </a:cubicBezTo>
                    <a:cubicBezTo>
                      <a:pt x="443" y="14380"/>
                      <a:pt x="665" y="14913"/>
                      <a:pt x="1025" y="15534"/>
                    </a:cubicBezTo>
                    <a:cubicBezTo>
                      <a:pt x="1385" y="16156"/>
                      <a:pt x="1883" y="16866"/>
                      <a:pt x="2326" y="17428"/>
                    </a:cubicBezTo>
                    <a:cubicBezTo>
                      <a:pt x="2769" y="17990"/>
                      <a:pt x="3157" y="18404"/>
                      <a:pt x="3600" y="18759"/>
                    </a:cubicBezTo>
                    <a:cubicBezTo>
                      <a:pt x="4043" y="19115"/>
                      <a:pt x="4542" y="19410"/>
                      <a:pt x="5151" y="19765"/>
                    </a:cubicBezTo>
                    <a:cubicBezTo>
                      <a:pt x="5760" y="20121"/>
                      <a:pt x="6480" y="20535"/>
                      <a:pt x="7145" y="20831"/>
                    </a:cubicBezTo>
                    <a:cubicBezTo>
                      <a:pt x="7809" y="21127"/>
                      <a:pt x="8418" y="21304"/>
                      <a:pt x="9277" y="21422"/>
                    </a:cubicBezTo>
                    <a:cubicBezTo>
                      <a:pt x="10135" y="21541"/>
                      <a:pt x="11243" y="21600"/>
                      <a:pt x="12240" y="21570"/>
                    </a:cubicBezTo>
                    <a:cubicBezTo>
                      <a:pt x="13237" y="21541"/>
                      <a:pt x="14123" y="21422"/>
                      <a:pt x="14954" y="21127"/>
                    </a:cubicBezTo>
                    <a:cubicBezTo>
                      <a:pt x="15785" y="20831"/>
                      <a:pt x="16560" y="20357"/>
                      <a:pt x="17225" y="19795"/>
                    </a:cubicBezTo>
                    <a:cubicBezTo>
                      <a:pt x="17889" y="19233"/>
                      <a:pt x="18443" y="18582"/>
                      <a:pt x="19025" y="17931"/>
                    </a:cubicBezTo>
                    <a:cubicBezTo>
                      <a:pt x="19606" y="17280"/>
                      <a:pt x="20215" y="16629"/>
                      <a:pt x="20658" y="15889"/>
                    </a:cubicBezTo>
                    <a:cubicBezTo>
                      <a:pt x="21102" y="15150"/>
                      <a:pt x="21378" y="14321"/>
                      <a:pt x="21489" y="13433"/>
                    </a:cubicBezTo>
                    <a:cubicBezTo>
                      <a:pt x="21600" y="12546"/>
                      <a:pt x="21545" y="11599"/>
                      <a:pt x="21351" y="10534"/>
                    </a:cubicBezTo>
                    <a:cubicBezTo>
                      <a:pt x="21157" y="9468"/>
                      <a:pt x="20825" y="8285"/>
                      <a:pt x="20492" y="7456"/>
                    </a:cubicBezTo>
                    <a:cubicBezTo>
                      <a:pt x="20160" y="6628"/>
                      <a:pt x="19828" y="6155"/>
                      <a:pt x="19468" y="5504"/>
                    </a:cubicBezTo>
                    <a:cubicBezTo>
                      <a:pt x="19108" y="4853"/>
                      <a:pt x="18720" y="4024"/>
                      <a:pt x="18166" y="3344"/>
                    </a:cubicBezTo>
                    <a:cubicBezTo>
                      <a:pt x="17612" y="2663"/>
                      <a:pt x="16892" y="2130"/>
                      <a:pt x="15895" y="1657"/>
                    </a:cubicBezTo>
                    <a:cubicBezTo>
                      <a:pt x="14898" y="1184"/>
                      <a:pt x="13625" y="769"/>
                      <a:pt x="12794" y="503"/>
                    </a:cubicBezTo>
                    <a:cubicBezTo>
                      <a:pt x="11963" y="237"/>
                      <a:pt x="11575" y="118"/>
                      <a:pt x="11188" y="0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00" name="خط"/>
              <p:cNvSpPr/>
              <p:nvPr/>
            </p:nvSpPr>
            <p:spPr>
              <a:xfrm>
                <a:off x="1711701" y="1217253"/>
                <a:ext cx="69101" cy="8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1" h="21091" fill="norm" stroke="1" extrusionOk="0">
                    <a:moveTo>
                      <a:pt x="10514" y="5515"/>
                    </a:moveTo>
                    <a:cubicBezTo>
                      <a:pt x="12314" y="7353"/>
                      <a:pt x="14114" y="9191"/>
                      <a:pt x="15014" y="11260"/>
                    </a:cubicBezTo>
                    <a:cubicBezTo>
                      <a:pt x="15914" y="13328"/>
                      <a:pt x="15914" y="15625"/>
                      <a:pt x="14714" y="17464"/>
                    </a:cubicBezTo>
                    <a:cubicBezTo>
                      <a:pt x="13514" y="19302"/>
                      <a:pt x="11114" y="20681"/>
                      <a:pt x="9914" y="20221"/>
                    </a:cubicBezTo>
                    <a:cubicBezTo>
                      <a:pt x="8714" y="19762"/>
                      <a:pt x="8714" y="17464"/>
                      <a:pt x="9014" y="15166"/>
                    </a:cubicBezTo>
                    <a:cubicBezTo>
                      <a:pt x="9314" y="12868"/>
                      <a:pt x="9914" y="10570"/>
                      <a:pt x="11414" y="8502"/>
                    </a:cubicBezTo>
                    <a:cubicBezTo>
                      <a:pt x="12914" y="6434"/>
                      <a:pt x="15314" y="4596"/>
                      <a:pt x="16814" y="4825"/>
                    </a:cubicBezTo>
                    <a:cubicBezTo>
                      <a:pt x="18314" y="5055"/>
                      <a:pt x="18914" y="7353"/>
                      <a:pt x="18614" y="9651"/>
                    </a:cubicBezTo>
                    <a:cubicBezTo>
                      <a:pt x="18314" y="11949"/>
                      <a:pt x="17114" y="14247"/>
                      <a:pt x="15314" y="16085"/>
                    </a:cubicBezTo>
                    <a:cubicBezTo>
                      <a:pt x="13514" y="17923"/>
                      <a:pt x="11114" y="19302"/>
                      <a:pt x="8414" y="20221"/>
                    </a:cubicBezTo>
                    <a:cubicBezTo>
                      <a:pt x="5714" y="21140"/>
                      <a:pt x="2714" y="21600"/>
                      <a:pt x="1214" y="20221"/>
                    </a:cubicBezTo>
                    <a:cubicBezTo>
                      <a:pt x="-286" y="18843"/>
                      <a:pt x="-286" y="15626"/>
                      <a:pt x="614" y="12868"/>
                    </a:cubicBezTo>
                    <a:cubicBezTo>
                      <a:pt x="1514" y="10111"/>
                      <a:pt x="3314" y="7813"/>
                      <a:pt x="5414" y="5974"/>
                    </a:cubicBezTo>
                    <a:cubicBezTo>
                      <a:pt x="7514" y="4136"/>
                      <a:pt x="9914" y="2757"/>
                      <a:pt x="11714" y="3217"/>
                    </a:cubicBezTo>
                    <a:cubicBezTo>
                      <a:pt x="13514" y="3676"/>
                      <a:pt x="14714" y="5974"/>
                      <a:pt x="15314" y="8272"/>
                    </a:cubicBezTo>
                    <a:cubicBezTo>
                      <a:pt x="15914" y="10570"/>
                      <a:pt x="15914" y="12868"/>
                      <a:pt x="14414" y="14247"/>
                    </a:cubicBezTo>
                    <a:cubicBezTo>
                      <a:pt x="12914" y="15626"/>
                      <a:pt x="9914" y="16085"/>
                      <a:pt x="8114" y="14936"/>
                    </a:cubicBezTo>
                    <a:cubicBezTo>
                      <a:pt x="6314" y="13787"/>
                      <a:pt x="5714" y="11030"/>
                      <a:pt x="6614" y="8502"/>
                    </a:cubicBezTo>
                    <a:cubicBezTo>
                      <a:pt x="7514" y="5974"/>
                      <a:pt x="9914" y="3676"/>
                      <a:pt x="12614" y="2298"/>
                    </a:cubicBezTo>
                    <a:cubicBezTo>
                      <a:pt x="15314" y="919"/>
                      <a:pt x="18314" y="459"/>
                      <a:pt x="19814" y="1379"/>
                    </a:cubicBezTo>
                    <a:cubicBezTo>
                      <a:pt x="21314" y="2298"/>
                      <a:pt x="21314" y="4596"/>
                      <a:pt x="21014" y="6894"/>
                    </a:cubicBezTo>
                    <a:cubicBezTo>
                      <a:pt x="20714" y="9191"/>
                      <a:pt x="20114" y="11489"/>
                      <a:pt x="17714" y="13557"/>
                    </a:cubicBezTo>
                    <a:cubicBezTo>
                      <a:pt x="15314" y="15626"/>
                      <a:pt x="11114" y="17464"/>
                      <a:pt x="8714" y="17234"/>
                    </a:cubicBezTo>
                    <a:cubicBezTo>
                      <a:pt x="6314" y="17004"/>
                      <a:pt x="5714" y="14706"/>
                      <a:pt x="6914" y="11489"/>
                    </a:cubicBezTo>
                    <a:cubicBezTo>
                      <a:pt x="8114" y="8272"/>
                      <a:pt x="11114" y="4136"/>
                      <a:pt x="14114" y="0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01" name="خط"/>
              <p:cNvSpPr/>
              <p:nvPr/>
            </p:nvSpPr>
            <p:spPr>
              <a:xfrm>
                <a:off x="1522767" y="1262169"/>
                <a:ext cx="57660" cy="60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9" h="20335" fill="norm" stroke="1" extrusionOk="0">
                    <a:moveTo>
                      <a:pt x="2160" y="8550"/>
                    </a:moveTo>
                    <a:cubicBezTo>
                      <a:pt x="5040" y="5932"/>
                      <a:pt x="7920" y="3314"/>
                      <a:pt x="11160" y="1678"/>
                    </a:cubicBezTo>
                    <a:cubicBezTo>
                      <a:pt x="14400" y="42"/>
                      <a:pt x="18000" y="-613"/>
                      <a:pt x="19800" y="696"/>
                    </a:cubicBezTo>
                    <a:cubicBezTo>
                      <a:pt x="21600" y="2005"/>
                      <a:pt x="21600" y="5278"/>
                      <a:pt x="20160" y="8550"/>
                    </a:cubicBezTo>
                    <a:cubicBezTo>
                      <a:pt x="18720" y="11823"/>
                      <a:pt x="15840" y="15096"/>
                      <a:pt x="12240" y="17387"/>
                    </a:cubicBezTo>
                    <a:cubicBezTo>
                      <a:pt x="8640" y="19678"/>
                      <a:pt x="4320" y="20987"/>
                      <a:pt x="2520" y="20005"/>
                    </a:cubicBezTo>
                    <a:cubicBezTo>
                      <a:pt x="720" y="19023"/>
                      <a:pt x="1440" y="15751"/>
                      <a:pt x="3600" y="12151"/>
                    </a:cubicBezTo>
                    <a:cubicBezTo>
                      <a:pt x="5760" y="8551"/>
                      <a:pt x="9360" y="4623"/>
                      <a:pt x="9000" y="4296"/>
                    </a:cubicBezTo>
                    <a:cubicBezTo>
                      <a:pt x="8640" y="3969"/>
                      <a:pt x="4320" y="7241"/>
                      <a:pt x="0" y="10514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02" name="خط"/>
              <p:cNvSpPr/>
              <p:nvPr/>
            </p:nvSpPr>
            <p:spPr>
              <a:xfrm>
                <a:off x="1434641" y="1164377"/>
                <a:ext cx="111627" cy="587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379" y="18000"/>
                      <a:pt x="758" y="14400"/>
                      <a:pt x="3411" y="10800"/>
                    </a:cubicBezTo>
                    <a:cubicBezTo>
                      <a:pt x="6063" y="7200"/>
                      <a:pt x="10989" y="3600"/>
                      <a:pt x="14400" y="1800"/>
                    </a:cubicBezTo>
                    <a:cubicBezTo>
                      <a:pt x="17811" y="0"/>
                      <a:pt x="19705" y="0"/>
                      <a:pt x="21600" y="0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03" name="خط"/>
              <p:cNvSpPr/>
              <p:nvPr/>
            </p:nvSpPr>
            <p:spPr>
              <a:xfrm>
                <a:off x="1734269" y="1118249"/>
                <a:ext cx="64626" cy="16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32" fill="norm" stroke="1" extrusionOk="0">
                    <a:moveTo>
                      <a:pt x="0" y="13332"/>
                    </a:moveTo>
                    <a:cubicBezTo>
                      <a:pt x="2618" y="6132"/>
                      <a:pt x="5236" y="-1068"/>
                      <a:pt x="8836" y="132"/>
                    </a:cubicBezTo>
                    <a:cubicBezTo>
                      <a:pt x="12436" y="1332"/>
                      <a:pt x="17018" y="10932"/>
                      <a:pt x="21600" y="20532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04" name="خط"/>
              <p:cNvSpPr/>
              <p:nvPr/>
            </p:nvSpPr>
            <p:spPr>
              <a:xfrm>
                <a:off x="1716643" y="935252"/>
                <a:ext cx="105752" cy="94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200" y="14400"/>
                      <a:pt x="14400" y="7200"/>
                      <a:pt x="21600" y="0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05" name="خط"/>
              <p:cNvSpPr/>
              <p:nvPr/>
            </p:nvSpPr>
            <p:spPr>
              <a:xfrm>
                <a:off x="1601399" y="870625"/>
                <a:ext cx="162246" cy="129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4" h="21600" fill="norm" stroke="1" extrusionOk="0">
                    <a:moveTo>
                      <a:pt x="3561" y="21600"/>
                    </a:moveTo>
                    <a:cubicBezTo>
                      <a:pt x="2018" y="20945"/>
                      <a:pt x="475" y="20291"/>
                      <a:pt x="90" y="19309"/>
                    </a:cubicBezTo>
                    <a:cubicBezTo>
                      <a:pt x="-296" y="18327"/>
                      <a:pt x="475" y="17018"/>
                      <a:pt x="4204" y="13745"/>
                    </a:cubicBezTo>
                    <a:cubicBezTo>
                      <a:pt x="7933" y="10473"/>
                      <a:pt x="14618" y="5236"/>
                      <a:pt x="21304" y="0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06" name="خط"/>
              <p:cNvSpPr/>
              <p:nvPr/>
            </p:nvSpPr>
            <p:spPr>
              <a:xfrm>
                <a:off x="1299515" y="1748861"/>
                <a:ext cx="353635" cy="2521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0" h="21578" fill="norm" stroke="1" extrusionOk="0">
                    <a:moveTo>
                      <a:pt x="20049" y="126"/>
                    </a:moveTo>
                    <a:cubicBezTo>
                      <a:pt x="20407" y="59"/>
                      <a:pt x="20765" y="-8"/>
                      <a:pt x="20884" y="0"/>
                    </a:cubicBezTo>
                    <a:cubicBezTo>
                      <a:pt x="21003" y="9"/>
                      <a:pt x="20884" y="93"/>
                      <a:pt x="21003" y="310"/>
                    </a:cubicBezTo>
                    <a:cubicBezTo>
                      <a:pt x="21123" y="528"/>
                      <a:pt x="21481" y="880"/>
                      <a:pt x="21540" y="1224"/>
                    </a:cubicBezTo>
                    <a:cubicBezTo>
                      <a:pt x="21600" y="1567"/>
                      <a:pt x="21361" y="1902"/>
                      <a:pt x="21123" y="2204"/>
                    </a:cubicBezTo>
                    <a:cubicBezTo>
                      <a:pt x="20884" y="2506"/>
                      <a:pt x="20645" y="2774"/>
                      <a:pt x="20347" y="3075"/>
                    </a:cubicBezTo>
                    <a:cubicBezTo>
                      <a:pt x="20049" y="3377"/>
                      <a:pt x="19691" y="3712"/>
                      <a:pt x="19333" y="4064"/>
                    </a:cubicBezTo>
                    <a:cubicBezTo>
                      <a:pt x="18975" y="4416"/>
                      <a:pt x="18617" y="4785"/>
                      <a:pt x="18378" y="5136"/>
                    </a:cubicBezTo>
                    <a:cubicBezTo>
                      <a:pt x="18139" y="5488"/>
                      <a:pt x="18020" y="5823"/>
                      <a:pt x="17781" y="6125"/>
                    </a:cubicBezTo>
                    <a:cubicBezTo>
                      <a:pt x="17543" y="6427"/>
                      <a:pt x="17185" y="6695"/>
                      <a:pt x="16767" y="7047"/>
                    </a:cubicBezTo>
                    <a:cubicBezTo>
                      <a:pt x="16349" y="7399"/>
                      <a:pt x="15872" y="7834"/>
                      <a:pt x="15573" y="8262"/>
                    </a:cubicBezTo>
                    <a:cubicBezTo>
                      <a:pt x="15275" y="8689"/>
                      <a:pt x="15156" y="9108"/>
                      <a:pt x="14917" y="9443"/>
                    </a:cubicBezTo>
                    <a:cubicBezTo>
                      <a:pt x="14678" y="9778"/>
                      <a:pt x="14320" y="10030"/>
                      <a:pt x="13724" y="10273"/>
                    </a:cubicBezTo>
                    <a:cubicBezTo>
                      <a:pt x="13127" y="10516"/>
                      <a:pt x="12292" y="10750"/>
                      <a:pt x="11456" y="11035"/>
                    </a:cubicBezTo>
                    <a:cubicBezTo>
                      <a:pt x="10621" y="11320"/>
                      <a:pt x="9786" y="11655"/>
                      <a:pt x="9189" y="11990"/>
                    </a:cubicBezTo>
                    <a:cubicBezTo>
                      <a:pt x="8592" y="12325"/>
                      <a:pt x="8234" y="12660"/>
                      <a:pt x="7638" y="13021"/>
                    </a:cubicBezTo>
                    <a:cubicBezTo>
                      <a:pt x="7041" y="13381"/>
                      <a:pt x="6206" y="13766"/>
                      <a:pt x="5311" y="14169"/>
                    </a:cubicBezTo>
                    <a:cubicBezTo>
                      <a:pt x="4415" y="14571"/>
                      <a:pt x="3461" y="14990"/>
                      <a:pt x="2924" y="15333"/>
                    </a:cubicBezTo>
                    <a:cubicBezTo>
                      <a:pt x="2387" y="15677"/>
                      <a:pt x="2267" y="15945"/>
                      <a:pt x="2208" y="16121"/>
                    </a:cubicBezTo>
                    <a:cubicBezTo>
                      <a:pt x="2148" y="16297"/>
                      <a:pt x="2148" y="16381"/>
                      <a:pt x="2446" y="16489"/>
                    </a:cubicBezTo>
                    <a:cubicBezTo>
                      <a:pt x="2745" y="16598"/>
                      <a:pt x="3341" y="16732"/>
                      <a:pt x="3938" y="16950"/>
                    </a:cubicBezTo>
                    <a:cubicBezTo>
                      <a:pt x="4535" y="17168"/>
                      <a:pt x="5132" y="17470"/>
                      <a:pt x="5430" y="17830"/>
                    </a:cubicBezTo>
                    <a:cubicBezTo>
                      <a:pt x="5728" y="18190"/>
                      <a:pt x="5728" y="18609"/>
                      <a:pt x="5907" y="18986"/>
                    </a:cubicBezTo>
                    <a:cubicBezTo>
                      <a:pt x="6086" y="19363"/>
                      <a:pt x="6444" y="19698"/>
                      <a:pt x="6623" y="19908"/>
                    </a:cubicBezTo>
                    <a:cubicBezTo>
                      <a:pt x="6802" y="20117"/>
                      <a:pt x="6802" y="20201"/>
                      <a:pt x="6564" y="20268"/>
                    </a:cubicBezTo>
                    <a:cubicBezTo>
                      <a:pt x="6325" y="20335"/>
                      <a:pt x="5848" y="20385"/>
                      <a:pt x="4833" y="20486"/>
                    </a:cubicBezTo>
                    <a:cubicBezTo>
                      <a:pt x="3819" y="20587"/>
                      <a:pt x="2267" y="20737"/>
                      <a:pt x="1313" y="20846"/>
                    </a:cubicBezTo>
                    <a:cubicBezTo>
                      <a:pt x="358" y="20955"/>
                      <a:pt x="0" y="21022"/>
                      <a:pt x="0" y="21140"/>
                    </a:cubicBezTo>
                    <a:cubicBezTo>
                      <a:pt x="0" y="21257"/>
                      <a:pt x="358" y="21424"/>
                      <a:pt x="835" y="21508"/>
                    </a:cubicBezTo>
                    <a:cubicBezTo>
                      <a:pt x="1313" y="21592"/>
                      <a:pt x="1909" y="21592"/>
                      <a:pt x="2864" y="21550"/>
                    </a:cubicBezTo>
                    <a:cubicBezTo>
                      <a:pt x="3819" y="21508"/>
                      <a:pt x="5131" y="21424"/>
                      <a:pt x="6027" y="21357"/>
                    </a:cubicBezTo>
                    <a:cubicBezTo>
                      <a:pt x="6922" y="21290"/>
                      <a:pt x="7399" y="21240"/>
                      <a:pt x="7518" y="21156"/>
                    </a:cubicBezTo>
                    <a:cubicBezTo>
                      <a:pt x="7638" y="21073"/>
                      <a:pt x="7399" y="20955"/>
                      <a:pt x="7697" y="20721"/>
                    </a:cubicBezTo>
                    <a:cubicBezTo>
                      <a:pt x="7996" y="20486"/>
                      <a:pt x="8831" y="20134"/>
                      <a:pt x="9666" y="19782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07" name="خط"/>
              <p:cNvSpPr/>
              <p:nvPr/>
            </p:nvSpPr>
            <p:spPr>
              <a:xfrm>
                <a:off x="1550184" y="2923692"/>
                <a:ext cx="528589" cy="936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4" h="21564" fill="norm" stroke="1" extrusionOk="0">
                    <a:moveTo>
                      <a:pt x="794" y="73"/>
                    </a:moveTo>
                    <a:cubicBezTo>
                      <a:pt x="397" y="28"/>
                      <a:pt x="0" y="-17"/>
                      <a:pt x="0" y="6"/>
                    </a:cubicBezTo>
                    <a:cubicBezTo>
                      <a:pt x="0" y="28"/>
                      <a:pt x="397" y="118"/>
                      <a:pt x="1151" y="389"/>
                    </a:cubicBezTo>
                    <a:cubicBezTo>
                      <a:pt x="1906" y="659"/>
                      <a:pt x="3018" y="1110"/>
                      <a:pt x="4209" y="1471"/>
                    </a:cubicBezTo>
                    <a:cubicBezTo>
                      <a:pt x="5400" y="1832"/>
                      <a:pt x="6671" y="2102"/>
                      <a:pt x="7663" y="2508"/>
                    </a:cubicBezTo>
                    <a:cubicBezTo>
                      <a:pt x="8656" y="2914"/>
                      <a:pt x="9371" y="3455"/>
                      <a:pt x="9966" y="3929"/>
                    </a:cubicBezTo>
                    <a:cubicBezTo>
                      <a:pt x="10562" y="4402"/>
                      <a:pt x="11038" y="4808"/>
                      <a:pt x="11674" y="5079"/>
                    </a:cubicBezTo>
                    <a:cubicBezTo>
                      <a:pt x="12309" y="5349"/>
                      <a:pt x="13103" y="5484"/>
                      <a:pt x="13699" y="5597"/>
                    </a:cubicBezTo>
                    <a:cubicBezTo>
                      <a:pt x="14294" y="5710"/>
                      <a:pt x="14691" y="5800"/>
                      <a:pt x="14929" y="5958"/>
                    </a:cubicBezTo>
                    <a:cubicBezTo>
                      <a:pt x="15168" y="6116"/>
                      <a:pt x="15247" y="6341"/>
                      <a:pt x="15287" y="6679"/>
                    </a:cubicBezTo>
                    <a:cubicBezTo>
                      <a:pt x="15326" y="7018"/>
                      <a:pt x="15326" y="7469"/>
                      <a:pt x="15128" y="8032"/>
                    </a:cubicBezTo>
                    <a:cubicBezTo>
                      <a:pt x="14929" y="8596"/>
                      <a:pt x="14532" y="9272"/>
                      <a:pt x="14175" y="10107"/>
                    </a:cubicBezTo>
                    <a:cubicBezTo>
                      <a:pt x="13818" y="10941"/>
                      <a:pt x="13500" y="11933"/>
                      <a:pt x="13301" y="12880"/>
                    </a:cubicBezTo>
                    <a:cubicBezTo>
                      <a:pt x="13103" y="13827"/>
                      <a:pt x="13024" y="14729"/>
                      <a:pt x="12865" y="15540"/>
                    </a:cubicBezTo>
                    <a:cubicBezTo>
                      <a:pt x="12706" y="16352"/>
                      <a:pt x="12468" y="17074"/>
                      <a:pt x="12309" y="17547"/>
                    </a:cubicBezTo>
                    <a:cubicBezTo>
                      <a:pt x="12150" y="18021"/>
                      <a:pt x="12071" y="18246"/>
                      <a:pt x="12229" y="18381"/>
                    </a:cubicBezTo>
                    <a:cubicBezTo>
                      <a:pt x="12388" y="18517"/>
                      <a:pt x="12785" y="18562"/>
                      <a:pt x="13460" y="18381"/>
                    </a:cubicBezTo>
                    <a:cubicBezTo>
                      <a:pt x="14135" y="18201"/>
                      <a:pt x="15088" y="17795"/>
                      <a:pt x="16041" y="17389"/>
                    </a:cubicBezTo>
                    <a:cubicBezTo>
                      <a:pt x="16994" y="16983"/>
                      <a:pt x="17947" y="16578"/>
                      <a:pt x="18622" y="16352"/>
                    </a:cubicBezTo>
                    <a:cubicBezTo>
                      <a:pt x="19297" y="16127"/>
                      <a:pt x="19694" y="16082"/>
                      <a:pt x="20091" y="16082"/>
                    </a:cubicBezTo>
                    <a:cubicBezTo>
                      <a:pt x="20488" y="16082"/>
                      <a:pt x="20885" y="16127"/>
                      <a:pt x="21163" y="16375"/>
                    </a:cubicBezTo>
                    <a:cubicBezTo>
                      <a:pt x="21441" y="16623"/>
                      <a:pt x="21600" y="17074"/>
                      <a:pt x="21163" y="17637"/>
                    </a:cubicBezTo>
                    <a:cubicBezTo>
                      <a:pt x="20726" y="18201"/>
                      <a:pt x="19694" y="18877"/>
                      <a:pt x="18741" y="19486"/>
                    </a:cubicBezTo>
                    <a:cubicBezTo>
                      <a:pt x="17788" y="20095"/>
                      <a:pt x="16915" y="20636"/>
                      <a:pt x="16279" y="20974"/>
                    </a:cubicBezTo>
                    <a:cubicBezTo>
                      <a:pt x="15644" y="21312"/>
                      <a:pt x="15247" y="21448"/>
                      <a:pt x="14850" y="21515"/>
                    </a:cubicBezTo>
                    <a:cubicBezTo>
                      <a:pt x="14453" y="21583"/>
                      <a:pt x="14056" y="21583"/>
                      <a:pt x="13738" y="21493"/>
                    </a:cubicBezTo>
                    <a:cubicBezTo>
                      <a:pt x="13421" y="21403"/>
                      <a:pt x="13182" y="21222"/>
                      <a:pt x="13103" y="20907"/>
                    </a:cubicBezTo>
                    <a:cubicBezTo>
                      <a:pt x="13024" y="20591"/>
                      <a:pt x="13103" y="20140"/>
                      <a:pt x="13540" y="19576"/>
                    </a:cubicBezTo>
                    <a:cubicBezTo>
                      <a:pt x="13976" y="19013"/>
                      <a:pt x="14771" y="18336"/>
                      <a:pt x="15525" y="17863"/>
                    </a:cubicBezTo>
                    <a:cubicBezTo>
                      <a:pt x="16279" y="17389"/>
                      <a:pt x="16994" y="17119"/>
                      <a:pt x="17709" y="16848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08" name="خط"/>
              <p:cNvSpPr/>
              <p:nvPr/>
            </p:nvSpPr>
            <p:spPr>
              <a:xfrm>
                <a:off x="1969270" y="3062016"/>
                <a:ext cx="64626" cy="111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236" y="3032"/>
                      <a:pt x="10473" y="6063"/>
                      <a:pt x="14073" y="9663"/>
                    </a:cubicBezTo>
                    <a:cubicBezTo>
                      <a:pt x="17673" y="13263"/>
                      <a:pt x="19636" y="17432"/>
                      <a:pt x="21600" y="21600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09" name="خط"/>
              <p:cNvSpPr/>
              <p:nvPr/>
            </p:nvSpPr>
            <p:spPr>
              <a:xfrm>
                <a:off x="2069145" y="3025719"/>
                <a:ext cx="76377" cy="124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3" fill="norm" stroke="1" extrusionOk="0">
                    <a:moveTo>
                      <a:pt x="0" y="4230"/>
                    </a:moveTo>
                    <a:cubicBezTo>
                      <a:pt x="1662" y="2205"/>
                      <a:pt x="3323" y="181"/>
                      <a:pt x="5539" y="12"/>
                    </a:cubicBezTo>
                    <a:cubicBezTo>
                      <a:pt x="7754" y="-157"/>
                      <a:pt x="10523" y="1530"/>
                      <a:pt x="13292" y="5412"/>
                    </a:cubicBezTo>
                    <a:cubicBezTo>
                      <a:pt x="16062" y="9293"/>
                      <a:pt x="18831" y="15368"/>
                      <a:pt x="21600" y="21443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10" name="خط"/>
              <p:cNvSpPr/>
              <p:nvPr/>
            </p:nvSpPr>
            <p:spPr>
              <a:xfrm>
                <a:off x="2098521" y="3509391"/>
                <a:ext cx="82251" cy="69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33" fill="norm" stroke="1" extrusionOk="0">
                    <a:moveTo>
                      <a:pt x="0" y="3333"/>
                    </a:moveTo>
                    <a:cubicBezTo>
                      <a:pt x="2571" y="1533"/>
                      <a:pt x="5143" y="-267"/>
                      <a:pt x="7200" y="33"/>
                    </a:cubicBezTo>
                    <a:cubicBezTo>
                      <a:pt x="9257" y="333"/>
                      <a:pt x="10800" y="2733"/>
                      <a:pt x="13114" y="6633"/>
                    </a:cubicBezTo>
                    <a:cubicBezTo>
                      <a:pt x="15429" y="10533"/>
                      <a:pt x="18514" y="15933"/>
                      <a:pt x="21600" y="21333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11" name="خط"/>
              <p:cNvSpPr/>
              <p:nvPr/>
            </p:nvSpPr>
            <p:spPr>
              <a:xfrm>
                <a:off x="2192522" y="3461518"/>
                <a:ext cx="1" cy="70501"/>
              </a:xfrm>
              <a:prstGeom prst="ellipse">
                <a:avLst/>
              </a:pr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12" name="خط"/>
              <p:cNvSpPr/>
              <p:nvPr/>
            </p:nvSpPr>
            <p:spPr>
              <a:xfrm>
                <a:off x="642365" y="1434633"/>
                <a:ext cx="1018006" cy="574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0" h="21494" fill="norm" stroke="1" extrusionOk="0">
                    <a:moveTo>
                      <a:pt x="21458" y="14278"/>
                    </a:moveTo>
                    <a:cubicBezTo>
                      <a:pt x="21500" y="13912"/>
                      <a:pt x="21541" y="13546"/>
                      <a:pt x="21479" y="13509"/>
                    </a:cubicBezTo>
                    <a:cubicBezTo>
                      <a:pt x="21417" y="13473"/>
                      <a:pt x="21251" y="13766"/>
                      <a:pt x="20755" y="14425"/>
                    </a:cubicBezTo>
                    <a:cubicBezTo>
                      <a:pt x="20258" y="15084"/>
                      <a:pt x="19431" y="16109"/>
                      <a:pt x="18727" y="16841"/>
                    </a:cubicBezTo>
                    <a:cubicBezTo>
                      <a:pt x="18024" y="17573"/>
                      <a:pt x="17444" y="18012"/>
                      <a:pt x="16824" y="18488"/>
                    </a:cubicBezTo>
                    <a:cubicBezTo>
                      <a:pt x="16203" y="18964"/>
                      <a:pt x="15541" y="19477"/>
                      <a:pt x="14900" y="19916"/>
                    </a:cubicBezTo>
                    <a:cubicBezTo>
                      <a:pt x="14258" y="20355"/>
                      <a:pt x="13638" y="20722"/>
                      <a:pt x="13244" y="21014"/>
                    </a:cubicBezTo>
                    <a:cubicBezTo>
                      <a:pt x="12851" y="21307"/>
                      <a:pt x="12686" y="21527"/>
                      <a:pt x="12541" y="21490"/>
                    </a:cubicBezTo>
                    <a:cubicBezTo>
                      <a:pt x="12396" y="21454"/>
                      <a:pt x="12272" y="21161"/>
                      <a:pt x="11982" y="20575"/>
                    </a:cubicBezTo>
                    <a:cubicBezTo>
                      <a:pt x="11693" y="19989"/>
                      <a:pt x="11238" y="19111"/>
                      <a:pt x="10596" y="18086"/>
                    </a:cubicBezTo>
                    <a:cubicBezTo>
                      <a:pt x="9955" y="17061"/>
                      <a:pt x="9127" y="15889"/>
                      <a:pt x="8444" y="14937"/>
                    </a:cubicBezTo>
                    <a:cubicBezTo>
                      <a:pt x="7762" y="13985"/>
                      <a:pt x="7224" y="13253"/>
                      <a:pt x="6644" y="12411"/>
                    </a:cubicBezTo>
                    <a:cubicBezTo>
                      <a:pt x="6065" y="11569"/>
                      <a:pt x="5444" y="10617"/>
                      <a:pt x="4989" y="9848"/>
                    </a:cubicBezTo>
                    <a:cubicBezTo>
                      <a:pt x="4534" y="9080"/>
                      <a:pt x="4244" y="8494"/>
                      <a:pt x="3996" y="7871"/>
                    </a:cubicBezTo>
                    <a:cubicBezTo>
                      <a:pt x="3748" y="7249"/>
                      <a:pt x="3541" y="6590"/>
                      <a:pt x="3375" y="6114"/>
                    </a:cubicBezTo>
                    <a:cubicBezTo>
                      <a:pt x="3210" y="5638"/>
                      <a:pt x="3086" y="5345"/>
                      <a:pt x="3127" y="5162"/>
                    </a:cubicBezTo>
                    <a:cubicBezTo>
                      <a:pt x="3169" y="4979"/>
                      <a:pt x="3375" y="4906"/>
                      <a:pt x="3562" y="4760"/>
                    </a:cubicBezTo>
                    <a:cubicBezTo>
                      <a:pt x="3748" y="4613"/>
                      <a:pt x="3913" y="4393"/>
                      <a:pt x="3996" y="4101"/>
                    </a:cubicBezTo>
                    <a:cubicBezTo>
                      <a:pt x="4079" y="3808"/>
                      <a:pt x="4079" y="3442"/>
                      <a:pt x="3996" y="2892"/>
                    </a:cubicBezTo>
                    <a:cubicBezTo>
                      <a:pt x="3913" y="2343"/>
                      <a:pt x="3748" y="1611"/>
                      <a:pt x="3479" y="1062"/>
                    </a:cubicBezTo>
                    <a:cubicBezTo>
                      <a:pt x="3210" y="513"/>
                      <a:pt x="2838" y="147"/>
                      <a:pt x="2444" y="37"/>
                    </a:cubicBezTo>
                    <a:cubicBezTo>
                      <a:pt x="2051" y="-73"/>
                      <a:pt x="1638" y="73"/>
                      <a:pt x="1244" y="366"/>
                    </a:cubicBezTo>
                    <a:cubicBezTo>
                      <a:pt x="851" y="659"/>
                      <a:pt x="479" y="1099"/>
                      <a:pt x="251" y="1684"/>
                    </a:cubicBezTo>
                    <a:cubicBezTo>
                      <a:pt x="24" y="2270"/>
                      <a:pt x="-59" y="3002"/>
                      <a:pt x="44" y="3661"/>
                    </a:cubicBezTo>
                    <a:cubicBezTo>
                      <a:pt x="148" y="4320"/>
                      <a:pt x="438" y="4906"/>
                      <a:pt x="769" y="5345"/>
                    </a:cubicBezTo>
                    <a:cubicBezTo>
                      <a:pt x="1100" y="5785"/>
                      <a:pt x="1472" y="6078"/>
                      <a:pt x="1762" y="6224"/>
                    </a:cubicBezTo>
                    <a:cubicBezTo>
                      <a:pt x="2051" y="6370"/>
                      <a:pt x="2258" y="6370"/>
                      <a:pt x="2569" y="6151"/>
                    </a:cubicBezTo>
                    <a:cubicBezTo>
                      <a:pt x="2879" y="5931"/>
                      <a:pt x="3293" y="5492"/>
                      <a:pt x="3707" y="5052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13" name="خط"/>
              <p:cNvSpPr/>
              <p:nvPr/>
            </p:nvSpPr>
            <p:spPr>
              <a:xfrm>
                <a:off x="627502" y="1897710"/>
                <a:ext cx="1095017" cy="390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7" h="21449" fill="norm" stroke="1" extrusionOk="0">
                    <a:moveTo>
                      <a:pt x="20410" y="4249"/>
                    </a:moveTo>
                    <a:cubicBezTo>
                      <a:pt x="20371" y="3711"/>
                      <a:pt x="20333" y="3174"/>
                      <a:pt x="20352" y="2637"/>
                    </a:cubicBezTo>
                    <a:cubicBezTo>
                      <a:pt x="20371" y="2099"/>
                      <a:pt x="20448" y="1562"/>
                      <a:pt x="20468" y="1025"/>
                    </a:cubicBezTo>
                    <a:cubicBezTo>
                      <a:pt x="20487" y="487"/>
                      <a:pt x="20448" y="-50"/>
                      <a:pt x="20391" y="4"/>
                    </a:cubicBezTo>
                    <a:cubicBezTo>
                      <a:pt x="20333" y="57"/>
                      <a:pt x="20256" y="702"/>
                      <a:pt x="20236" y="1562"/>
                    </a:cubicBezTo>
                    <a:cubicBezTo>
                      <a:pt x="20217" y="2422"/>
                      <a:pt x="20256" y="3496"/>
                      <a:pt x="20410" y="4786"/>
                    </a:cubicBezTo>
                    <a:cubicBezTo>
                      <a:pt x="20564" y="6075"/>
                      <a:pt x="20834" y="7580"/>
                      <a:pt x="21046" y="9622"/>
                    </a:cubicBezTo>
                    <a:cubicBezTo>
                      <a:pt x="21258" y="11663"/>
                      <a:pt x="21413" y="14243"/>
                      <a:pt x="21490" y="16069"/>
                    </a:cubicBezTo>
                    <a:cubicBezTo>
                      <a:pt x="21567" y="17896"/>
                      <a:pt x="21567" y="18971"/>
                      <a:pt x="21567" y="19777"/>
                    </a:cubicBezTo>
                    <a:cubicBezTo>
                      <a:pt x="21567" y="20583"/>
                      <a:pt x="21567" y="21120"/>
                      <a:pt x="21471" y="21335"/>
                    </a:cubicBezTo>
                    <a:cubicBezTo>
                      <a:pt x="21374" y="21550"/>
                      <a:pt x="21181" y="21443"/>
                      <a:pt x="20641" y="21174"/>
                    </a:cubicBezTo>
                    <a:cubicBezTo>
                      <a:pt x="20101" y="20905"/>
                      <a:pt x="19214" y="20475"/>
                      <a:pt x="18366" y="20207"/>
                    </a:cubicBezTo>
                    <a:cubicBezTo>
                      <a:pt x="17517" y="19938"/>
                      <a:pt x="16707" y="19831"/>
                      <a:pt x="16013" y="19723"/>
                    </a:cubicBezTo>
                    <a:cubicBezTo>
                      <a:pt x="15318" y="19616"/>
                      <a:pt x="14740" y="19508"/>
                      <a:pt x="14161" y="19347"/>
                    </a:cubicBezTo>
                    <a:cubicBezTo>
                      <a:pt x="13583" y="19186"/>
                      <a:pt x="13004" y="18971"/>
                      <a:pt x="12387" y="18595"/>
                    </a:cubicBezTo>
                    <a:cubicBezTo>
                      <a:pt x="11770" y="18219"/>
                      <a:pt x="11114" y="17681"/>
                      <a:pt x="10401" y="17144"/>
                    </a:cubicBezTo>
                    <a:cubicBezTo>
                      <a:pt x="9687" y="16607"/>
                      <a:pt x="8916" y="16069"/>
                      <a:pt x="8163" y="15210"/>
                    </a:cubicBezTo>
                    <a:cubicBezTo>
                      <a:pt x="7411" y="14350"/>
                      <a:pt x="6678" y="13168"/>
                      <a:pt x="6023" y="12255"/>
                    </a:cubicBezTo>
                    <a:cubicBezTo>
                      <a:pt x="5367" y="11341"/>
                      <a:pt x="4788" y="10696"/>
                      <a:pt x="4345" y="9998"/>
                    </a:cubicBezTo>
                    <a:cubicBezTo>
                      <a:pt x="3901" y="9299"/>
                      <a:pt x="3593" y="8547"/>
                      <a:pt x="3303" y="7419"/>
                    </a:cubicBezTo>
                    <a:cubicBezTo>
                      <a:pt x="3014" y="6290"/>
                      <a:pt x="2744" y="4786"/>
                      <a:pt x="2474" y="3657"/>
                    </a:cubicBezTo>
                    <a:cubicBezTo>
                      <a:pt x="2204" y="2529"/>
                      <a:pt x="1934" y="1777"/>
                      <a:pt x="1703" y="1401"/>
                    </a:cubicBezTo>
                    <a:cubicBezTo>
                      <a:pt x="1471" y="1025"/>
                      <a:pt x="1278" y="1025"/>
                      <a:pt x="1047" y="1401"/>
                    </a:cubicBezTo>
                    <a:cubicBezTo>
                      <a:pt x="816" y="1777"/>
                      <a:pt x="546" y="2529"/>
                      <a:pt x="333" y="3443"/>
                    </a:cubicBezTo>
                    <a:cubicBezTo>
                      <a:pt x="121" y="4356"/>
                      <a:pt x="-33" y="5431"/>
                      <a:pt x="6" y="6666"/>
                    </a:cubicBezTo>
                    <a:cubicBezTo>
                      <a:pt x="44" y="7902"/>
                      <a:pt x="276" y="9299"/>
                      <a:pt x="468" y="10213"/>
                    </a:cubicBezTo>
                    <a:cubicBezTo>
                      <a:pt x="661" y="11126"/>
                      <a:pt x="816" y="11556"/>
                      <a:pt x="989" y="11878"/>
                    </a:cubicBezTo>
                    <a:cubicBezTo>
                      <a:pt x="1163" y="12201"/>
                      <a:pt x="1356" y="12416"/>
                      <a:pt x="1529" y="12362"/>
                    </a:cubicBezTo>
                    <a:cubicBezTo>
                      <a:pt x="1703" y="12308"/>
                      <a:pt x="1857" y="11986"/>
                      <a:pt x="2108" y="11180"/>
                    </a:cubicBezTo>
                    <a:cubicBezTo>
                      <a:pt x="2358" y="10374"/>
                      <a:pt x="2706" y="9084"/>
                      <a:pt x="2918" y="7902"/>
                    </a:cubicBezTo>
                    <a:cubicBezTo>
                      <a:pt x="3130" y="6720"/>
                      <a:pt x="3207" y="5646"/>
                      <a:pt x="3284" y="4571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14" name="خط"/>
              <p:cNvSpPr/>
              <p:nvPr/>
            </p:nvSpPr>
            <p:spPr>
              <a:xfrm>
                <a:off x="703444" y="2120051"/>
                <a:ext cx="55569" cy="120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4" h="21451" fill="norm" stroke="1" extrusionOk="0">
                    <a:moveTo>
                      <a:pt x="21134" y="3484"/>
                    </a:moveTo>
                    <a:cubicBezTo>
                      <a:pt x="21134" y="1742"/>
                      <a:pt x="21134" y="0"/>
                      <a:pt x="20762" y="0"/>
                    </a:cubicBezTo>
                    <a:cubicBezTo>
                      <a:pt x="20389" y="0"/>
                      <a:pt x="19644" y="1742"/>
                      <a:pt x="19272" y="4355"/>
                    </a:cubicBezTo>
                    <a:cubicBezTo>
                      <a:pt x="18899" y="6968"/>
                      <a:pt x="18899" y="10451"/>
                      <a:pt x="19272" y="13064"/>
                    </a:cubicBezTo>
                    <a:cubicBezTo>
                      <a:pt x="19644" y="15677"/>
                      <a:pt x="20389" y="17419"/>
                      <a:pt x="19272" y="18813"/>
                    </a:cubicBezTo>
                    <a:cubicBezTo>
                      <a:pt x="18155" y="20206"/>
                      <a:pt x="15175" y="21252"/>
                      <a:pt x="11824" y="21426"/>
                    </a:cubicBezTo>
                    <a:cubicBezTo>
                      <a:pt x="8472" y="21600"/>
                      <a:pt x="4748" y="20903"/>
                      <a:pt x="2513" y="18290"/>
                    </a:cubicBezTo>
                    <a:cubicBezTo>
                      <a:pt x="279" y="15677"/>
                      <a:pt x="-466" y="11148"/>
                      <a:pt x="279" y="8187"/>
                    </a:cubicBezTo>
                    <a:cubicBezTo>
                      <a:pt x="1024" y="5226"/>
                      <a:pt x="3258" y="3832"/>
                      <a:pt x="5493" y="2439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15" name="خط"/>
              <p:cNvSpPr/>
              <p:nvPr/>
            </p:nvSpPr>
            <p:spPr>
              <a:xfrm>
                <a:off x="715140" y="1594346"/>
                <a:ext cx="43873" cy="369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9" h="21536" fill="norm" stroke="1" extrusionOk="0">
                    <a:moveTo>
                      <a:pt x="21039" y="21536"/>
                    </a:moveTo>
                    <a:cubicBezTo>
                      <a:pt x="21039" y="16622"/>
                      <a:pt x="21039" y="11707"/>
                      <a:pt x="21039" y="8393"/>
                    </a:cubicBezTo>
                    <a:cubicBezTo>
                      <a:pt x="21039" y="5079"/>
                      <a:pt x="21039" y="3365"/>
                      <a:pt x="21039" y="2222"/>
                    </a:cubicBezTo>
                    <a:cubicBezTo>
                      <a:pt x="21039" y="1079"/>
                      <a:pt x="21039" y="507"/>
                      <a:pt x="18691" y="222"/>
                    </a:cubicBezTo>
                    <a:cubicBezTo>
                      <a:pt x="16343" y="-64"/>
                      <a:pt x="11648" y="-64"/>
                      <a:pt x="7891" y="165"/>
                    </a:cubicBezTo>
                    <a:cubicBezTo>
                      <a:pt x="4135" y="393"/>
                      <a:pt x="1317" y="850"/>
                      <a:pt x="378" y="1936"/>
                    </a:cubicBezTo>
                    <a:cubicBezTo>
                      <a:pt x="-561" y="3022"/>
                      <a:pt x="378" y="4736"/>
                      <a:pt x="1787" y="6450"/>
                    </a:cubicBezTo>
                    <a:cubicBezTo>
                      <a:pt x="3196" y="8165"/>
                      <a:pt x="5074" y="9879"/>
                      <a:pt x="5543" y="11593"/>
                    </a:cubicBezTo>
                    <a:cubicBezTo>
                      <a:pt x="6013" y="13307"/>
                      <a:pt x="5074" y="15022"/>
                      <a:pt x="6013" y="16565"/>
                    </a:cubicBezTo>
                    <a:cubicBezTo>
                      <a:pt x="6952" y="18107"/>
                      <a:pt x="9769" y="19479"/>
                      <a:pt x="12587" y="20850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16" name="خط"/>
              <p:cNvSpPr/>
              <p:nvPr/>
            </p:nvSpPr>
            <p:spPr>
              <a:xfrm>
                <a:off x="685325" y="936822"/>
                <a:ext cx="73688" cy="544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538" fill="norm" stroke="1" extrusionOk="0">
                    <a:moveTo>
                      <a:pt x="21388" y="20609"/>
                    </a:moveTo>
                    <a:cubicBezTo>
                      <a:pt x="21388" y="19061"/>
                      <a:pt x="21388" y="17512"/>
                      <a:pt x="21104" y="15770"/>
                    </a:cubicBezTo>
                    <a:cubicBezTo>
                      <a:pt x="20820" y="14028"/>
                      <a:pt x="20251" y="12093"/>
                      <a:pt x="19967" y="9770"/>
                    </a:cubicBezTo>
                    <a:cubicBezTo>
                      <a:pt x="19683" y="7448"/>
                      <a:pt x="19683" y="4738"/>
                      <a:pt x="19683" y="3190"/>
                    </a:cubicBezTo>
                    <a:cubicBezTo>
                      <a:pt x="19683" y="1641"/>
                      <a:pt x="19683" y="1254"/>
                      <a:pt x="19398" y="867"/>
                    </a:cubicBezTo>
                    <a:cubicBezTo>
                      <a:pt x="19114" y="480"/>
                      <a:pt x="18546" y="93"/>
                      <a:pt x="17125" y="15"/>
                    </a:cubicBezTo>
                    <a:cubicBezTo>
                      <a:pt x="15704" y="-62"/>
                      <a:pt x="13430" y="170"/>
                      <a:pt x="10872" y="364"/>
                    </a:cubicBezTo>
                    <a:cubicBezTo>
                      <a:pt x="8314" y="557"/>
                      <a:pt x="5472" y="712"/>
                      <a:pt x="3483" y="983"/>
                    </a:cubicBezTo>
                    <a:cubicBezTo>
                      <a:pt x="1493" y="1254"/>
                      <a:pt x="356" y="1641"/>
                      <a:pt x="72" y="2415"/>
                    </a:cubicBezTo>
                    <a:cubicBezTo>
                      <a:pt x="-212" y="3190"/>
                      <a:pt x="356" y="4351"/>
                      <a:pt x="1493" y="5744"/>
                    </a:cubicBezTo>
                    <a:cubicBezTo>
                      <a:pt x="2630" y="7138"/>
                      <a:pt x="4335" y="8764"/>
                      <a:pt x="5472" y="10351"/>
                    </a:cubicBezTo>
                    <a:cubicBezTo>
                      <a:pt x="6609" y="11938"/>
                      <a:pt x="7177" y="13486"/>
                      <a:pt x="7746" y="15344"/>
                    </a:cubicBezTo>
                    <a:cubicBezTo>
                      <a:pt x="8314" y="17203"/>
                      <a:pt x="8883" y="19370"/>
                      <a:pt x="9451" y="21538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17" name="خط"/>
              <p:cNvSpPr/>
              <p:nvPr/>
            </p:nvSpPr>
            <p:spPr>
              <a:xfrm>
                <a:off x="-1" y="113081"/>
                <a:ext cx="1542787" cy="8456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7" h="21591" fill="norm" stroke="1" extrusionOk="0">
                    <a:moveTo>
                      <a:pt x="508" y="20691"/>
                    </a:moveTo>
                    <a:cubicBezTo>
                      <a:pt x="1165" y="20841"/>
                      <a:pt x="1822" y="20991"/>
                      <a:pt x="2356" y="21091"/>
                    </a:cubicBezTo>
                    <a:cubicBezTo>
                      <a:pt x="2890" y="21191"/>
                      <a:pt x="3301" y="21241"/>
                      <a:pt x="3793" y="21266"/>
                    </a:cubicBezTo>
                    <a:cubicBezTo>
                      <a:pt x="4286" y="21291"/>
                      <a:pt x="4861" y="21291"/>
                      <a:pt x="5422" y="21266"/>
                    </a:cubicBezTo>
                    <a:cubicBezTo>
                      <a:pt x="5983" y="21241"/>
                      <a:pt x="6531" y="21191"/>
                      <a:pt x="7202" y="21166"/>
                    </a:cubicBezTo>
                    <a:cubicBezTo>
                      <a:pt x="7872" y="21141"/>
                      <a:pt x="8666" y="21141"/>
                      <a:pt x="9488" y="21166"/>
                    </a:cubicBezTo>
                    <a:cubicBezTo>
                      <a:pt x="10309" y="21191"/>
                      <a:pt x="11158" y="21241"/>
                      <a:pt x="11856" y="21291"/>
                    </a:cubicBezTo>
                    <a:cubicBezTo>
                      <a:pt x="12554" y="21341"/>
                      <a:pt x="13101" y="21391"/>
                      <a:pt x="13663" y="21441"/>
                    </a:cubicBezTo>
                    <a:cubicBezTo>
                      <a:pt x="14224" y="21491"/>
                      <a:pt x="14799" y="21541"/>
                      <a:pt x="15524" y="21566"/>
                    </a:cubicBezTo>
                    <a:cubicBezTo>
                      <a:pt x="16250" y="21591"/>
                      <a:pt x="17126" y="21591"/>
                      <a:pt x="17769" y="21541"/>
                    </a:cubicBezTo>
                    <a:cubicBezTo>
                      <a:pt x="18412" y="21491"/>
                      <a:pt x="18823" y="21391"/>
                      <a:pt x="19234" y="21316"/>
                    </a:cubicBezTo>
                    <a:cubicBezTo>
                      <a:pt x="19644" y="21241"/>
                      <a:pt x="20055" y="21191"/>
                      <a:pt x="20329" y="21116"/>
                    </a:cubicBezTo>
                    <a:cubicBezTo>
                      <a:pt x="20602" y="21041"/>
                      <a:pt x="20739" y="20941"/>
                      <a:pt x="20876" y="20866"/>
                    </a:cubicBezTo>
                    <a:cubicBezTo>
                      <a:pt x="21013" y="20791"/>
                      <a:pt x="21150" y="20741"/>
                      <a:pt x="21273" y="20641"/>
                    </a:cubicBezTo>
                    <a:cubicBezTo>
                      <a:pt x="21396" y="20541"/>
                      <a:pt x="21506" y="20391"/>
                      <a:pt x="21547" y="20191"/>
                    </a:cubicBezTo>
                    <a:cubicBezTo>
                      <a:pt x="21588" y="19991"/>
                      <a:pt x="21561" y="19741"/>
                      <a:pt x="21506" y="19241"/>
                    </a:cubicBezTo>
                    <a:cubicBezTo>
                      <a:pt x="21451" y="18741"/>
                      <a:pt x="21369" y="17991"/>
                      <a:pt x="21314" y="17116"/>
                    </a:cubicBezTo>
                    <a:cubicBezTo>
                      <a:pt x="21259" y="16241"/>
                      <a:pt x="21232" y="15241"/>
                      <a:pt x="21259" y="14241"/>
                    </a:cubicBezTo>
                    <a:cubicBezTo>
                      <a:pt x="21287" y="13241"/>
                      <a:pt x="21369" y="12241"/>
                      <a:pt x="21396" y="11241"/>
                    </a:cubicBezTo>
                    <a:cubicBezTo>
                      <a:pt x="21424" y="10241"/>
                      <a:pt x="21396" y="9241"/>
                      <a:pt x="21355" y="8266"/>
                    </a:cubicBezTo>
                    <a:cubicBezTo>
                      <a:pt x="21314" y="7291"/>
                      <a:pt x="21259" y="6341"/>
                      <a:pt x="21246" y="5241"/>
                    </a:cubicBezTo>
                    <a:cubicBezTo>
                      <a:pt x="21232" y="4141"/>
                      <a:pt x="21259" y="2891"/>
                      <a:pt x="21273" y="2141"/>
                    </a:cubicBezTo>
                    <a:cubicBezTo>
                      <a:pt x="21287" y="1391"/>
                      <a:pt x="21287" y="1141"/>
                      <a:pt x="21287" y="891"/>
                    </a:cubicBezTo>
                    <a:cubicBezTo>
                      <a:pt x="21287" y="641"/>
                      <a:pt x="21287" y="391"/>
                      <a:pt x="21218" y="291"/>
                    </a:cubicBezTo>
                    <a:cubicBezTo>
                      <a:pt x="21150" y="191"/>
                      <a:pt x="21013" y="241"/>
                      <a:pt x="20507" y="266"/>
                    </a:cubicBezTo>
                    <a:cubicBezTo>
                      <a:pt x="20000" y="291"/>
                      <a:pt x="19124" y="291"/>
                      <a:pt x="18412" y="316"/>
                    </a:cubicBezTo>
                    <a:cubicBezTo>
                      <a:pt x="17701" y="341"/>
                      <a:pt x="17153" y="391"/>
                      <a:pt x="16564" y="441"/>
                    </a:cubicBezTo>
                    <a:cubicBezTo>
                      <a:pt x="15976" y="491"/>
                      <a:pt x="15346" y="541"/>
                      <a:pt x="14758" y="491"/>
                    </a:cubicBezTo>
                    <a:cubicBezTo>
                      <a:pt x="14169" y="441"/>
                      <a:pt x="13621" y="291"/>
                      <a:pt x="12841" y="216"/>
                    </a:cubicBezTo>
                    <a:cubicBezTo>
                      <a:pt x="12061" y="141"/>
                      <a:pt x="11048" y="141"/>
                      <a:pt x="10199" y="166"/>
                    </a:cubicBezTo>
                    <a:cubicBezTo>
                      <a:pt x="9351" y="191"/>
                      <a:pt x="8666" y="241"/>
                      <a:pt x="8050" y="216"/>
                    </a:cubicBezTo>
                    <a:cubicBezTo>
                      <a:pt x="7434" y="191"/>
                      <a:pt x="6887" y="91"/>
                      <a:pt x="6271" y="41"/>
                    </a:cubicBezTo>
                    <a:cubicBezTo>
                      <a:pt x="5655" y="-9"/>
                      <a:pt x="4971" y="-9"/>
                      <a:pt x="4286" y="16"/>
                    </a:cubicBezTo>
                    <a:cubicBezTo>
                      <a:pt x="3602" y="41"/>
                      <a:pt x="2917" y="91"/>
                      <a:pt x="2301" y="191"/>
                    </a:cubicBezTo>
                    <a:cubicBezTo>
                      <a:pt x="1685" y="291"/>
                      <a:pt x="1138" y="441"/>
                      <a:pt x="796" y="516"/>
                    </a:cubicBezTo>
                    <a:cubicBezTo>
                      <a:pt x="453" y="591"/>
                      <a:pt x="317" y="591"/>
                      <a:pt x="207" y="691"/>
                    </a:cubicBezTo>
                    <a:cubicBezTo>
                      <a:pt x="98" y="791"/>
                      <a:pt x="15" y="991"/>
                      <a:pt x="2" y="1216"/>
                    </a:cubicBezTo>
                    <a:cubicBezTo>
                      <a:pt x="-12" y="1441"/>
                      <a:pt x="43" y="1691"/>
                      <a:pt x="84" y="2341"/>
                    </a:cubicBezTo>
                    <a:cubicBezTo>
                      <a:pt x="125" y="2991"/>
                      <a:pt x="152" y="4041"/>
                      <a:pt x="166" y="5466"/>
                    </a:cubicBezTo>
                    <a:cubicBezTo>
                      <a:pt x="180" y="6891"/>
                      <a:pt x="180" y="8691"/>
                      <a:pt x="207" y="10141"/>
                    </a:cubicBezTo>
                    <a:cubicBezTo>
                      <a:pt x="234" y="11591"/>
                      <a:pt x="289" y="12691"/>
                      <a:pt x="303" y="13741"/>
                    </a:cubicBezTo>
                    <a:cubicBezTo>
                      <a:pt x="317" y="14791"/>
                      <a:pt x="289" y="15791"/>
                      <a:pt x="289" y="17091"/>
                    </a:cubicBezTo>
                    <a:cubicBezTo>
                      <a:pt x="289" y="18391"/>
                      <a:pt x="317" y="19991"/>
                      <a:pt x="344" y="21591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18" name="خط"/>
              <p:cNvSpPr/>
              <p:nvPr/>
            </p:nvSpPr>
            <p:spPr>
              <a:xfrm>
                <a:off x="682636" y="-1"/>
                <a:ext cx="94002" cy="118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8" fill="norm" stroke="1" extrusionOk="0">
                    <a:moveTo>
                      <a:pt x="0" y="17199"/>
                    </a:moveTo>
                    <a:cubicBezTo>
                      <a:pt x="1350" y="15782"/>
                      <a:pt x="2700" y="14366"/>
                      <a:pt x="3375" y="11887"/>
                    </a:cubicBezTo>
                    <a:cubicBezTo>
                      <a:pt x="4050" y="9409"/>
                      <a:pt x="4050" y="5868"/>
                      <a:pt x="4950" y="3566"/>
                    </a:cubicBezTo>
                    <a:cubicBezTo>
                      <a:pt x="5850" y="1264"/>
                      <a:pt x="7650" y="202"/>
                      <a:pt x="9675" y="25"/>
                    </a:cubicBezTo>
                    <a:cubicBezTo>
                      <a:pt x="11700" y="-152"/>
                      <a:pt x="13950" y="556"/>
                      <a:pt x="15750" y="3389"/>
                    </a:cubicBezTo>
                    <a:cubicBezTo>
                      <a:pt x="17550" y="6222"/>
                      <a:pt x="18900" y="11179"/>
                      <a:pt x="19800" y="14543"/>
                    </a:cubicBezTo>
                    <a:cubicBezTo>
                      <a:pt x="20700" y="17907"/>
                      <a:pt x="21150" y="19677"/>
                      <a:pt x="21600" y="21448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19" name="خط"/>
              <p:cNvSpPr/>
              <p:nvPr/>
            </p:nvSpPr>
            <p:spPr>
              <a:xfrm>
                <a:off x="1552628" y="4201773"/>
                <a:ext cx="252142" cy="23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3" h="21600" fill="norm" stroke="1" extrusionOk="0">
                    <a:moveTo>
                      <a:pt x="2950" y="0"/>
                    </a:moveTo>
                    <a:cubicBezTo>
                      <a:pt x="1621" y="1800"/>
                      <a:pt x="291" y="3600"/>
                      <a:pt x="42" y="4500"/>
                    </a:cubicBezTo>
                    <a:cubicBezTo>
                      <a:pt x="-207" y="5400"/>
                      <a:pt x="624" y="5400"/>
                      <a:pt x="3448" y="4500"/>
                    </a:cubicBezTo>
                    <a:cubicBezTo>
                      <a:pt x="6273" y="3600"/>
                      <a:pt x="11091" y="1800"/>
                      <a:pt x="14415" y="4500"/>
                    </a:cubicBezTo>
                    <a:cubicBezTo>
                      <a:pt x="17738" y="7200"/>
                      <a:pt x="19565" y="14400"/>
                      <a:pt x="21393" y="21600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20" name="خط"/>
              <p:cNvSpPr/>
              <p:nvPr/>
            </p:nvSpPr>
            <p:spPr>
              <a:xfrm>
                <a:off x="1798894" y="4231148"/>
                <a:ext cx="164502" cy="1"/>
              </a:xfrm>
              <a:prstGeom prst="ellipse">
                <a:avLst/>
              </a:pr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21" name="خط"/>
              <p:cNvSpPr/>
              <p:nvPr/>
            </p:nvSpPr>
            <p:spPr>
              <a:xfrm>
                <a:off x="1299515" y="4298970"/>
                <a:ext cx="417129" cy="379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17" fill="norm" stroke="1" extrusionOk="0">
                    <a:moveTo>
                      <a:pt x="21600" y="7957"/>
                    </a:moveTo>
                    <a:cubicBezTo>
                      <a:pt x="19775" y="4717"/>
                      <a:pt x="17949" y="1477"/>
                      <a:pt x="15414" y="397"/>
                    </a:cubicBezTo>
                    <a:cubicBezTo>
                      <a:pt x="12879" y="-683"/>
                      <a:pt x="9634" y="397"/>
                      <a:pt x="6946" y="4177"/>
                    </a:cubicBezTo>
                    <a:cubicBezTo>
                      <a:pt x="4259" y="7957"/>
                      <a:pt x="2130" y="14437"/>
                      <a:pt x="0" y="20917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22" name="خط"/>
              <p:cNvSpPr/>
              <p:nvPr/>
            </p:nvSpPr>
            <p:spPr>
              <a:xfrm>
                <a:off x="1656846" y="4419743"/>
                <a:ext cx="367259" cy="34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7" h="20995" fill="norm" stroke="1" extrusionOk="0">
                    <a:moveTo>
                      <a:pt x="20398" y="6836"/>
                    </a:moveTo>
                    <a:cubicBezTo>
                      <a:pt x="20973" y="4436"/>
                      <a:pt x="21547" y="2036"/>
                      <a:pt x="21547" y="836"/>
                    </a:cubicBezTo>
                    <a:cubicBezTo>
                      <a:pt x="21547" y="-364"/>
                      <a:pt x="20973" y="-364"/>
                      <a:pt x="19019" y="1436"/>
                    </a:cubicBezTo>
                    <a:cubicBezTo>
                      <a:pt x="17066" y="3236"/>
                      <a:pt x="13734" y="6836"/>
                      <a:pt x="10575" y="10436"/>
                    </a:cubicBezTo>
                    <a:cubicBezTo>
                      <a:pt x="7415" y="14036"/>
                      <a:pt x="4428" y="17636"/>
                      <a:pt x="2590" y="19436"/>
                    </a:cubicBezTo>
                    <a:cubicBezTo>
                      <a:pt x="751" y="21236"/>
                      <a:pt x="62" y="21236"/>
                      <a:pt x="4" y="20636"/>
                    </a:cubicBezTo>
                    <a:cubicBezTo>
                      <a:pt x="-53" y="20036"/>
                      <a:pt x="521" y="18836"/>
                      <a:pt x="1326" y="18236"/>
                    </a:cubicBezTo>
                    <a:cubicBezTo>
                      <a:pt x="2130" y="17636"/>
                      <a:pt x="3164" y="17636"/>
                      <a:pt x="4198" y="17636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23" name="خط"/>
              <p:cNvSpPr/>
              <p:nvPr/>
            </p:nvSpPr>
            <p:spPr>
              <a:xfrm>
                <a:off x="2257147" y="3015015"/>
                <a:ext cx="11751" cy="58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200" y="7200"/>
                      <a:pt x="14400" y="14400"/>
                      <a:pt x="21600" y="21600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  <p:sp>
            <p:nvSpPr>
              <p:cNvPr id="424" name="خط"/>
              <p:cNvSpPr/>
              <p:nvPr/>
            </p:nvSpPr>
            <p:spPr>
              <a:xfrm>
                <a:off x="1557442" y="1494150"/>
                <a:ext cx="300105" cy="34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200" y="14400"/>
                      <a:pt x="14400" y="7200"/>
                      <a:pt x="21600" y="0"/>
                    </a:cubicBezTo>
                  </a:path>
                </a:pathLst>
              </a:custGeom>
              <a:noFill/>
              <a:ln w="21331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r" defTabSz="463748" rtl="0">
                  <a:defRPr sz="1200">
                    <a:solidFill>
                      <a:srgbClr val="000000"/>
                    </a:solidFill>
                    <a:latin typeface="Geeza Pro Regular"/>
                    <a:ea typeface="Geeza Pro Regular"/>
                    <a:cs typeface="Geeza Pro Regular"/>
                    <a:sym typeface="Geeza Pro Regular"/>
                  </a:defRPr>
                </a:pPr>
              </a:p>
            </p:txBody>
          </p:sp>
        </p:grpSp>
        <p:sp>
          <p:nvSpPr>
            <p:cNvPr id="426" name="تذكر"/>
            <p:cNvSpPr txBox="1"/>
            <p:nvPr/>
          </p:nvSpPr>
          <p:spPr>
            <a:xfrm>
              <a:off x="196762" y="156989"/>
              <a:ext cx="937688" cy="6728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3700">
                  <a:solidFill>
                    <a:srgbClr val="FF4015"/>
                  </a:solidFill>
                </a:defRPr>
              </a:lvl1pPr>
            </a:lstStyle>
            <a:p>
              <a:pPr rtl="0">
                <a:defRPr/>
              </a:pPr>
              <a:r>
                <a:t>تذكر</a:t>
              </a:r>
            </a:p>
          </p:txBody>
        </p:sp>
      </p:grpSp>
      <p:grpSp>
        <p:nvGrpSpPr>
          <p:cNvPr id="443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268054" y="3638918"/>
            <a:ext cx="1328536" cy="6116114"/>
            <a:chOff x="0" y="0"/>
            <a:chExt cx="1328535" cy="6116113"/>
          </a:xfrm>
        </p:grpSpPr>
        <p:grpSp>
          <p:nvGrpSpPr>
            <p:cNvPr id="441" name="تجميع"/>
            <p:cNvGrpSpPr/>
            <p:nvPr/>
          </p:nvGrpSpPr>
          <p:grpSpPr>
            <a:xfrm>
              <a:off x="58712" y="238356"/>
              <a:ext cx="1269824" cy="5877758"/>
              <a:chOff x="0" y="0"/>
              <a:chExt cx="1269822" cy="5877756"/>
            </a:xfrm>
          </p:grpSpPr>
          <p:grpSp>
            <p:nvGrpSpPr>
              <p:cNvPr id="437" name="تجميع"/>
              <p:cNvGrpSpPr/>
              <p:nvPr/>
            </p:nvGrpSpPr>
            <p:grpSpPr>
              <a:xfrm>
                <a:off x="59046" y="0"/>
                <a:ext cx="1157693" cy="5877757"/>
                <a:chOff x="0" y="0"/>
                <a:chExt cx="1157691" cy="5877756"/>
              </a:xfrm>
            </p:grpSpPr>
            <p:grpSp>
              <p:nvGrpSpPr>
                <p:cNvPr id="430" name="تجميع"/>
                <p:cNvGrpSpPr/>
                <p:nvPr/>
              </p:nvGrpSpPr>
              <p:grpSpPr>
                <a:xfrm>
                  <a:off x="0" y="0"/>
                  <a:ext cx="1157692" cy="5877757"/>
                  <a:chOff x="0" y="0"/>
                  <a:chExt cx="1157691" cy="5877756"/>
                </a:xfrm>
              </p:grpSpPr>
              <p:sp>
                <p:nvSpPr>
                  <p:cNvPr id="428" name="مستطيل مستدير الزوايا"/>
                  <p:cNvSpPr/>
                  <p:nvPr/>
                </p:nvSpPr>
                <p:spPr>
                  <a:xfrm>
                    <a:off x="0" y="0"/>
                    <a:ext cx="1157692" cy="860080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429" name="مستطيل"/>
                  <p:cNvSpPr/>
                  <p:nvPr/>
                </p:nvSpPr>
                <p:spPr>
                  <a:xfrm>
                    <a:off x="57252" y="476882"/>
                    <a:ext cx="1048790" cy="5400875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431" name="صورة 20" descr="صورة 20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0191" y="2139945"/>
                  <a:ext cx="905780" cy="70449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432" name="IMG_4017.jpeg" descr="IMG_4017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52914" y="2885609"/>
                  <a:ext cx="905780" cy="70449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33" name="IMG_4020.jpeg" descr="IMG_4020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140453" y="3635733"/>
                  <a:ext cx="905780" cy="70449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34" name="IMG_4023.png" descr="IMG_4023.pn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31924" y="4374538"/>
                  <a:ext cx="905779" cy="70449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35" name="IMG_4024.jpeg" descr="IMG_4024.jpeg"/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4166" y="615553"/>
                  <a:ext cx="915843" cy="70449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36" name="IMG_5431.jpeg" descr="IMG_5431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50685" y="1390925"/>
                  <a:ext cx="905632" cy="70785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440" name="تجميع"/>
              <p:cNvGrpSpPr/>
              <p:nvPr/>
            </p:nvGrpSpPr>
            <p:grpSpPr>
              <a:xfrm>
                <a:off x="0" y="5032618"/>
                <a:ext cx="1269823" cy="782682"/>
                <a:chOff x="0" y="0"/>
                <a:chExt cx="1269822" cy="782681"/>
              </a:xfrm>
            </p:grpSpPr>
            <p:pic>
              <p:nvPicPr>
                <p:cNvPr id="438" name="IMG_4015.jpeg" descr="IMG_4015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83594" y="78187"/>
                  <a:ext cx="873823" cy="70449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439" name="نشاط"/>
                <p:cNvSpPr txBox="1"/>
                <p:nvPr/>
              </p:nvSpPr>
              <p:spPr>
                <a:xfrm>
                  <a:off x="0" y="0"/>
                  <a:ext cx="1269823" cy="5021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442" name="أدوات"/>
            <p:cNvSpPr txBox="1"/>
            <p:nvPr/>
          </p:nvSpPr>
          <p:spPr>
            <a:xfrm>
              <a:off x="0" y="0"/>
              <a:ext cx="1275452" cy="746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2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2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2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2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5" presetID="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57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2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2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2" dur="2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7" dur="2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2" dur="2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7" dur="2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2" dur="2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0" grpId="7"/>
      <p:bldP build="whole" bldLvl="1" animBg="1" rev="0" advAuto="0" spid="386" grpId="8"/>
      <p:bldP build="whole" bldLvl="1" animBg="1" rev="0" advAuto="0" spid="396" grpId="18"/>
      <p:bldP build="whole" bldLvl="1" animBg="1" rev="0" advAuto="0" spid="389" grpId="11"/>
      <p:bldP build="whole" bldLvl="1" animBg="1" rev="0" advAuto="0" spid="392" grpId="14"/>
      <p:bldP build="whole" bldLvl="1" animBg="1" rev="0" advAuto="0" spid="384" grpId="6"/>
      <p:bldP build="whole" bldLvl="1" animBg="1" rev="0" advAuto="0" spid="391" grpId="13"/>
      <p:bldP build="whole" bldLvl="1" animBg="1" rev="0" advAuto="0" spid="381" grpId="9"/>
      <p:bldP build="whole" bldLvl="1" animBg="1" rev="0" advAuto="0" spid="390" grpId="12"/>
      <p:bldP build="whole" bldLvl="1" animBg="1" rev="0" advAuto="0" spid="383" grpId="4"/>
      <p:bldP build="whole" bldLvl="1" animBg="1" rev="0" advAuto="0" spid="394" grpId="16"/>
      <p:bldP build="whole" bldLvl="1" animBg="1" rev="0" advAuto="0" spid="385" grpId="10"/>
      <p:bldP build="whole" bldLvl="1" animBg="1" rev="0" advAuto="0" spid="382" grpId="2"/>
      <p:bldP build="whole" bldLvl="1" animBg="1" rev="0" advAuto="0" spid="395" grpId="17"/>
      <p:bldP build="whole" bldLvl="1" animBg="1" rev="0" advAuto="0" spid="377" grpId="3"/>
      <p:bldP build="whole" bldLvl="1" animBg="1" rev="0" advAuto="0" spid="379" grpId="5"/>
      <p:bldP build="whole" bldLvl="1" animBg="1" rev="0" advAuto="0" spid="393" grpId="15"/>
      <p:bldP build="whole" bldLvl="1" animBg="1" rev="0" advAuto="0" spid="37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IMG_5469.png" descr="IMG_5469.png"/>
          <p:cNvPicPr>
            <a:picLocks noChangeAspect="1"/>
          </p:cNvPicPr>
          <p:nvPr/>
        </p:nvPicPr>
        <p:blipFill>
          <a:blip r:embed="rId2">
            <a:extLst/>
          </a:blip>
          <a:srcRect l="62457" t="9101" r="0" b="62512"/>
          <a:stretch>
            <a:fillRect/>
          </a:stretch>
        </p:blipFill>
        <p:spPr>
          <a:xfrm>
            <a:off x="15772171" y="2315915"/>
            <a:ext cx="6258754" cy="3461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G_5469.png" descr="IMG_5469.png"/>
          <p:cNvPicPr>
            <a:picLocks noChangeAspect="1"/>
          </p:cNvPicPr>
          <p:nvPr/>
        </p:nvPicPr>
        <p:blipFill>
          <a:blip r:embed="rId2">
            <a:extLst/>
          </a:blip>
          <a:srcRect l="53061" t="0" r="0" b="91373"/>
          <a:stretch>
            <a:fillRect/>
          </a:stretch>
        </p:blipFill>
        <p:spPr>
          <a:xfrm>
            <a:off x="9222693" y="471732"/>
            <a:ext cx="8801393" cy="1183263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تدرب وحل المسائل"/>
          <p:cNvSpPr txBox="1"/>
          <p:nvPr/>
        </p:nvSpPr>
        <p:spPr>
          <a:xfrm>
            <a:off x="18029201" y="353052"/>
            <a:ext cx="5048960" cy="12827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تدرب وحل المسائل</a:t>
            </a:r>
          </a:p>
        </p:txBody>
      </p:sp>
      <p:sp>
        <p:nvSpPr>
          <p:cNvPr id="448" name="٢سم+٣سم+٤سم+ ٣سم"/>
          <p:cNvSpPr txBox="1"/>
          <p:nvPr/>
        </p:nvSpPr>
        <p:spPr>
          <a:xfrm>
            <a:off x="17008299" y="5663729"/>
            <a:ext cx="5859868" cy="780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6250"/>
                </a:solidFill>
              </a:defRPr>
            </a:lvl1pPr>
          </a:lstStyle>
          <a:p>
            <a:pPr rtl="0">
              <a:defRPr/>
            </a:pPr>
            <a:r>
              <a:t>٢سم+٣سم+٤سم+ ٣سم</a:t>
            </a:r>
          </a:p>
        </p:txBody>
      </p:sp>
      <p:pic>
        <p:nvPicPr>
          <p:cNvPr id="449" name="IMG_5469.png" descr="IMG_5469.png"/>
          <p:cNvPicPr>
            <a:picLocks noChangeAspect="1"/>
          </p:cNvPicPr>
          <p:nvPr/>
        </p:nvPicPr>
        <p:blipFill>
          <a:blip r:embed="rId2">
            <a:extLst/>
          </a:blip>
          <a:srcRect l="32937" t="9101" r="36090" b="59997"/>
          <a:stretch>
            <a:fillRect/>
          </a:stretch>
        </p:blipFill>
        <p:spPr>
          <a:xfrm>
            <a:off x="8762644" y="2496692"/>
            <a:ext cx="4940039" cy="3605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IMG_5469.png" descr="IMG_5469.png"/>
          <p:cNvPicPr>
            <a:picLocks noChangeAspect="1"/>
          </p:cNvPicPr>
          <p:nvPr/>
        </p:nvPicPr>
        <p:blipFill>
          <a:blip r:embed="rId2">
            <a:extLst/>
          </a:blip>
          <a:srcRect l="3026" t="8039" r="66001" b="61059"/>
          <a:stretch>
            <a:fillRect/>
          </a:stretch>
        </p:blipFill>
        <p:spPr>
          <a:xfrm>
            <a:off x="1708150" y="2135139"/>
            <a:ext cx="5238692" cy="3823227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=١٢سم"/>
          <p:cNvSpPr txBox="1"/>
          <p:nvPr/>
        </p:nvSpPr>
        <p:spPr>
          <a:xfrm>
            <a:off x="15496570" y="5784348"/>
            <a:ext cx="1872944" cy="876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1C7FC"/>
                </a:solidFill>
              </a:defRPr>
            </a:lvl1pPr>
          </a:lstStyle>
          <a:p>
            <a:pPr rtl="0">
              <a:defRPr/>
            </a:pPr>
            <a:r>
              <a:t>=١٢سم</a:t>
            </a:r>
          </a:p>
        </p:txBody>
      </p:sp>
      <p:sp>
        <p:nvSpPr>
          <p:cNvPr id="452" name="١٣سم"/>
          <p:cNvSpPr txBox="1"/>
          <p:nvPr/>
        </p:nvSpPr>
        <p:spPr>
          <a:xfrm>
            <a:off x="9946352" y="6149112"/>
            <a:ext cx="1514803" cy="833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1C7FC"/>
                </a:solidFill>
              </a:defRPr>
            </a:lvl1pPr>
          </a:lstStyle>
          <a:p>
            <a:pPr rtl="0">
              <a:defRPr/>
            </a:pPr>
            <a:r>
              <a:t>١٣سم</a:t>
            </a:r>
          </a:p>
        </p:txBody>
      </p:sp>
      <p:sp>
        <p:nvSpPr>
          <p:cNvPr id="453" name="٧سم"/>
          <p:cNvSpPr txBox="1"/>
          <p:nvPr/>
        </p:nvSpPr>
        <p:spPr>
          <a:xfrm>
            <a:off x="2142856" y="5958235"/>
            <a:ext cx="3768081" cy="780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6250"/>
                </a:solidFill>
              </a:defRPr>
            </a:lvl1pPr>
          </a:lstStyle>
          <a:p>
            <a:pPr rtl="0">
              <a:defRPr/>
            </a:pPr>
            <a:r>
              <a:t> ٧سم</a:t>
            </a:r>
          </a:p>
        </p:txBody>
      </p:sp>
      <p:pic>
        <p:nvPicPr>
          <p:cNvPr id="454" name="IMG_5469.png" descr="IMG_5469.png"/>
          <p:cNvPicPr>
            <a:picLocks noChangeAspect="1"/>
          </p:cNvPicPr>
          <p:nvPr/>
        </p:nvPicPr>
        <p:blipFill>
          <a:blip r:embed="rId2">
            <a:extLst/>
          </a:blip>
          <a:srcRect l="56265" t="42772" r="1335" b="51799"/>
          <a:stretch>
            <a:fillRect/>
          </a:stretch>
        </p:blipFill>
        <p:spPr>
          <a:xfrm>
            <a:off x="12548358" y="7373658"/>
            <a:ext cx="10923585" cy="1023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IMG_5469.png" descr="IMG_5469.png"/>
          <p:cNvPicPr>
            <a:picLocks noChangeAspect="1"/>
          </p:cNvPicPr>
          <p:nvPr/>
        </p:nvPicPr>
        <p:blipFill>
          <a:blip r:embed="rId2">
            <a:extLst/>
          </a:blip>
          <a:srcRect l="67267" t="49280" r="2315" b="27689"/>
          <a:stretch>
            <a:fillRect/>
          </a:stretch>
        </p:blipFill>
        <p:spPr>
          <a:xfrm>
            <a:off x="16723926" y="8581757"/>
            <a:ext cx="5070931" cy="2808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IMG_5469.png" descr="IMG_5469.png"/>
          <p:cNvPicPr>
            <a:picLocks noChangeAspect="1"/>
          </p:cNvPicPr>
          <p:nvPr/>
        </p:nvPicPr>
        <p:blipFill>
          <a:blip r:embed="rId2">
            <a:extLst/>
          </a:blip>
          <a:srcRect l="30840" t="49280" r="36159" b="27689"/>
          <a:stretch>
            <a:fillRect/>
          </a:stretch>
        </p:blipFill>
        <p:spPr>
          <a:xfrm>
            <a:off x="4104256" y="8581757"/>
            <a:ext cx="5501517" cy="28083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5" name="الرسم"/>
          <p:cNvGrpSpPr/>
          <p:nvPr/>
        </p:nvGrpSpPr>
        <p:grpSpPr>
          <a:xfrm>
            <a:off x="18660927" y="9083675"/>
            <a:ext cx="1386023" cy="1714248"/>
            <a:chOff x="0" y="0"/>
            <a:chExt cx="1386022" cy="1714247"/>
          </a:xfrm>
        </p:grpSpPr>
        <p:sp>
          <p:nvSpPr>
            <p:cNvPr id="457" name="خط"/>
            <p:cNvSpPr/>
            <p:nvPr/>
          </p:nvSpPr>
          <p:spPr>
            <a:xfrm>
              <a:off x="1360622" y="73025"/>
              <a:ext cx="12701" cy="293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73"/>
                  </a:moveTo>
                  <a:cubicBezTo>
                    <a:pt x="5400" y="4523"/>
                    <a:pt x="10800" y="6472"/>
                    <a:pt x="13500" y="8851"/>
                  </a:cubicBezTo>
                  <a:cubicBezTo>
                    <a:pt x="16200" y="11229"/>
                    <a:pt x="16200" y="14036"/>
                    <a:pt x="15300" y="16103"/>
                  </a:cubicBezTo>
                  <a:cubicBezTo>
                    <a:pt x="14400" y="18169"/>
                    <a:pt x="12600" y="19495"/>
                    <a:pt x="11700" y="20352"/>
                  </a:cubicBezTo>
                  <a:cubicBezTo>
                    <a:pt x="10800" y="21210"/>
                    <a:pt x="10800" y="21600"/>
                    <a:pt x="11700" y="21600"/>
                  </a:cubicBezTo>
                  <a:cubicBezTo>
                    <a:pt x="12600" y="21600"/>
                    <a:pt x="14400" y="21210"/>
                    <a:pt x="14400" y="20079"/>
                  </a:cubicBezTo>
                  <a:cubicBezTo>
                    <a:pt x="14400" y="18949"/>
                    <a:pt x="12600" y="17077"/>
                    <a:pt x="10800" y="15557"/>
                  </a:cubicBezTo>
                  <a:cubicBezTo>
                    <a:pt x="9000" y="14036"/>
                    <a:pt x="7200" y="12866"/>
                    <a:pt x="5400" y="11112"/>
                  </a:cubicBezTo>
                  <a:cubicBezTo>
                    <a:pt x="3600" y="9357"/>
                    <a:pt x="1800" y="7018"/>
                    <a:pt x="900" y="5186"/>
                  </a:cubicBezTo>
                  <a:cubicBezTo>
                    <a:pt x="0" y="3353"/>
                    <a:pt x="0" y="2027"/>
                    <a:pt x="3600" y="1248"/>
                  </a:cubicBezTo>
                  <a:cubicBezTo>
                    <a:pt x="7200" y="468"/>
                    <a:pt x="14400" y="234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8" name="خط"/>
            <p:cNvSpPr/>
            <p:nvPr/>
          </p:nvSpPr>
          <p:spPr>
            <a:xfrm>
              <a:off x="1370147" y="431800"/>
              <a:ext cx="15876" cy="239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20" y="2867"/>
                  </a:moveTo>
                  <a:cubicBezTo>
                    <a:pt x="2880" y="5830"/>
                    <a:pt x="1440" y="8793"/>
                    <a:pt x="720" y="11756"/>
                  </a:cubicBezTo>
                  <a:cubicBezTo>
                    <a:pt x="0" y="14719"/>
                    <a:pt x="0" y="17681"/>
                    <a:pt x="0" y="19402"/>
                  </a:cubicBezTo>
                  <a:cubicBezTo>
                    <a:pt x="0" y="21122"/>
                    <a:pt x="0" y="21600"/>
                    <a:pt x="0" y="21600"/>
                  </a:cubicBezTo>
                  <a:cubicBezTo>
                    <a:pt x="0" y="21600"/>
                    <a:pt x="0" y="21122"/>
                    <a:pt x="0" y="18924"/>
                  </a:cubicBezTo>
                  <a:cubicBezTo>
                    <a:pt x="0" y="16726"/>
                    <a:pt x="0" y="12807"/>
                    <a:pt x="1440" y="9558"/>
                  </a:cubicBezTo>
                  <a:cubicBezTo>
                    <a:pt x="2880" y="6308"/>
                    <a:pt x="5760" y="3727"/>
                    <a:pt x="9360" y="2246"/>
                  </a:cubicBezTo>
                  <a:cubicBezTo>
                    <a:pt x="12960" y="765"/>
                    <a:pt x="17280" y="382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9" name="خط"/>
            <p:cNvSpPr/>
            <p:nvPr/>
          </p:nvSpPr>
          <p:spPr>
            <a:xfrm>
              <a:off x="1090747" y="727075"/>
              <a:ext cx="241301" cy="9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1" y="19200"/>
                    <a:pt x="6442" y="16800"/>
                    <a:pt x="9237" y="14400"/>
                  </a:cubicBezTo>
                  <a:cubicBezTo>
                    <a:pt x="12032" y="12000"/>
                    <a:pt x="14400" y="9600"/>
                    <a:pt x="16389" y="7200"/>
                  </a:cubicBezTo>
                  <a:cubicBezTo>
                    <a:pt x="18379" y="4800"/>
                    <a:pt x="19989" y="24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0" name="خط"/>
            <p:cNvSpPr/>
            <p:nvPr/>
          </p:nvSpPr>
          <p:spPr>
            <a:xfrm>
              <a:off x="782772" y="714375"/>
              <a:ext cx="244476" cy="1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12" fill="norm" stroke="1" extrusionOk="0">
                  <a:moveTo>
                    <a:pt x="0" y="0"/>
                  </a:moveTo>
                  <a:cubicBezTo>
                    <a:pt x="2151" y="7855"/>
                    <a:pt x="4301" y="15709"/>
                    <a:pt x="6779" y="18655"/>
                  </a:cubicBezTo>
                  <a:cubicBezTo>
                    <a:pt x="9257" y="21600"/>
                    <a:pt x="12062" y="19636"/>
                    <a:pt x="14587" y="16691"/>
                  </a:cubicBezTo>
                  <a:cubicBezTo>
                    <a:pt x="17112" y="13745"/>
                    <a:pt x="19356" y="9818"/>
                    <a:pt x="21600" y="5891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1" name="خط"/>
            <p:cNvSpPr/>
            <p:nvPr/>
          </p:nvSpPr>
          <p:spPr>
            <a:xfrm>
              <a:off x="719272" y="739775"/>
              <a:ext cx="9394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0" y="0"/>
                  </a:moveTo>
                  <a:cubicBezTo>
                    <a:pt x="0" y="1174"/>
                    <a:pt x="0" y="2348"/>
                    <a:pt x="2400" y="3522"/>
                  </a:cubicBezTo>
                  <a:cubicBezTo>
                    <a:pt x="4800" y="4696"/>
                    <a:pt x="9600" y="5870"/>
                    <a:pt x="13200" y="7278"/>
                  </a:cubicBezTo>
                  <a:cubicBezTo>
                    <a:pt x="16800" y="8687"/>
                    <a:pt x="19200" y="10330"/>
                    <a:pt x="20400" y="12561"/>
                  </a:cubicBezTo>
                  <a:cubicBezTo>
                    <a:pt x="21600" y="14791"/>
                    <a:pt x="21600" y="17609"/>
                    <a:pt x="20400" y="19213"/>
                  </a:cubicBezTo>
                  <a:cubicBezTo>
                    <a:pt x="19200" y="20817"/>
                    <a:pt x="16800" y="21209"/>
                    <a:pt x="144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2" name="خط"/>
            <p:cNvSpPr/>
            <p:nvPr/>
          </p:nvSpPr>
          <p:spPr>
            <a:xfrm>
              <a:off x="709747" y="1133475"/>
              <a:ext cx="635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211"/>
                    <a:pt x="0" y="6422"/>
                    <a:pt x="0" y="9000"/>
                  </a:cubicBezTo>
                  <a:cubicBezTo>
                    <a:pt x="0" y="11578"/>
                    <a:pt x="0" y="13524"/>
                    <a:pt x="3600" y="15519"/>
                  </a:cubicBezTo>
                  <a:cubicBezTo>
                    <a:pt x="7200" y="17514"/>
                    <a:pt x="14400" y="19557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3" name="خط"/>
            <p:cNvSpPr/>
            <p:nvPr/>
          </p:nvSpPr>
          <p:spPr>
            <a:xfrm>
              <a:off x="709747" y="1478491"/>
              <a:ext cx="8079" cy="185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0" y="1234"/>
                  </a:moveTo>
                  <a:cubicBezTo>
                    <a:pt x="0" y="617"/>
                    <a:pt x="0" y="0"/>
                    <a:pt x="1350" y="0"/>
                  </a:cubicBezTo>
                  <a:cubicBezTo>
                    <a:pt x="2700" y="0"/>
                    <a:pt x="5400" y="617"/>
                    <a:pt x="9450" y="2530"/>
                  </a:cubicBezTo>
                  <a:cubicBezTo>
                    <a:pt x="13500" y="4443"/>
                    <a:pt x="18900" y="7653"/>
                    <a:pt x="20250" y="11047"/>
                  </a:cubicBezTo>
                  <a:cubicBezTo>
                    <a:pt x="21600" y="14441"/>
                    <a:pt x="18900" y="18021"/>
                    <a:pt x="162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4" name="خط"/>
            <p:cNvSpPr/>
            <p:nvPr/>
          </p:nvSpPr>
          <p:spPr>
            <a:xfrm>
              <a:off x="398597" y="1691664"/>
              <a:ext cx="266701" cy="2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0" fill="norm" stroke="1" extrusionOk="0">
                  <a:moveTo>
                    <a:pt x="21600" y="6458"/>
                  </a:moveTo>
                  <a:cubicBezTo>
                    <a:pt x="21257" y="3512"/>
                    <a:pt x="20914" y="567"/>
                    <a:pt x="20529" y="76"/>
                  </a:cubicBezTo>
                  <a:cubicBezTo>
                    <a:pt x="20143" y="-415"/>
                    <a:pt x="19714" y="1549"/>
                    <a:pt x="18686" y="4003"/>
                  </a:cubicBezTo>
                  <a:cubicBezTo>
                    <a:pt x="17657" y="6458"/>
                    <a:pt x="16029" y="9403"/>
                    <a:pt x="14357" y="11858"/>
                  </a:cubicBezTo>
                  <a:cubicBezTo>
                    <a:pt x="12686" y="14312"/>
                    <a:pt x="10971" y="16276"/>
                    <a:pt x="9043" y="17258"/>
                  </a:cubicBezTo>
                  <a:cubicBezTo>
                    <a:pt x="7114" y="18240"/>
                    <a:pt x="4971" y="18240"/>
                    <a:pt x="3686" y="18730"/>
                  </a:cubicBezTo>
                  <a:cubicBezTo>
                    <a:pt x="2400" y="19221"/>
                    <a:pt x="1971" y="20203"/>
                    <a:pt x="1500" y="20694"/>
                  </a:cubicBezTo>
                  <a:cubicBezTo>
                    <a:pt x="1029" y="21185"/>
                    <a:pt x="514" y="21185"/>
                    <a:pt x="257" y="18730"/>
                  </a:cubicBezTo>
                  <a:cubicBezTo>
                    <a:pt x="0" y="16276"/>
                    <a:pt x="0" y="11367"/>
                    <a:pt x="0" y="6458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5" name="خط"/>
            <p:cNvSpPr/>
            <p:nvPr/>
          </p:nvSpPr>
          <p:spPr>
            <a:xfrm>
              <a:off x="109672" y="1676400"/>
              <a:ext cx="231776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67" y="16200"/>
                    <a:pt x="4734" y="10800"/>
                    <a:pt x="6904" y="7200"/>
                  </a:cubicBezTo>
                  <a:cubicBezTo>
                    <a:pt x="9074" y="3600"/>
                    <a:pt x="11047" y="1800"/>
                    <a:pt x="12526" y="2700"/>
                  </a:cubicBezTo>
                  <a:cubicBezTo>
                    <a:pt x="14005" y="3600"/>
                    <a:pt x="14992" y="7200"/>
                    <a:pt x="16274" y="8100"/>
                  </a:cubicBezTo>
                  <a:cubicBezTo>
                    <a:pt x="17556" y="9000"/>
                    <a:pt x="19134" y="7200"/>
                    <a:pt x="20071" y="5400"/>
                  </a:cubicBezTo>
                  <a:cubicBezTo>
                    <a:pt x="21008" y="3600"/>
                    <a:pt x="21304" y="18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6" name="خط"/>
            <p:cNvSpPr/>
            <p:nvPr/>
          </p:nvSpPr>
          <p:spPr>
            <a:xfrm>
              <a:off x="75337" y="1362075"/>
              <a:ext cx="18140" cy="314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1600" fill="norm" stroke="1" extrusionOk="0">
                  <a:moveTo>
                    <a:pt x="17331" y="0"/>
                  </a:moveTo>
                  <a:cubicBezTo>
                    <a:pt x="11331" y="0"/>
                    <a:pt x="5331" y="0"/>
                    <a:pt x="2331" y="182"/>
                  </a:cubicBezTo>
                  <a:cubicBezTo>
                    <a:pt x="-669" y="364"/>
                    <a:pt x="-669" y="727"/>
                    <a:pt x="1731" y="1709"/>
                  </a:cubicBezTo>
                  <a:cubicBezTo>
                    <a:pt x="4131" y="2691"/>
                    <a:pt x="8931" y="4291"/>
                    <a:pt x="12531" y="5818"/>
                  </a:cubicBezTo>
                  <a:cubicBezTo>
                    <a:pt x="16131" y="7345"/>
                    <a:pt x="18531" y="8800"/>
                    <a:pt x="19731" y="10836"/>
                  </a:cubicBezTo>
                  <a:cubicBezTo>
                    <a:pt x="20931" y="12873"/>
                    <a:pt x="20931" y="15491"/>
                    <a:pt x="19131" y="17382"/>
                  </a:cubicBezTo>
                  <a:cubicBezTo>
                    <a:pt x="17331" y="19273"/>
                    <a:pt x="13731" y="20436"/>
                    <a:pt x="10131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7" name="خط"/>
            <p:cNvSpPr/>
            <p:nvPr/>
          </p:nvSpPr>
          <p:spPr>
            <a:xfrm>
              <a:off x="53969" y="1028700"/>
              <a:ext cx="4904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21600"/>
                  </a:moveTo>
                  <a:cubicBezTo>
                    <a:pt x="11375" y="20283"/>
                    <a:pt x="2735" y="18966"/>
                    <a:pt x="2735" y="17254"/>
                  </a:cubicBezTo>
                  <a:cubicBezTo>
                    <a:pt x="2735" y="15541"/>
                    <a:pt x="11375" y="13434"/>
                    <a:pt x="11375" y="11239"/>
                  </a:cubicBezTo>
                  <a:cubicBezTo>
                    <a:pt x="11375" y="9044"/>
                    <a:pt x="2735" y="6761"/>
                    <a:pt x="575" y="4873"/>
                  </a:cubicBezTo>
                  <a:cubicBezTo>
                    <a:pt x="-1585" y="2985"/>
                    <a:pt x="2735" y="1493"/>
                    <a:pt x="7055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8" name="خط"/>
            <p:cNvSpPr/>
            <p:nvPr/>
          </p:nvSpPr>
          <p:spPr>
            <a:xfrm>
              <a:off x="22219" y="716491"/>
              <a:ext cx="14429" cy="239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7148" y="21600"/>
                  </a:moveTo>
                  <a:cubicBezTo>
                    <a:pt x="5605" y="19019"/>
                    <a:pt x="4063" y="16439"/>
                    <a:pt x="2520" y="14193"/>
                  </a:cubicBezTo>
                  <a:cubicBezTo>
                    <a:pt x="977" y="11947"/>
                    <a:pt x="-566" y="10035"/>
                    <a:pt x="205" y="8363"/>
                  </a:cubicBezTo>
                  <a:cubicBezTo>
                    <a:pt x="977" y="6690"/>
                    <a:pt x="4063" y="5257"/>
                    <a:pt x="5605" y="4301"/>
                  </a:cubicBezTo>
                  <a:cubicBezTo>
                    <a:pt x="7148" y="3345"/>
                    <a:pt x="7148" y="2867"/>
                    <a:pt x="7920" y="2389"/>
                  </a:cubicBezTo>
                  <a:cubicBezTo>
                    <a:pt x="8691" y="1912"/>
                    <a:pt x="10234" y="1434"/>
                    <a:pt x="11005" y="956"/>
                  </a:cubicBezTo>
                  <a:cubicBezTo>
                    <a:pt x="11777" y="478"/>
                    <a:pt x="11777" y="0"/>
                    <a:pt x="13320" y="0"/>
                  </a:cubicBezTo>
                  <a:cubicBezTo>
                    <a:pt x="14863" y="0"/>
                    <a:pt x="17948" y="478"/>
                    <a:pt x="19491" y="1529"/>
                  </a:cubicBezTo>
                  <a:cubicBezTo>
                    <a:pt x="21034" y="2581"/>
                    <a:pt x="21034" y="4205"/>
                    <a:pt x="21034" y="6212"/>
                  </a:cubicBezTo>
                  <a:cubicBezTo>
                    <a:pt x="21034" y="8219"/>
                    <a:pt x="21034" y="10609"/>
                    <a:pt x="18720" y="12807"/>
                  </a:cubicBezTo>
                  <a:cubicBezTo>
                    <a:pt x="16405" y="15005"/>
                    <a:pt x="11777" y="17012"/>
                    <a:pt x="7148" y="19019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9" name="خط"/>
            <p:cNvSpPr/>
            <p:nvPr/>
          </p:nvSpPr>
          <p:spPr>
            <a:xfrm>
              <a:off x="9130" y="418041"/>
              <a:ext cx="21168" cy="221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3" fill="norm" stroke="1" extrusionOk="0">
                  <a:moveTo>
                    <a:pt x="21600" y="20777"/>
                  </a:moveTo>
                  <a:cubicBezTo>
                    <a:pt x="18360" y="20366"/>
                    <a:pt x="15120" y="19954"/>
                    <a:pt x="14040" y="19234"/>
                  </a:cubicBezTo>
                  <a:cubicBezTo>
                    <a:pt x="12960" y="18514"/>
                    <a:pt x="14040" y="17486"/>
                    <a:pt x="14580" y="15171"/>
                  </a:cubicBezTo>
                  <a:cubicBezTo>
                    <a:pt x="15120" y="12857"/>
                    <a:pt x="15120" y="9257"/>
                    <a:pt x="14040" y="6943"/>
                  </a:cubicBezTo>
                  <a:cubicBezTo>
                    <a:pt x="12960" y="4629"/>
                    <a:pt x="10800" y="3600"/>
                    <a:pt x="8640" y="2829"/>
                  </a:cubicBezTo>
                  <a:cubicBezTo>
                    <a:pt x="6480" y="2057"/>
                    <a:pt x="4320" y="1543"/>
                    <a:pt x="2700" y="1029"/>
                  </a:cubicBezTo>
                  <a:cubicBezTo>
                    <a:pt x="1080" y="514"/>
                    <a:pt x="0" y="0"/>
                    <a:pt x="0" y="0"/>
                  </a:cubicBezTo>
                  <a:cubicBezTo>
                    <a:pt x="0" y="0"/>
                    <a:pt x="1080" y="514"/>
                    <a:pt x="3240" y="2109"/>
                  </a:cubicBezTo>
                  <a:cubicBezTo>
                    <a:pt x="5400" y="3703"/>
                    <a:pt x="8640" y="6377"/>
                    <a:pt x="10260" y="9309"/>
                  </a:cubicBezTo>
                  <a:cubicBezTo>
                    <a:pt x="11880" y="12240"/>
                    <a:pt x="11880" y="15429"/>
                    <a:pt x="11880" y="17280"/>
                  </a:cubicBezTo>
                  <a:cubicBezTo>
                    <a:pt x="11880" y="19131"/>
                    <a:pt x="11880" y="19646"/>
                    <a:pt x="11340" y="20160"/>
                  </a:cubicBezTo>
                  <a:cubicBezTo>
                    <a:pt x="10800" y="20674"/>
                    <a:pt x="9720" y="21189"/>
                    <a:pt x="8640" y="21394"/>
                  </a:cubicBezTo>
                  <a:cubicBezTo>
                    <a:pt x="7560" y="21600"/>
                    <a:pt x="6480" y="21497"/>
                    <a:pt x="5400" y="21394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0" name="خط"/>
            <p:cNvSpPr/>
            <p:nvPr/>
          </p:nvSpPr>
          <p:spPr>
            <a:xfrm>
              <a:off x="0" y="132192"/>
              <a:ext cx="8684" cy="236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2" h="21513" fill="norm" stroke="1" extrusionOk="0">
                  <a:moveTo>
                    <a:pt x="11106" y="16017"/>
                  </a:moveTo>
                  <a:cubicBezTo>
                    <a:pt x="8706" y="13124"/>
                    <a:pt x="6306" y="10231"/>
                    <a:pt x="6306" y="7772"/>
                  </a:cubicBezTo>
                  <a:cubicBezTo>
                    <a:pt x="6306" y="5313"/>
                    <a:pt x="8706" y="3288"/>
                    <a:pt x="9906" y="1938"/>
                  </a:cubicBezTo>
                  <a:cubicBezTo>
                    <a:pt x="11106" y="588"/>
                    <a:pt x="11106" y="-87"/>
                    <a:pt x="8706" y="9"/>
                  </a:cubicBezTo>
                  <a:cubicBezTo>
                    <a:pt x="6306" y="106"/>
                    <a:pt x="1506" y="974"/>
                    <a:pt x="306" y="2420"/>
                  </a:cubicBezTo>
                  <a:cubicBezTo>
                    <a:pt x="-894" y="3867"/>
                    <a:pt x="1506" y="5892"/>
                    <a:pt x="6306" y="8061"/>
                  </a:cubicBezTo>
                  <a:cubicBezTo>
                    <a:pt x="11106" y="10231"/>
                    <a:pt x="18306" y="12545"/>
                    <a:pt x="19506" y="14811"/>
                  </a:cubicBezTo>
                  <a:cubicBezTo>
                    <a:pt x="20706" y="17077"/>
                    <a:pt x="15906" y="19295"/>
                    <a:pt x="11106" y="21513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1" name="خط"/>
            <p:cNvSpPr/>
            <p:nvPr/>
          </p:nvSpPr>
          <p:spPr>
            <a:xfrm>
              <a:off x="125547" y="6350"/>
              <a:ext cx="215901" cy="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2753" y="18900"/>
                    <a:pt x="5506" y="21600"/>
                    <a:pt x="7994" y="18900"/>
                  </a:cubicBezTo>
                  <a:cubicBezTo>
                    <a:pt x="10482" y="16200"/>
                    <a:pt x="12706" y="8100"/>
                    <a:pt x="14612" y="4050"/>
                  </a:cubicBezTo>
                  <a:cubicBezTo>
                    <a:pt x="16518" y="0"/>
                    <a:pt x="18106" y="0"/>
                    <a:pt x="19218" y="0"/>
                  </a:cubicBezTo>
                  <a:cubicBezTo>
                    <a:pt x="20329" y="0"/>
                    <a:pt x="20965" y="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2" name="خط"/>
            <p:cNvSpPr/>
            <p:nvPr/>
          </p:nvSpPr>
          <p:spPr>
            <a:xfrm>
              <a:off x="452572" y="9525"/>
              <a:ext cx="177801" cy="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2957" y="8100"/>
                    <a:pt x="5914" y="16200"/>
                    <a:pt x="9193" y="18900"/>
                  </a:cubicBezTo>
                  <a:cubicBezTo>
                    <a:pt x="12471" y="21600"/>
                    <a:pt x="16071" y="18900"/>
                    <a:pt x="18193" y="16200"/>
                  </a:cubicBezTo>
                  <a:cubicBezTo>
                    <a:pt x="20314" y="13500"/>
                    <a:pt x="20957" y="10800"/>
                    <a:pt x="21600" y="81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3" name="خط"/>
            <p:cNvSpPr/>
            <p:nvPr/>
          </p:nvSpPr>
          <p:spPr>
            <a:xfrm>
              <a:off x="763722" y="3175"/>
              <a:ext cx="212726" cy="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4" fill="norm" stroke="1" extrusionOk="0">
                  <a:moveTo>
                    <a:pt x="0" y="5400"/>
                  </a:moveTo>
                  <a:cubicBezTo>
                    <a:pt x="430" y="10800"/>
                    <a:pt x="860" y="16200"/>
                    <a:pt x="2149" y="18900"/>
                  </a:cubicBezTo>
                  <a:cubicBezTo>
                    <a:pt x="3439" y="21600"/>
                    <a:pt x="5588" y="21600"/>
                    <a:pt x="7737" y="19800"/>
                  </a:cubicBezTo>
                  <a:cubicBezTo>
                    <a:pt x="9887" y="18000"/>
                    <a:pt x="12036" y="14400"/>
                    <a:pt x="14346" y="10800"/>
                  </a:cubicBezTo>
                  <a:cubicBezTo>
                    <a:pt x="16657" y="7200"/>
                    <a:pt x="19128" y="36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4" name="خط"/>
            <p:cNvSpPr/>
            <p:nvPr/>
          </p:nvSpPr>
          <p:spPr>
            <a:xfrm>
              <a:off x="1105564" y="0"/>
              <a:ext cx="216959" cy="2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1054" y="12960"/>
                  </a:moveTo>
                  <a:cubicBezTo>
                    <a:pt x="527" y="14040"/>
                    <a:pt x="0" y="15120"/>
                    <a:pt x="0" y="16740"/>
                  </a:cubicBezTo>
                  <a:cubicBezTo>
                    <a:pt x="0" y="18360"/>
                    <a:pt x="527" y="20520"/>
                    <a:pt x="2213" y="21060"/>
                  </a:cubicBezTo>
                  <a:cubicBezTo>
                    <a:pt x="3899" y="21600"/>
                    <a:pt x="6743" y="20520"/>
                    <a:pt x="9378" y="18900"/>
                  </a:cubicBezTo>
                  <a:cubicBezTo>
                    <a:pt x="12012" y="17280"/>
                    <a:pt x="14435" y="15120"/>
                    <a:pt x="16437" y="11880"/>
                  </a:cubicBezTo>
                  <a:cubicBezTo>
                    <a:pt x="18439" y="8640"/>
                    <a:pt x="20020" y="432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476" name="١٨ وحدة"/>
          <p:cNvSpPr txBox="1"/>
          <p:nvPr/>
        </p:nvSpPr>
        <p:spPr>
          <a:xfrm>
            <a:off x="18024190" y="11484795"/>
            <a:ext cx="2194259" cy="876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1C7FC"/>
                </a:solidFill>
              </a:defRPr>
            </a:lvl1pPr>
          </a:lstStyle>
          <a:p>
            <a:pPr rtl="0">
              <a:defRPr/>
            </a:pPr>
            <a:r>
              <a:t>١٨ وحدة</a:t>
            </a:r>
          </a:p>
        </p:txBody>
      </p:sp>
      <p:grpSp>
        <p:nvGrpSpPr>
          <p:cNvPr id="499" name="الرسم"/>
          <p:cNvGrpSpPr/>
          <p:nvPr/>
        </p:nvGrpSpPr>
        <p:grpSpPr>
          <a:xfrm>
            <a:off x="5956300" y="9121775"/>
            <a:ext cx="1981201" cy="1670050"/>
            <a:chOff x="0" y="0"/>
            <a:chExt cx="1981199" cy="1670050"/>
          </a:xfrm>
        </p:grpSpPr>
        <p:sp>
          <p:nvSpPr>
            <p:cNvPr id="477" name="خط"/>
            <p:cNvSpPr/>
            <p:nvPr/>
          </p:nvSpPr>
          <p:spPr>
            <a:xfrm>
              <a:off x="1973121" y="73024"/>
              <a:ext cx="8079" cy="2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4409" y="0"/>
                  </a:moveTo>
                  <a:cubicBezTo>
                    <a:pt x="1709" y="1213"/>
                    <a:pt x="-991" y="2427"/>
                    <a:pt x="359" y="3721"/>
                  </a:cubicBezTo>
                  <a:cubicBezTo>
                    <a:pt x="1709" y="5016"/>
                    <a:pt x="7109" y="6391"/>
                    <a:pt x="9809" y="8697"/>
                  </a:cubicBezTo>
                  <a:cubicBezTo>
                    <a:pt x="12509" y="11002"/>
                    <a:pt x="12509" y="14238"/>
                    <a:pt x="13859" y="16544"/>
                  </a:cubicBezTo>
                  <a:cubicBezTo>
                    <a:pt x="15209" y="18849"/>
                    <a:pt x="17909" y="20225"/>
                    <a:pt x="20609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8" name="خط"/>
            <p:cNvSpPr/>
            <p:nvPr/>
          </p:nvSpPr>
          <p:spPr>
            <a:xfrm>
              <a:off x="1962149" y="434975"/>
              <a:ext cx="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1971"/>
                    <a:pt x="21600" y="3943"/>
                    <a:pt x="0" y="6729"/>
                  </a:cubicBezTo>
                  <a:cubicBezTo>
                    <a:pt x="21600" y="9514"/>
                    <a:pt x="21600" y="13114"/>
                    <a:pt x="0" y="15729"/>
                  </a:cubicBezTo>
                  <a:cubicBezTo>
                    <a:pt x="21600" y="18343"/>
                    <a:pt x="21600" y="19971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9" name="خط"/>
            <p:cNvSpPr/>
            <p:nvPr/>
          </p:nvSpPr>
          <p:spPr>
            <a:xfrm>
              <a:off x="1965324" y="793750"/>
              <a:ext cx="2118" cy="231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479"/>
                    <a:pt x="0" y="2959"/>
                    <a:pt x="5400" y="4932"/>
                  </a:cubicBezTo>
                  <a:cubicBezTo>
                    <a:pt x="10800" y="6904"/>
                    <a:pt x="21600" y="9370"/>
                    <a:pt x="21600" y="11885"/>
                  </a:cubicBezTo>
                  <a:cubicBezTo>
                    <a:pt x="21600" y="14400"/>
                    <a:pt x="10800" y="16964"/>
                    <a:pt x="5400" y="18592"/>
                  </a:cubicBezTo>
                  <a:cubicBezTo>
                    <a:pt x="0" y="20219"/>
                    <a:pt x="0" y="2091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0" name="خط"/>
            <p:cNvSpPr/>
            <p:nvPr/>
          </p:nvSpPr>
          <p:spPr>
            <a:xfrm>
              <a:off x="1955799" y="1111250"/>
              <a:ext cx="3176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558"/>
                    <a:pt x="7200" y="5116"/>
                    <a:pt x="3600" y="8289"/>
                  </a:cubicBezTo>
                  <a:cubicBezTo>
                    <a:pt x="0" y="11463"/>
                    <a:pt x="0" y="15253"/>
                    <a:pt x="0" y="17574"/>
                  </a:cubicBezTo>
                  <a:cubicBezTo>
                    <a:pt x="0" y="19895"/>
                    <a:pt x="0" y="20747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1" name="خط"/>
            <p:cNvSpPr/>
            <p:nvPr/>
          </p:nvSpPr>
          <p:spPr>
            <a:xfrm>
              <a:off x="1955799" y="1447800"/>
              <a:ext cx="3176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000"/>
                    <a:pt x="0" y="4000"/>
                    <a:pt x="0" y="7267"/>
                  </a:cubicBezTo>
                  <a:cubicBezTo>
                    <a:pt x="0" y="10533"/>
                    <a:pt x="0" y="15067"/>
                    <a:pt x="3600" y="17667"/>
                  </a:cubicBezTo>
                  <a:cubicBezTo>
                    <a:pt x="7200" y="20267"/>
                    <a:pt x="14400" y="20933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2" name="خط"/>
            <p:cNvSpPr/>
            <p:nvPr/>
          </p:nvSpPr>
          <p:spPr>
            <a:xfrm>
              <a:off x="1641474" y="1657350"/>
              <a:ext cx="288926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62" y="16200"/>
                    <a:pt x="3323" y="10800"/>
                    <a:pt x="4945" y="8100"/>
                  </a:cubicBezTo>
                  <a:cubicBezTo>
                    <a:pt x="6567" y="5400"/>
                    <a:pt x="8149" y="5400"/>
                    <a:pt x="9930" y="4500"/>
                  </a:cubicBezTo>
                  <a:cubicBezTo>
                    <a:pt x="11710" y="3600"/>
                    <a:pt x="13688" y="1800"/>
                    <a:pt x="15666" y="900"/>
                  </a:cubicBezTo>
                  <a:cubicBezTo>
                    <a:pt x="17644" y="0"/>
                    <a:pt x="19622" y="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3" name="خط"/>
            <p:cNvSpPr/>
            <p:nvPr/>
          </p:nvSpPr>
          <p:spPr>
            <a:xfrm>
              <a:off x="1308099" y="1628775"/>
              <a:ext cx="260351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00"/>
                  </a:moveTo>
                  <a:cubicBezTo>
                    <a:pt x="2371" y="18900"/>
                    <a:pt x="4741" y="21600"/>
                    <a:pt x="6366" y="21600"/>
                  </a:cubicBezTo>
                  <a:cubicBezTo>
                    <a:pt x="7990" y="21600"/>
                    <a:pt x="8868" y="18900"/>
                    <a:pt x="10185" y="17550"/>
                  </a:cubicBezTo>
                  <a:cubicBezTo>
                    <a:pt x="11502" y="16200"/>
                    <a:pt x="13259" y="16200"/>
                    <a:pt x="15234" y="13500"/>
                  </a:cubicBezTo>
                  <a:cubicBezTo>
                    <a:pt x="17210" y="10800"/>
                    <a:pt x="19405" y="54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4" name="خط"/>
            <p:cNvSpPr/>
            <p:nvPr/>
          </p:nvSpPr>
          <p:spPr>
            <a:xfrm>
              <a:off x="1003300" y="1638300"/>
              <a:ext cx="234950" cy="9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9200"/>
                    <a:pt x="7200" y="16800"/>
                    <a:pt x="10022" y="14400"/>
                  </a:cubicBezTo>
                  <a:cubicBezTo>
                    <a:pt x="12843" y="12000"/>
                    <a:pt x="14886" y="9600"/>
                    <a:pt x="16395" y="8400"/>
                  </a:cubicBezTo>
                  <a:cubicBezTo>
                    <a:pt x="17903" y="7200"/>
                    <a:pt x="18876" y="7200"/>
                    <a:pt x="19654" y="6000"/>
                  </a:cubicBezTo>
                  <a:cubicBezTo>
                    <a:pt x="20432" y="4800"/>
                    <a:pt x="21016" y="240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5" name="خط"/>
            <p:cNvSpPr/>
            <p:nvPr/>
          </p:nvSpPr>
          <p:spPr>
            <a:xfrm>
              <a:off x="995611" y="1352550"/>
              <a:ext cx="10501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3" h="21600" fill="norm" stroke="1" extrusionOk="0">
                  <a:moveTo>
                    <a:pt x="2484" y="0"/>
                  </a:moveTo>
                  <a:cubicBezTo>
                    <a:pt x="521" y="2080"/>
                    <a:pt x="-1443" y="4160"/>
                    <a:pt x="1502" y="6200"/>
                  </a:cubicBezTo>
                  <a:cubicBezTo>
                    <a:pt x="4448" y="8240"/>
                    <a:pt x="12302" y="10240"/>
                    <a:pt x="16230" y="12320"/>
                  </a:cubicBezTo>
                  <a:cubicBezTo>
                    <a:pt x="20157" y="14400"/>
                    <a:pt x="20157" y="16560"/>
                    <a:pt x="18193" y="18120"/>
                  </a:cubicBezTo>
                  <a:cubicBezTo>
                    <a:pt x="16230" y="19680"/>
                    <a:pt x="12302" y="20640"/>
                    <a:pt x="8375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6" name="خط"/>
            <p:cNvSpPr/>
            <p:nvPr/>
          </p:nvSpPr>
          <p:spPr>
            <a:xfrm>
              <a:off x="628650" y="1314450"/>
              <a:ext cx="327025" cy="14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0" y="0"/>
                  </a:moveTo>
                  <a:cubicBezTo>
                    <a:pt x="1468" y="4629"/>
                    <a:pt x="2936" y="9257"/>
                    <a:pt x="4404" y="12343"/>
                  </a:cubicBezTo>
                  <a:cubicBezTo>
                    <a:pt x="5872" y="15429"/>
                    <a:pt x="7340" y="16971"/>
                    <a:pt x="8738" y="18514"/>
                  </a:cubicBezTo>
                  <a:cubicBezTo>
                    <a:pt x="10136" y="20057"/>
                    <a:pt x="11464" y="21600"/>
                    <a:pt x="12513" y="20829"/>
                  </a:cubicBezTo>
                  <a:cubicBezTo>
                    <a:pt x="13561" y="20057"/>
                    <a:pt x="14330" y="16971"/>
                    <a:pt x="15274" y="15429"/>
                  </a:cubicBezTo>
                  <a:cubicBezTo>
                    <a:pt x="16217" y="13886"/>
                    <a:pt x="17336" y="13886"/>
                    <a:pt x="18419" y="13886"/>
                  </a:cubicBezTo>
                  <a:cubicBezTo>
                    <a:pt x="19503" y="13886"/>
                    <a:pt x="20551" y="13886"/>
                    <a:pt x="21600" y="13886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7" name="خط"/>
            <p:cNvSpPr/>
            <p:nvPr/>
          </p:nvSpPr>
          <p:spPr>
            <a:xfrm>
              <a:off x="317500" y="1309549"/>
              <a:ext cx="269875" cy="1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4" fill="norm" stroke="1" extrusionOk="0">
                  <a:moveTo>
                    <a:pt x="0" y="14983"/>
                  </a:moveTo>
                  <a:cubicBezTo>
                    <a:pt x="1779" y="11056"/>
                    <a:pt x="3558" y="7129"/>
                    <a:pt x="5591" y="4183"/>
                  </a:cubicBezTo>
                  <a:cubicBezTo>
                    <a:pt x="7624" y="1238"/>
                    <a:pt x="9911" y="-726"/>
                    <a:pt x="11774" y="256"/>
                  </a:cubicBezTo>
                  <a:cubicBezTo>
                    <a:pt x="13638" y="1238"/>
                    <a:pt x="15078" y="5165"/>
                    <a:pt x="16433" y="8110"/>
                  </a:cubicBezTo>
                  <a:cubicBezTo>
                    <a:pt x="17788" y="11056"/>
                    <a:pt x="19059" y="13019"/>
                    <a:pt x="19906" y="14983"/>
                  </a:cubicBezTo>
                  <a:cubicBezTo>
                    <a:pt x="20753" y="16947"/>
                    <a:pt x="21176" y="18910"/>
                    <a:pt x="21600" y="20874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8" name="خط"/>
            <p:cNvSpPr/>
            <p:nvPr/>
          </p:nvSpPr>
          <p:spPr>
            <a:xfrm>
              <a:off x="41275" y="1320800"/>
              <a:ext cx="174625" cy="3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35" y="0"/>
                    <a:pt x="7069" y="0"/>
                    <a:pt x="10669" y="3600"/>
                  </a:cubicBezTo>
                  <a:cubicBezTo>
                    <a:pt x="14269" y="7200"/>
                    <a:pt x="17935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9" name="خط"/>
            <p:cNvSpPr/>
            <p:nvPr/>
          </p:nvSpPr>
          <p:spPr>
            <a:xfrm>
              <a:off x="19050" y="1016000"/>
              <a:ext cx="9525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685"/>
                    <a:pt x="0" y="3370"/>
                    <a:pt x="1200" y="5017"/>
                  </a:cubicBezTo>
                  <a:cubicBezTo>
                    <a:pt x="2400" y="6664"/>
                    <a:pt x="4800" y="8272"/>
                    <a:pt x="8400" y="9957"/>
                  </a:cubicBezTo>
                  <a:cubicBezTo>
                    <a:pt x="12000" y="11643"/>
                    <a:pt x="16800" y="13404"/>
                    <a:pt x="18000" y="15166"/>
                  </a:cubicBezTo>
                  <a:cubicBezTo>
                    <a:pt x="19200" y="16928"/>
                    <a:pt x="16800" y="18689"/>
                    <a:pt x="16800" y="19762"/>
                  </a:cubicBezTo>
                  <a:cubicBezTo>
                    <a:pt x="16800" y="20834"/>
                    <a:pt x="19200" y="21217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0" name="خط"/>
            <p:cNvSpPr/>
            <p:nvPr/>
          </p:nvSpPr>
          <p:spPr>
            <a:xfrm>
              <a:off x="6350" y="711200"/>
              <a:ext cx="1270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70"/>
                    <a:pt x="7200" y="540"/>
                    <a:pt x="3600" y="1170"/>
                  </a:cubicBezTo>
                  <a:cubicBezTo>
                    <a:pt x="0" y="1800"/>
                    <a:pt x="0" y="2790"/>
                    <a:pt x="900" y="4860"/>
                  </a:cubicBezTo>
                  <a:cubicBezTo>
                    <a:pt x="1800" y="6930"/>
                    <a:pt x="3600" y="10080"/>
                    <a:pt x="3600" y="13050"/>
                  </a:cubicBezTo>
                  <a:cubicBezTo>
                    <a:pt x="3600" y="16020"/>
                    <a:pt x="1800" y="1881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1" name="خط"/>
            <p:cNvSpPr/>
            <p:nvPr/>
          </p:nvSpPr>
          <p:spPr>
            <a:xfrm>
              <a:off x="0" y="422275"/>
              <a:ext cx="15875" cy="238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536"/>
                    <a:pt x="21600" y="3072"/>
                    <a:pt x="21600" y="4848"/>
                  </a:cubicBezTo>
                  <a:cubicBezTo>
                    <a:pt x="21600" y="6624"/>
                    <a:pt x="21600" y="8640"/>
                    <a:pt x="19440" y="10512"/>
                  </a:cubicBezTo>
                  <a:cubicBezTo>
                    <a:pt x="17280" y="12384"/>
                    <a:pt x="12960" y="14112"/>
                    <a:pt x="9360" y="15936"/>
                  </a:cubicBezTo>
                  <a:cubicBezTo>
                    <a:pt x="5760" y="17760"/>
                    <a:pt x="2880" y="1968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2" name="خط"/>
            <p:cNvSpPr/>
            <p:nvPr/>
          </p:nvSpPr>
          <p:spPr>
            <a:xfrm>
              <a:off x="50800" y="311150"/>
              <a:ext cx="254000" cy="2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3" fill="norm" stroke="1" extrusionOk="0">
                  <a:moveTo>
                    <a:pt x="0" y="11270"/>
                  </a:moveTo>
                  <a:cubicBezTo>
                    <a:pt x="1530" y="15026"/>
                    <a:pt x="3060" y="18783"/>
                    <a:pt x="4905" y="20191"/>
                  </a:cubicBezTo>
                  <a:cubicBezTo>
                    <a:pt x="6750" y="21600"/>
                    <a:pt x="8910" y="20661"/>
                    <a:pt x="10935" y="18313"/>
                  </a:cubicBezTo>
                  <a:cubicBezTo>
                    <a:pt x="12960" y="15965"/>
                    <a:pt x="14850" y="12209"/>
                    <a:pt x="16605" y="8922"/>
                  </a:cubicBezTo>
                  <a:cubicBezTo>
                    <a:pt x="18360" y="5635"/>
                    <a:pt x="19980" y="2817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3" name="خط"/>
            <p:cNvSpPr/>
            <p:nvPr/>
          </p:nvSpPr>
          <p:spPr>
            <a:xfrm>
              <a:off x="361950" y="327025"/>
              <a:ext cx="241300" cy="9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74" y="4800"/>
                    <a:pt x="4547" y="9600"/>
                    <a:pt x="6632" y="13200"/>
                  </a:cubicBezTo>
                  <a:cubicBezTo>
                    <a:pt x="8716" y="16800"/>
                    <a:pt x="10611" y="19200"/>
                    <a:pt x="12742" y="20400"/>
                  </a:cubicBezTo>
                  <a:cubicBezTo>
                    <a:pt x="14874" y="21600"/>
                    <a:pt x="17242" y="21600"/>
                    <a:pt x="18663" y="20400"/>
                  </a:cubicBezTo>
                  <a:cubicBezTo>
                    <a:pt x="20084" y="19200"/>
                    <a:pt x="20558" y="16800"/>
                    <a:pt x="20889" y="16800"/>
                  </a:cubicBezTo>
                  <a:cubicBezTo>
                    <a:pt x="21221" y="16800"/>
                    <a:pt x="21411" y="192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4" name="خط"/>
            <p:cNvSpPr/>
            <p:nvPr/>
          </p:nvSpPr>
          <p:spPr>
            <a:xfrm>
              <a:off x="698500" y="333375"/>
              <a:ext cx="260350" cy="15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0" fill="norm" stroke="1" extrusionOk="0">
                  <a:moveTo>
                    <a:pt x="0" y="0"/>
                  </a:moveTo>
                  <a:cubicBezTo>
                    <a:pt x="2546" y="1440"/>
                    <a:pt x="5093" y="2880"/>
                    <a:pt x="7068" y="6480"/>
                  </a:cubicBezTo>
                  <a:cubicBezTo>
                    <a:pt x="9044" y="10080"/>
                    <a:pt x="10449" y="15840"/>
                    <a:pt x="11634" y="18720"/>
                  </a:cubicBezTo>
                  <a:cubicBezTo>
                    <a:pt x="12820" y="21600"/>
                    <a:pt x="13785" y="21600"/>
                    <a:pt x="14971" y="18720"/>
                  </a:cubicBezTo>
                  <a:cubicBezTo>
                    <a:pt x="16156" y="15840"/>
                    <a:pt x="17561" y="10080"/>
                    <a:pt x="18702" y="7200"/>
                  </a:cubicBezTo>
                  <a:cubicBezTo>
                    <a:pt x="19844" y="4320"/>
                    <a:pt x="20722" y="4320"/>
                    <a:pt x="21600" y="432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5" name="خط"/>
            <p:cNvSpPr/>
            <p:nvPr/>
          </p:nvSpPr>
          <p:spPr>
            <a:xfrm>
              <a:off x="964588" y="69850"/>
              <a:ext cx="19662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600" fill="norm" stroke="1" extrusionOk="0">
                  <a:moveTo>
                    <a:pt x="21120" y="21600"/>
                  </a:moveTo>
                  <a:cubicBezTo>
                    <a:pt x="18846" y="19557"/>
                    <a:pt x="16573" y="17514"/>
                    <a:pt x="14299" y="15762"/>
                  </a:cubicBezTo>
                  <a:cubicBezTo>
                    <a:pt x="12025" y="14011"/>
                    <a:pt x="9752" y="12551"/>
                    <a:pt x="6909" y="11092"/>
                  </a:cubicBezTo>
                  <a:cubicBezTo>
                    <a:pt x="4067" y="9632"/>
                    <a:pt x="657" y="8173"/>
                    <a:pt x="88" y="6324"/>
                  </a:cubicBezTo>
                  <a:cubicBezTo>
                    <a:pt x="-480" y="4476"/>
                    <a:pt x="1794" y="2238"/>
                    <a:pt x="4067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6" name="خط"/>
            <p:cNvSpPr/>
            <p:nvPr/>
          </p:nvSpPr>
          <p:spPr>
            <a:xfrm>
              <a:off x="1006475" y="22225"/>
              <a:ext cx="238125" cy="15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16" y="18720"/>
                    <a:pt x="4032" y="15840"/>
                    <a:pt x="6192" y="12960"/>
                  </a:cubicBezTo>
                  <a:cubicBezTo>
                    <a:pt x="8352" y="10080"/>
                    <a:pt x="10656" y="7200"/>
                    <a:pt x="12576" y="6480"/>
                  </a:cubicBezTo>
                  <a:cubicBezTo>
                    <a:pt x="14496" y="5760"/>
                    <a:pt x="16032" y="7200"/>
                    <a:pt x="17472" y="6480"/>
                  </a:cubicBezTo>
                  <a:cubicBezTo>
                    <a:pt x="18912" y="5760"/>
                    <a:pt x="20256" y="2880"/>
                    <a:pt x="2160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7" name="خط"/>
            <p:cNvSpPr/>
            <p:nvPr/>
          </p:nvSpPr>
          <p:spPr>
            <a:xfrm>
              <a:off x="1340092" y="0"/>
              <a:ext cx="275983" cy="15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723" y="21600"/>
                  </a:moveTo>
                  <a:cubicBezTo>
                    <a:pt x="311" y="20160"/>
                    <a:pt x="-101" y="18720"/>
                    <a:pt x="23" y="18000"/>
                  </a:cubicBezTo>
                  <a:cubicBezTo>
                    <a:pt x="146" y="17280"/>
                    <a:pt x="806" y="17280"/>
                    <a:pt x="2249" y="18000"/>
                  </a:cubicBezTo>
                  <a:cubicBezTo>
                    <a:pt x="3691" y="18720"/>
                    <a:pt x="5917" y="20160"/>
                    <a:pt x="8143" y="17280"/>
                  </a:cubicBezTo>
                  <a:cubicBezTo>
                    <a:pt x="10369" y="14400"/>
                    <a:pt x="12595" y="7200"/>
                    <a:pt x="14821" y="3600"/>
                  </a:cubicBezTo>
                  <a:cubicBezTo>
                    <a:pt x="17047" y="0"/>
                    <a:pt x="19273" y="0"/>
                    <a:pt x="21499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8" name="خط"/>
            <p:cNvSpPr/>
            <p:nvPr/>
          </p:nvSpPr>
          <p:spPr>
            <a:xfrm>
              <a:off x="1695449" y="2073"/>
              <a:ext cx="263526" cy="1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81" fill="norm" stroke="1" extrusionOk="0">
                  <a:moveTo>
                    <a:pt x="0" y="20381"/>
                  </a:moveTo>
                  <a:cubicBezTo>
                    <a:pt x="2602" y="14028"/>
                    <a:pt x="5205" y="7675"/>
                    <a:pt x="7504" y="3863"/>
                  </a:cubicBezTo>
                  <a:cubicBezTo>
                    <a:pt x="9802" y="52"/>
                    <a:pt x="11798" y="-1219"/>
                    <a:pt x="14096" y="1322"/>
                  </a:cubicBezTo>
                  <a:cubicBezTo>
                    <a:pt x="16395" y="3863"/>
                    <a:pt x="18998" y="10216"/>
                    <a:pt x="21600" y="16569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500" name="٢٢ وحدة"/>
          <p:cNvSpPr txBox="1"/>
          <p:nvPr/>
        </p:nvSpPr>
        <p:spPr>
          <a:xfrm>
            <a:off x="6249635" y="11719442"/>
            <a:ext cx="2194259" cy="876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7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01C7FC"/>
                </a:solidFill>
              </a:defRPr>
            </a:lvl1pPr>
          </a:lstStyle>
          <a:p>
            <a:pPr rtl="0">
              <a:defRPr/>
            </a:pPr>
            <a:r>
              <a:t>٢٢ وحدة</a:t>
            </a:r>
          </a:p>
        </p:txBody>
      </p:sp>
      <p:grpSp>
        <p:nvGrpSpPr>
          <p:cNvPr id="516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-1" y="4315601"/>
            <a:ext cx="1328537" cy="6116114"/>
            <a:chOff x="0" y="0"/>
            <a:chExt cx="1328535" cy="6116113"/>
          </a:xfrm>
        </p:grpSpPr>
        <p:grpSp>
          <p:nvGrpSpPr>
            <p:cNvPr id="514" name="تجميع"/>
            <p:cNvGrpSpPr/>
            <p:nvPr/>
          </p:nvGrpSpPr>
          <p:grpSpPr>
            <a:xfrm>
              <a:off x="58712" y="238356"/>
              <a:ext cx="1269824" cy="5877758"/>
              <a:chOff x="0" y="0"/>
              <a:chExt cx="1269822" cy="5877756"/>
            </a:xfrm>
          </p:grpSpPr>
          <p:grpSp>
            <p:nvGrpSpPr>
              <p:cNvPr id="510" name="تجميع"/>
              <p:cNvGrpSpPr/>
              <p:nvPr/>
            </p:nvGrpSpPr>
            <p:grpSpPr>
              <a:xfrm>
                <a:off x="59046" y="0"/>
                <a:ext cx="1157693" cy="5877757"/>
                <a:chOff x="0" y="0"/>
                <a:chExt cx="1157691" cy="5877756"/>
              </a:xfrm>
            </p:grpSpPr>
            <p:grpSp>
              <p:nvGrpSpPr>
                <p:cNvPr id="503" name="تجميع"/>
                <p:cNvGrpSpPr/>
                <p:nvPr/>
              </p:nvGrpSpPr>
              <p:grpSpPr>
                <a:xfrm>
                  <a:off x="0" y="0"/>
                  <a:ext cx="1157692" cy="5877757"/>
                  <a:chOff x="0" y="0"/>
                  <a:chExt cx="1157691" cy="5877756"/>
                </a:xfrm>
              </p:grpSpPr>
              <p:sp>
                <p:nvSpPr>
                  <p:cNvPr id="501" name="مستطيل مستدير الزوايا"/>
                  <p:cNvSpPr/>
                  <p:nvPr/>
                </p:nvSpPr>
                <p:spPr>
                  <a:xfrm>
                    <a:off x="0" y="0"/>
                    <a:ext cx="1157692" cy="860080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502" name="مستطيل"/>
                  <p:cNvSpPr/>
                  <p:nvPr/>
                </p:nvSpPr>
                <p:spPr>
                  <a:xfrm>
                    <a:off x="57252" y="476882"/>
                    <a:ext cx="1048790" cy="5400875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504" name="صورة 20" descr="صورة 20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0191" y="2139945"/>
                  <a:ext cx="905780" cy="704495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505" name="IMG_4017.jpeg" descr="IMG_4017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52914" y="2885609"/>
                  <a:ext cx="905780" cy="70449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06" name="IMG_4020.jpeg" descr="IMG_4020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140453" y="3635733"/>
                  <a:ext cx="905780" cy="70449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07" name="IMG_4023.png" descr="IMG_4023.pn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31924" y="4374538"/>
                  <a:ext cx="905779" cy="70449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08" name="IMG_4024.jpeg" descr="IMG_4024.jpeg"/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4166" y="615553"/>
                  <a:ext cx="915843" cy="70449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09" name="IMG_5431.jpeg" descr="IMG_5431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50685" y="1390925"/>
                  <a:ext cx="905632" cy="70785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513" name="تجميع"/>
              <p:cNvGrpSpPr/>
              <p:nvPr/>
            </p:nvGrpSpPr>
            <p:grpSpPr>
              <a:xfrm>
                <a:off x="0" y="5032618"/>
                <a:ext cx="1269823" cy="782682"/>
                <a:chOff x="0" y="0"/>
                <a:chExt cx="1269822" cy="782681"/>
              </a:xfrm>
            </p:grpSpPr>
            <p:pic>
              <p:nvPicPr>
                <p:cNvPr id="511" name="IMG_4015.jpeg" descr="IMG_4015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83594" y="78187"/>
                  <a:ext cx="873823" cy="70449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512" name="نشاط"/>
                <p:cNvSpPr txBox="1"/>
                <p:nvPr/>
              </p:nvSpPr>
              <p:spPr>
                <a:xfrm>
                  <a:off x="0" y="0"/>
                  <a:ext cx="1269823" cy="5021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515" name="أدوات"/>
            <p:cNvSpPr txBox="1"/>
            <p:nvPr/>
          </p:nvSpPr>
          <p:spPr>
            <a:xfrm>
              <a:off x="0" y="0"/>
              <a:ext cx="1275452" cy="746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9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4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4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9" grpId="7"/>
      <p:bldP build="whole" bldLvl="1" animBg="1" rev="0" advAuto="0" spid="452" grpId="3"/>
      <p:bldP build="whole" bldLvl="1" animBg="1" rev="0" advAuto="0" spid="500" grpId="8"/>
      <p:bldP build="whole" bldLvl="1" animBg="1" rev="0" advAuto="0" spid="453" grpId="4"/>
      <p:bldP build="whole" bldLvl="1" animBg="1" rev="0" advAuto="0" spid="476" grpId="6"/>
      <p:bldP build="whole" bldLvl="1" animBg="1" rev="0" advAuto="0" spid="448" grpId="1"/>
      <p:bldP build="whole" bldLvl="1" animBg="1" rev="0" advAuto="0" spid="451" grpId="2"/>
      <p:bldP build="whole" bldLvl="1" animBg="1" rev="0" advAuto="0" spid="475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الواجب"/>
          <p:cNvSpPr txBox="1"/>
          <p:nvPr/>
        </p:nvSpPr>
        <p:spPr>
          <a:xfrm>
            <a:off x="9660876" y="585323"/>
            <a:ext cx="4664820" cy="14097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519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554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520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1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2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3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4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5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6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7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8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29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0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1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2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3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4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5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6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7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8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9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0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1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2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3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4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5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6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7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8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9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50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51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52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53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555" name="السؤال رقم ١٢…"/>
          <p:cNvSpPr txBox="1"/>
          <p:nvPr/>
        </p:nvSpPr>
        <p:spPr>
          <a:xfrm>
            <a:off x="5141019" y="9079433"/>
            <a:ext cx="6201738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6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السؤال </a:t>
            </a:r>
            <a:r>
              <a:rPr>
                <a:solidFill>
                  <a:srgbClr val="B51A00"/>
                </a:solidFill>
              </a:rPr>
              <a:t>رقم ١٢</a:t>
            </a:r>
            <a:endParaRPr>
              <a:solidFill>
                <a:srgbClr val="B51A00"/>
              </a:solidFill>
            </a:endParaRPr>
          </a:p>
          <a:p>
            <a:pPr rtl="0">
              <a:defRPr sz="6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صفحة </a:t>
            </a:r>
            <a:r>
              <a:rPr>
                <a:solidFill>
                  <a:srgbClr val="982ABC"/>
                </a:solidFill>
              </a:rPr>
              <a:t>٨٣</a:t>
            </a:r>
          </a:p>
        </p:txBody>
      </p:sp>
      <p:grpSp>
        <p:nvGrpSpPr>
          <p:cNvPr id="571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525523" y="3394624"/>
            <a:ext cx="1594895" cy="7342335"/>
            <a:chOff x="0" y="0"/>
            <a:chExt cx="1594893" cy="7342334"/>
          </a:xfrm>
        </p:grpSpPr>
        <p:grpSp>
          <p:nvGrpSpPr>
            <p:cNvPr id="569" name="تجميع"/>
            <p:cNvGrpSpPr/>
            <p:nvPr/>
          </p:nvGrpSpPr>
          <p:grpSpPr>
            <a:xfrm>
              <a:off x="70484" y="286144"/>
              <a:ext cx="1524410" cy="7056191"/>
              <a:chOff x="0" y="0"/>
              <a:chExt cx="1524409" cy="7056189"/>
            </a:xfrm>
          </p:grpSpPr>
          <p:grpSp>
            <p:nvGrpSpPr>
              <p:cNvPr id="565" name="تجميع"/>
              <p:cNvGrpSpPr/>
              <p:nvPr/>
            </p:nvGrpSpPr>
            <p:grpSpPr>
              <a:xfrm>
                <a:off x="70885" y="0"/>
                <a:ext cx="1389798" cy="7056190"/>
                <a:chOff x="0" y="0"/>
                <a:chExt cx="1389797" cy="7056189"/>
              </a:xfrm>
            </p:grpSpPr>
            <p:grpSp>
              <p:nvGrpSpPr>
                <p:cNvPr id="558" name="تجميع"/>
                <p:cNvGrpSpPr/>
                <p:nvPr/>
              </p:nvGrpSpPr>
              <p:grpSpPr>
                <a:xfrm>
                  <a:off x="0" y="0"/>
                  <a:ext cx="1389798" cy="7056190"/>
                  <a:chOff x="0" y="0"/>
                  <a:chExt cx="1389797" cy="7056189"/>
                </a:xfrm>
              </p:grpSpPr>
              <p:sp>
                <p:nvSpPr>
                  <p:cNvPr id="556" name="مستطيل مستدير الزوايا"/>
                  <p:cNvSpPr/>
                  <p:nvPr/>
                </p:nvSpPr>
                <p:spPr>
                  <a:xfrm>
                    <a:off x="0" y="0"/>
                    <a:ext cx="1389798" cy="1032517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557" name="مستطيل"/>
                  <p:cNvSpPr/>
                  <p:nvPr/>
                </p:nvSpPr>
                <p:spPr>
                  <a:xfrm>
                    <a:off x="68731" y="572492"/>
                    <a:ext cx="1259061" cy="6483698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559" name="صورة 20" descr="صورة 20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56294" y="2568983"/>
                  <a:ext cx="1087378" cy="845739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560" name="IMG_4017.jpeg" descr="IMG_4017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83572" y="3464145"/>
                  <a:ext cx="1087379" cy="84574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61" name="IMG_4020.jpeg" descr="IMG_4020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168613" y="4364663"/>
                  <a:ext cx="1087379" cy="8457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62" name="IMG_4023.png" descr="IMG_4023.pn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58373" y="5251591"/>
                  <a:ext cx="1087379" cy="84573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63" name="IMG_4024.jpeg" descr="IMG_4024.jpeg"/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61065" y="738965"/>
                  <a:ext cx="1099461" cy="84574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64" name="IMG_5431.jpeg" descr="IMG_5431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80896" y="1669792"/>
                  <a:ext cx="1087202" cy="849767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568" name="تجميع"/>
              <p:cNvGrpSpPr/>
              <p:nvPr/>
            </p:nvGrpSpPr>
            <p:grpSpPr>
              <a:xfrm>
                <a:off x="0" y="6041608"/>
                <a:ext cx="1524410" cy="939603"/>
                <a:chOff x="0" y="0"/>
                <a:chExt cx="1524409" cy="939601"/>
              </a:xfrm>
            </p:grpSpPr>
            <p:pic>
              <p:nvPicPr>
                <p:cNvPr id="566" name="IMG_4015.jpeg" descr="IMG_4015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20402" y="93862"/>
                  <a:ext cx="1049017" cy="845740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567" name="نشاط"/>
                <p:cNvSpPr txBox="1"/>
                <p:nvPr/>
              </p:nvSpPr>
              <p:spPr>
                <a:xfrm>
                  <a:off x="0" y="0"/>
                  <a:ext cx="1524410" cy="60282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570" name="أدوات"/>
            <p:cNvSpPr txBox="1"/>
            <p:nvPr/>
          </p:nvSpPr>
          <p:spPr>
            <a:xfrm>
              <a:off x="0" y="0"/>
              <a:ext cx="1531167" cy="8964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4" grpId="2"/>
      <p:bldP build="whole" bldLvl="1" animBg="1" rev="0" advAuto="0" spid="555" grpId="3"/>
      <p:bldP build="whole" bldLvl="1" animBg="1" rev="0" advAuto="0" spid="51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