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4.png"/><Relationship Id="rId10" Type="http://schemas.openxmlformats.org/officeDocument/2006/relationships/image" Target="../media/image3.jpeg"/><Relationship Id="rId11" Type="http://schemas.openxmlformats.org/officeDocument/2006/relationships/hyperlink" Target="https://drive.google.com/file/d/1inFBxhMgGSPPkjBtYVyqJyFLrG-TEdyF/view?usp=drivesdk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الفصل التاسع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 </a:t>
            </a:r>
            <a:r>
              <a:t> </a:t>
            </a:r>
          </a:p>
        </p:txBody>
      </p:sp>
      <p:sp>
        <p:nvSpPr>
          <p:cNvPr id="168" name="الأشكال الهندسية"/>
          <p:cNvSpPr txBox="1"/>
          <p:nvPr/>
        </p:nvSpPr>
        <p:spPr>
          <a:xfrm>
            <a:off x="7757579" y="5181048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69" name="(٩-٣)خطة حل المسألة"/>
          <p:cNvSpPr txBox="1"/>
          <p:nvPr/>
        </p:nvSpPr>
        <p:spPr>
          <a:xfrm>
            <a:off x="6035850" y="7435298"/>
            <a:ext cx="1137473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(٩-٣)خطة حل المسألة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604663" y="2648585"/>
            <a:ext cx="2008657" cy="8948241"/>
            <a:chOff x="0" y="0"/>
            <a:chExt cx="2008655" cy="8948240"/>
          </a:xfrm>
        </p:grpSpPr>
        <p:grpSp>
          <p:nvGrpSpPr>
            <p:cNvPr id="183" name="تجميع"/>
            <p:cNvGrpSpPr/>
            <p:nvPr/>
          </p:nvGrpSpPr>
          <p:grpSpPr>
            <a:xfrm>
              <a:off x="78501" y="13941"/>
              <a:ext cx="1930155" cy="8934300"/>
              <a:chOff x="0" y="0"/>
              <a:chExt cx="1930154" cy="8934299"/>
            </a:xfrm>
          </p:grpSpPr>
          <p:grpSp>
            <p:nvGrpSpPr>
              <p:cNvPr id="179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72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70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71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73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" name="IMG_4024.jpeg" descr="IMG_4024.jpeg"/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8" name="IMG_5431.jpeg" descr="IMG_5431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82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80" name="IMG_4015.jpeg" descr="IMG_4015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81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84" name="أدوات"/>
            <p:cNvSpPr txBox="1"/>
            <p:nvPr/>
          </p:nvSpPr>
          <p:spPr>
            <a:xfrm>
              <a:off x="0" y="0"/>
              <a:ext cx="1705322" cy="592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69" grpId="3"/>
      <p:bldP build="whole" bldLvl="1" animBg="1" rev="0" advAuto="0" spid="1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0495.png" descr="IMG_0495.png"/>
          <p:cNvPicPr>
            <a:picLocks noChangeAspect="1"/>
          </p:cNvPicPr>
          <p:nvPr/>
        </p:nvPicPr>
        <p:blipFill>
          <a:blip r:embed="rId2">
            <a:extLst/>
          </a:blip>
          <a:srcRect l="2970" t="17526" r="11394" b="2765"/>
          <a:stretch>
            <a:fillRect/>
          </a:stretch>
        </p:blipFill>
        <p:spPr>
          <a:xfrm>
            <a:off x="6607241" y="1475220"/>
            <a:ext cx="8529396" cy="43843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حل المسائل الآتية مستعملاً خطة ( حل مسألة أبسط )"/>
          <p:cNvSpPr txBox="1"/>
          <p:nvPr/>
        </p:nvSpPr>
        <p:spPr>
          <a:xfrm>
            <a:off x="4543323" y="920043"/>
            <a:ext cx="12560892" cy="703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defTabSz="640490">
              <a:lnSpc>
                <a:spcPct val="100000"/>
              </a:lnSpc>
              <a:defRPr b="1" sz="51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المسائل الآتية مستعملاً خطة ( حل مسألة أبسط )</a:t>
            </a:r>
          </a:p>
        </p:txBody>
      </p:sp>
      <p:sp>
        <p:nvSpPr>
          <p:cNvPr id="189" name="أتدرب على الخطة"/>
          <p:cNvSpPr txBox="1"/>
          <p:nvPr/>
        </p:nvSpPr>
        <p:spPr>
          <a:xfrm>
            <a:off x="17410138" y="535582"/>
            <a:ext cx="5327419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على الخطة</a:t>
            </a:r>
          </a:p>
        </p:txBody>
      </p:sp>
      <p:pic>
        <p:nvPicPr>
          <p:cNvPr id="190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22265498" y="0"/>
            <a:ext cx="1896049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أحل المسألة أبسط"/>
          <p:cNvSpPr txBox="1"/>
          <p:nvPr/>
        </p:nvSpPr>
        <p:spPr>
          <a:xfrm>
            <a:off x="19468222" y="4693781"/>
            <a:ext cx="4401255" cy="990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1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المسألة أبسط</a:t>
            </a:r>
          </a:p>
        </p:txBody>
      </p:sp>
      <p:sp>
        <p:nvSpPr>
          <p:cNvPr id="192" name="أخطط"/>
          <p:cNvSpPr txBox="1"/>
          <p:nvPr/>
        </p:nvSpPr>
        <p:spPr>
          <a:xfrm>
            <a:off x="21184071" y="3111073"/>
            <a:ext cx="2010313" cy="10795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193" name="أحل"/>
          <p:cNvSpPr txBox="1"/>
          <p:nvPr/>
        </p:nvSpPr>
        <p:spPr>
          <a:xfrm>
            <a:off x="20600142" y="5878548"/>
            <a:ext cx="2137415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194" name="علي"/>
          <p:cNvSpPr txBox="1"/>
          <p:nvPr/>
        </p:nvSpPr>
        <p:spPr>
          <a:xfrm>
            <a:off x="16478209" y="6385022"/>
            <a:ext cx="1696357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علي</a:t>
            </a:r>
          </a:p>
        </p:txBody>
      </p:sp>
      <p:sp>
        <p:nvSpPr>
          <p:cNvPr id="195" name="محمد"/>
          <p:cNvSpPr txBox="1"/>
          <p:nvPr/>
        </p:nvSpPr>
        <p:spPr>
          <a:xfrm>
            <a:off x="12013417" y="6385022"/>
            <a:ext cx="1696356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محمد</a:t>
            </a:r>
          </a:p>
        </p:txBody>
      </p:sp>
      <p:sp>
        <p:nvSpPr>
          <p:cNvPr id="196" name="سعد"/>
          <p:cNvSpPr txBox="1"/>
          <p:nvPr/>
        </p:nvSpPr>
        <p:spPr>
          <a:xfrm>
            <a:off x="6661255" y="6385022"/>
            <a:ext cx="1696356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سعد</a:t>
            </a:r>
          </a:p>
        </p:txBody>
      </p:sp>
      <p:sp>
        <p:nvSpPr>
          <p:cNvPr id="197" name="٤"/>
          <p:cNvSpPr txBox="1"/>
          <p:nvPr/>
        </p:nvSpPr>
        <p:spPr>
          <a:xfrm>
            <a:off x="16701898" y="7914946"/>
            <a:ext cx="1248979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8" name="٤"/>
          <p:cNvSpPr txBox="1"/>
          <p:nvPr/>
        </p:nvSpPr>
        <p:spPr>
          <a:xfrm>
            <a:off x="12237104" y="7914946"/>
            <a:ext cx="1248980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99" name="٤"/>
          <p:cNvSpPr txBox="1"/>
          <p:nvPr/>
        </p:nvSpPr>
        <p:spPr>
          <a:xfrm>
            <a:off x="6884943" y="7914946"/>
            <a:ext cx="1248979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0" name="٢x٤=٨"/>
          <p:cNvSpPr txBox="1"/>
          <p:nvPr/>
        </p:nvSpPr>
        <p:spPr>
          <a:xfrm>
            <a:off x="16227037" y="9495670"/>
            <a:ext cx="2198699" cy="11049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solidFill>
                  <a:srgbClr val="99244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٢x٤=٨</a:t>
            </a:r>
          </a:p>
        </p:txBody>
      </p:sp>
      <p:sp>
        <p:nvSpPr>
          <p:cNvPr id="201" name="٢x٤=٨"/>
          <p:cNvSpPr txBox="1"/>
          <p:nvPr/>
        </p:nvSpPr>
        <p:spPr>
          <a:xfrm>
            <a:off x="12013417" y="9495670"/>
            <a:ext cx="2198699" cy="11049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solidFill>
                  <a:srgbClr val="99244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٢x٤=٨</a:t>
            </a:r>
          </a:p>
        </p:txBody>
      </p:sp>
      <p:sp>
        <p:nvSpPr>
          <p:cNvPr id="202" name="٢x٤=٨"/>
          <p:cNvSpPr txBox="1"/>
          <p:nvPr/>
        </p:nvSpPr>
        <p:spPr>
          <a:xfrm>
            <a:off x="6661255" y="9495670"/>
            <a:ext cx="2198699" cy="11049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solidFill>
                  <a:srgbClr val="99244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٢x٤=٨</a:t>
            </a:r>
          </a:p>
        </p:txBody>
      </p:sp>
      <p:sp>
        <p:nvSpPr>
          <p:cNvPr id="203" name="٨+٤=١٢"/>
          <p:cNvSpPr txBox="1"/>
          <p:nvPr/>
        </p:nvSpPr>
        <p:spPr>
          <a:xfrm>
            <a:off x="16166929" y="10974795"/>
            <a:ext cx="2318917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٨+٤=١٢</a:t>
            </a:r>
          </a:p>
        </p:txBody>
      </p:sp>
      <p:sp>
        <p:nvSpPr>
          <p:cNvPr id="204" name="٨+٤=١٢"/>
          <p:cNvSpPr txBox="1"/>
          <p:nvPr/>
        </p:nvSpPr>
        <p:spPr>
          <a:xfrm>
            <a:off x="11953307" y="10974795"/>
            <a:ext cx="2318917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٨+٤=١٢</a:t>
            </a:r>
          </a:p>
        </p:txBody>
      </p:sp>
      <p:sp>
        <p:nvSpPr>
          <p:cNvPr id="205" name="٨+٤=١٢"/>
          <p:cNvSpPr txBox="1"/>
          <p:nvPr/>
        </p:nvSpPr>
        <p:spPr>
          <a:xfrm>
            <a:off x="6661255" y="10974795"/>
            <a:ext cx="2318917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٨+٤=١٢</a:t>
            </a:r>
          </a:p>
        </p:txBody>
      </p:sp>
      <p:sp>
        <p:nvSpPr>
          <p:cNvPr id="206" name="١٢+١٢+١٢=٣٦ نقطة"/>
          <p:cNvSpPr txBox="1"/>
          <p:nvPr/>
        </p:nvSpPr>
        <p:spPr>
          <a:xfrm>
            <a:off x="666945" y="10974795"/>
            <a:ext cx="5336382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551029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١٢+١٢+١٢=٣٦ نقطة</a:t>
            </a:r>
          </a:p>
        </p:txBody>
      </p:sp>
      <p:grpSp>
        <p:nvGrpSpPr>
          <p:cNvPr id="218" name="الرسم"/>
          <p:cNvGrpSpPr/>
          <p:nvPr/>
        </p:nvGrpSpPr>
        <p:grpSpPr>
          <a:xfrm>
            <a:off x="6648554" y="2452441"/>
            <a:ext cx="8020150" cy="3514365"/>
            <a:chOff x="0" y="0"/>
            <a:chExt cx="8020148" cy="3514364"/>
          </a:xfrm>
        </p:grpSpPr>
        <p:sp>
          <p:nvSpPr>
            <p:cNvPr id="207" name="خط"/>
            <p:cNvSpPr/>
            <p:nvPr/>
          </p:nvSpPr>
          <p:spPr>
            <a:xfrm>
              <a:off x="2596187" y="45771"/>
              <a:ext cx="913655" cy="7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1989" y="16573"/>
                    <a:pt x="3979" y="12025"/>
                    <a:pt x="6300" y="8046"/>
                  </a:cubicBezTo>
                  <a:cubicBezTo>
                    <a:pt x="8621" y="4067"/>
                    <a:pt x="11274" y="657"/>
                    <a:pt x="13879" y="88"/>
                  </a:cubicBezTo>
                  <a:cubicBezTo>
                    <a:pt x="16484" y="-480"/>
                    <a:pt x="19042" y="1794"/>
                    <a:pt x="21600" y="406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خط"/>
            <p:cNvSpPr/>
            <p:nvPr/>
          </p:nvSpPr>
          <p:spPr>
            <a:xfrm>
              <a:off x="7320743" y="1051372"/>
              <a:ext cx="699406" cy="1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0015" fill="norm" stroke="1" extrusionOk="0">
                  <a:moveTo>
                    <a:pt x="20366" y="20015"/>
                  </a:moveTo>
                  <a:cubicBezTo>
                    <a:pt x="20983" y="11375"/>
                    <a:pt x="21600" y="2735"/>
                    <a:pt x="21538" y="575"/>
                  </a:cubicBezTo>
                  <a:cubicBezTo>
                    <a:pt x="21477" y="-1585"/>
                    <a:pt x="20736" y="2735"/>
                    <a:pt x="18761" y="7055"/>
                  </a:cubicBezTo>
                  <a:cubicBezTo>
                    <a:pt x="16786" y="11375"/>
                    <a:pt x="13577" y="15695"/>
                    <a:pt x="10245" y="17855"/>
                  </a:cubicBezTo>
                  <a:cubicBezTo>
                    <a:pt x="6912" y="20015"/>
                    <a:pt x="3456" y="2001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خط"/>
            <p:cNvSpPr/>
            <p:nvPr/>
          </p:nvSpPr>
          <p:spPr>
            <a:xfrm>
              <a:off x="5649717" y="1040825"/>
              <a:ext cx="997808" cy="5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21600" y="1708"/>
                  </a:moveTo>
                  <a:cubicBezTo>
                    <a:pt x="20646" y="358"/>
                    <a:pt x="19692" y="-992"/>
                    <a:pt x="17957" y="1033"/>
                  </a:cubicBezTo>
                  <a:cubicBezTo>
                    <a:pt x="16222" y="3058"/>
                    <a:pt x="13706" y="8458"/>
                    <a:pt x="11581" y="12508"/>
                  </a:cubicBezTo>
                  <a:cubicBezTo>
                    <a:pt x="9455" y="16558"/>
                    <a:pt x="7720" y="19258"/>
                    <a:pt x="5855" y="19933"/>
                  </a:cubicBezTo>
                  <a:cubicBezTo>
                    <a:pt x="3990" y="20608"/>
                    <a:pt x="1995" y="19258"/>
                    <a:pt x="0" y="1790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خط"/>
            <p:cNvSpPr/>
            <p:nvPr/>
          </p:nvSpPr>
          <p:spPr>
            <a:xfrm>
              <a:off x="4423496" y="997806"/>
              <a:ext cx="745351" cy="9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900"/>
                    <a:pt x="19277" y="1800"/>
                    <a:pt x="17245" y="3600"/>
                  </a:cubicBezTo>
                  <a:cubicBezTo>
                    <a:pt x="15213" y="5400"/>
                    <a:pt x="12310" y="8100"/>
                    <a:pt x="9987" y="10350"/>
                  </a:cubicBezTo>
                  <a:cubicBezTo>
                    <a:pt x="7665" y="12600"/>
                    <a:pt x="5923" y="14400"/>
                    <a:pt x="4355" y="16200"/>
                  </a:cubicBezTo>
                  <a:cubicBezTo>
                    <a:pt x="2787" y="18000"/>
                    <a:pt x="1394" y="19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1" name="خط"/>
            <p:cNvSpPr/>
            <p:nvPr/>
          </p:nvSpPr>
          <p:spPr>
            <a:xfrm>
              <a:off x="2667802" y="1057916"/>
              <a:ext cx="1226737" cy="4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7740" y="0"/>
                  </a:moveTo>
                  <a:cubicBezTo>
                    <a:pt x="16051" y="6480"/>
                    <a:pt x="14362" y="12960"/>
                    <a:pt x="12639" y="15120"/>
                  </a:cubicBezTo>
                  <a:cubicBezTo>
                    <a:pt x="10915" y="17280"/>
                    <a:pt x="9156" y="15120"/>
                    <a:pt x="7327" y="12960"/>
                  </a:cubicBezTo>
                  <a:cubicBezTo>
                    <a:pt x="5497" y="10800"/>
                    <a:pt x="3598" y="8640"/>
                    <a:pt x="2472" y="7560"/>
                  </a:cubicBezTo>
                  <a:cubicBezTo>
                    <a:pt x="1346" y="6480"/>
                    <a:pt x="994" y="6480"/>
                    <a:pt x="643" y="5400"/>
                  </a:cubicBezTo>
                  <a:cubicBezTo>
                    <a:pt x="291" y="4320"/>
                    <a:pt x="-61" y="2160"/>
                    <a:pt x="9" y="3240"/>
                  </a:cubicBezTo>
                  <a:cubicBezTo>
                    <a:pt x="80" y="4320"/>
                    <a:pt x="572" y="8640"/>
                    <a:pt x="1628" y="12960"/>
                  </a:cubicBezTo>
                  <a:cubicBezTo>
                    <a:pt x="2683" y="17280"/>
                    <a:pt x="4301" y="21600"/>
                    <a:pt x="6060" y="21600"/>
                  </a:cubicBezTo>
                  <a:cubicBezTo>
                    <a:pt x="7819" y="21600"/>
                    <a:pt x="9719" y="17280"/>
                    <a:pt x="11548" y="16200"/>
                  </a:cubicBezTo>
                  <a:cubicBezTo>
                    <a:pt x="13377" y="15120"/>
                    <a:pt x="15136" y="17280"/>
                    <a:pt x="16579" y="17280"/>
                  </a:cubicBezTo>
                  <a:cubicBezTo>
                    <a:pt x="18021" y="17280"/>
                    <a:pt x="19147" y="15120"/>
                    <a:pt x="19921" y="14040"/>
                  </a:cubicBezTo>
                  <a:cubicBezTo>
                    <a:pt x="20695" y="12960"/>
                    <a:pt x="21117" y="12960"/>
                    <a:pt x="21539" y="1296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2" name="خط"/>
            <p:cNvSpPr/>
            <p:nvPr/>
          </p:nvSpPr>
          <p:spPr>
            <a:xfrm>
              <a:off x="4218639" y="2019657"/>
              <a:ext cx="1322883" cy="59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53" fill="norm" stroke="1" extrusionOk="0">
                  <a:moveTo>
                    <a:pt x="1574" y="0"/>
                  </a:moveTo>
                  <a:cubicBezTo>
                    <a:pt x="2880" y="1440"/>
                    <a:pt x="4185" y="2880"/>
                    <a:pt x="5751" y="5040"/>
                  </a:cubicBezTo>
                  <a:cubicBezTo>
                    <a:pt x="7317" y="7200"/>
                    <a:pt x="9144" y="10080"/>
                    <a:pt x="10841" y="12240"/>
                  </a:cubicBezTo>
                  <a:cubicBezTo>
                    <a:pt x="12538" y="14400"/>
                    <a:pt x="14104" y="15840"/>
                    <a:pt x="15735" y="14400"/>
                  </a:cubicBezTo>
                  <a:cubicBezTo>
                    <a:pt x="17367" y="12960"/>
                    <a:pt x="19063" y="8640"/>
                    <a:pt x="20107" y="6480"/>
                  </a:cubicBezTo>
                  <a:cubicBezTo>
                    <a:pt x="21151" y="4320"/>
                    <a:pt x="21543" y="4320"/>
                    <a:pt x="21543" y="4320"/>
                  </a:cubicBezTo>
                  <a:cubicBezTo>
                    <a:pt x="21543" y="4320"/>
                    <a:pt x="21151" y="4320"/>
                    <a:pt x="19977" y="6480"/>
                  </a:cubicBezTo>
                  <a:cubicBezTo>
                    <a:pt x="18802" y="8640"/>
                    <a:pt x="16845" y="12960"/>
                    <a:pt x="14985" y="14400"/>
                  </a:cubicBezTo>
                  <a:cubicBezTo>
                    <a:pt x="13125" y="15840"/>
                    <a:pt x="11363" y="14400"/>
                    <a:pt x="9373" y="12960"/>
                  </a:cubicBezTo>
                  <a:cubicBezTo>
                    <a:pt x="7382" y="11520"/>
                    <a:pt x="5164" y="10080"/>
                    <a:pt x="3728" y="8640"/>
                  </a:cubicBezTo>
                  <a:cubicBezTo>
                    <a:pt x="2292" y="7200"/>
                    <a:pt x="1640" y="5760"/>
                    <a:pt x="1085" y="4320"/>
                  </a:cubicBezTo>
                  <a:cubicBezTo>
                    <a:pt x="530" y="2880"/>
                    <a:pt x="74" y="1440"/>
                    <a:pt x="8" y="2160"/>
                  </a:cubicBezTo>
                  <a:cubicBezTo>
                    <a:pt x="-57" y="2880"/>
                    <a:pt x="269" y="5760"/>
                    <a:pt x="1411" y="7200"/>
                  </a:cubicBezTo>
                  <a:cubicBezTo>
                    <a:pt x="2553" y="8640"/>
                    <a:pt x="4511" y="8640"/>
                    <a:pt x="6697" y="7920"/>
                  </a:cubicBezTo>
                  <a:cubicBezTo>
                    <a:pt x="8883" y="7200"/>
                    <a:pt x="11298" y="5760"/>
                    <a:pt x="12831" y="5040"/>
                  </a:cubicBezTo>
                  <a:cubicBezTo>
                    <a:pt x="14365" y="4320"/>
                    <a:pt x="15017" y="4320"/>
                    <a:pt x="15507" y="3600"/>
                  </a:cubicBezTo>
                  <a:cubicBezTo>
                    <a:pt x="15996" y="2880"/>
                    <a:pt x="16322" y="1440"/>
                    <a:pt x="16322" y="2160"/>
                  </a:cubicBezTo>
                  <a:cubicBezTo>
                    <a:pt x="16322" y="2880"/>
                    <a:pt x="15996" y="5760"/>
                    <a:pt x="15050" y="7920"/>
                  </a:cubicBezTo>
                  <a:cubicBezTo>
                    <a:pt x="14104" y="10080"/>
                    <a:pt x="12538" y="11520"/>
                    <a:pt x="10645" y="13680"/>
                  </a:cubicBezTo>
                  <a:cubicBezTo>
                    <a:pt x="8753" y="15840"/>
                    <a:pt x="6534" y="18720"/>
                    <a:pt x="5588" y="20160"/>
                  </a:cubicBezTo>
                  <a:cubicBezTo>
                    <a:pt x="4641" y="21600"/>
                    <a:pt x="4968" y="21600"/>
                    <a:pt x="5327" y="20880"/>
                  </a:cubicBezTo>
                  <a:cubicBezTo>
                    <a:pt x="5686" y="20160"/>
                    <a:pt x="6077" y="18720"/>
                    <a:pt x="6469" y="1728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3" name="خط"/>
            <p:cNvSpPr/>
            <p:nvPr/>
          </p:nvSpPr>
          <p:spPr>
            <a:xfrm>
              <a:off x="0" y="2068259"/>
              <a:ext cx="4785413" cy="144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33" fill="norm" stroke="1" extrusionOk="0">
                  <a:moveTo>
                    <a:pt x="20407" y="5184"/>
                  </a:moveTo>
                  <a:cubicBezTo>
                    <a:pt x="19920" y="5124"/>
                    <a:pt x="19433" y="5064"/>
                    <a:pt x="18991" y="4975"/>
                  </a:cubicBezTo>
                  <a:cubicBezTo>
                    <a:pt x="18548" y="4885"/>
                    <a:pt x="18151" y="4766"/>
                    <a:pt x="17727" y="4587"/>
                  </a:cubicBezTo>
                  <a:cubicBezTo>
                    <a:pt x="17303" y="4408"/>
                    <a:pt x="16852" y="4169"/>
                    <a:pt x="16329" y="3871"/>
                  </a:cubicBezTo>
                  <a:cubicBezTo>
                    <a:pt x="15806" y="3573"/>
                    <a:pt x="15210" y="3215"/>
                    <a:pt x="14678" y="2827"/>
                  </a:cubicBezTo>
                  <a:cubicBezTo>
                    <a:pt x="14145" y="2439"/>
                    <a:pt x="13676" y="2021"/>
                    <a:pt x="13252" y="1753"/>
                  </a:cubicBezTo>
                  <a:cubicBezTo>
                    <a:pt x="12828" y="1484"/>
                    <a:pt x="12449" y="1365"/>
                    <a:pt x="11998" y="1276"/>
                  </a:cubicBezTo>
                  <a:cubicBezTo>
                    <a:pt x="11547" y="1186"/>
                    <a:pt x="11024" y="1126"/>
                    <a:pt x="10500" y="947"/>
                  </a:cubicBezTo>
                  <a:cubicBezTo>
                    <a:pt x="9977" y="768"/>
                    <a:pt x="9454" y="470"/>
                    <a:pt x="8831" y="321"/>
                  </a:cubicBezTo>
                  <a:cubicBezTo>
                    <a:pt x="8209" y="172"/>
                    <a:pt x="7487" y="172"/>
                    <a:pt x="6828" y="142"/>
                  </a:cubicBezTo>
                  <a:cubicBezTo>
                    <a:pt x="6169" y="112"/>
                    <a:pt x="5574" y="52"/>
                    <a:pt x="5024" y="52"/>
                  </a:cubicBezTo>
                  <a:cubicBezTo>
                    <a:pt x="4473" y="52"/>
                    <a:pt x="3968" y="112"/>
                    <a:pt x="3481" y="82"/>
                  </a:cubicBezTo>
                  <a:cubicBezTo>
                    <a:pt x="2994" y="52"/>
                    <a:pt x="2524" y="-67"/>
                    <a:pt x="2100" y="52"/>
                  </a:cubicBezTo>
                  <a:cubicBezTo>
                    <a:pt x="1676" y="172"/>
                    <a:pt x="1297" y="530"/>
                    <a:pt x="1018" y="798"/>
                  </a:cubicBezTo>
                  <a:cubicBezTo>
                    <a:pt x="738" y="1067"/>
                    <a:pt x="557" y="1246"/>
                    <a:pt x="404" y="1425"/>
                  </a:cubicBezTo>
                  <a:cubicBezTo>
                    <a:pt x="251" y="1604"/>
                    <a:pt x="124" y="1783"/>
                    <a:pt x="61" y="2051"/>
                  </a:cubicBezTo>
                  <a:cubicBezTo>
                    <a:pt x="-2" y="2320"/>
                    <a:pt x="-2" y="2678"/>
                    <a:pt x="7" y="3632"/>
                  </a:cubicBezTo>
                  <a:cubicBezTo>
                    <a:pt x="16" y="4587"/>
                    <a:pt x="34" y="6139"/>
                    <a:pt x="25" y="7451"/>
                  </a:cubicBezTo>
                  <a:cubicBezTo>
                    <a:pt x="16" y="8764"/>
                    <a:pt x="-20" y="9838"/>
                    <a:pt x="16" y="10852"/>
                  </a:cubicBezTo>
                  <a:cubicBezTo>
                    <a:pt x="52" y="11867"/>
                    <a:pt x="160" y="12821"/>
                    <a:pt x="440" y="13716"/>
                  </a:cubicBezTo>
                  <a:cubicBezTo>
                    <a:pt x="720" y="14611"/>
                    <a:pt x="1171" y="15447"/>
                    <a:pt x="1541" y="16282"/>
                  </a:cubicBezTo>
                  <a:cubicBezTo>
                    <a:pt x="1911" y="17118"/>
                    <a:pt x="2200" y="17953"/>
                    <a:pt x="2515" y="18609"/>
                  </a:cubicBezTo>
                  <a:cubicBezTo>
                    <a:pt x="2831" y="19266"/>
                    <a:pt x="3174" y="19743"/>
                    <a:pt x="3616" y="20161"/>
                  </a:cubicBezTo>
                  <a:cubicBezTo>
                    <a:pt x="4058" y="20578"/>
                    <a:pt x="4600" y="20936"/>
                    <a:pt x="5159" y="21175"/>
                  </a:cubicBezTo>
                  <a:cubicBezTo>
                    <a:pt x="5718" y="21414"/>
                    <a:pt x="6296" y="21533"/>
                    <a:pt x="6837" y="21533"/>
                  </a:cubicBezTo>
                  <a:cubicBezTo>
                    <a:pt x="7378" y="21533"/>
                    <a:pt x="7884" y="21414"/>
                    <a:pt x="8407" y="21414"/>
                  </a:cubicBezTo>
                  <a:cubicBezTo>
                    <a:pt x="8930" y="21414"/>
                    <a:pt x="9472" y="21533"/>
                    <a:pt x="9986" y="21533"/>
                  </a:cubicBezTo>
                  <a:cubicBezTo>
                    <a:pt x="10500" y="21533"/>
                    <a:pt x="10988" y="21414"/>
                    <a:pt x="11502" y="21294"/>
                  </a:cubicBezTo>
                  <a:cubicBezTo>
                    <a:pt x="12016" y="21175"/>
                    <a:pt x="12557" y="21056"/>
                    <a:pt x="13054" y="21056"/>
                  </a:cubicBezTo>
                  <a:cubicBezTo>
                    <a:pt x="13550" y="21056"/>
                    <a:pt x="14001" y="21175"/>
                    <a:pt x="14470" y="21205"/>
                  </a:cubicBezTo>
                  <a:cubicBezTo>
                    <a:pt x="14939" y="21235"/>
                    <a:pt x="15427" y="21175"/>
                    <a:pt x="15869" y="21115"/>
                  </a:cubicBezTo>
                  <a:cubicBezTo>
                    <a:pt x="16311" y="21056"/>
                    <a:pt x="16708" y="20996"/>
                    <a:pt x="17123" y="20817"/>
                  </a:cubicBezTo>
                  <a:cubicBezTo>
                    <a:pt x="17538" y="20638"/>
                    <a:pt x="17971" y="20340"/>
                    <a:pt x="18332" y="20101"/>
                  </a:cubicBezTo>
                  <a:cubicBezTo>
                    <a:pt x="18693" y="19862"/>
                    <a:pt x="18982" y="19683"/>
                    <a:pt x="19297" y="19445"/>
                  </a:cubicBezTo>
                  <a:cubicBezTo>
                    <a:pt x="19613" y="19206"/>
                    <a:pt x="19956" y="18908"/>
                    <a:pt x="20245" y="18430"/>
                  </a:cubicBezTo>
                  <a:cubicBezTo>
                    <a:pt x="20533" y="17953"/>
                    <a:pt x="20768" y="17297"/>
                    <a:pt x="20912" y="16640"/>
                  </a:cubicBezTo>
                  <a:cubicBezTo>
                    <a:pt x="21057" y="15984"/>
                    <a:pt x="21111" y="15327"/>
                    <a:pt x="21201" y="14701"/>
                  </a:cubicBezTo>
                  <a:cubicBezTo>
                    <a:pt x="21291" y="14074"/>
                    <a:pt x="21418" y="13478"/>
                    <a:pt x="21490" y="12732"/>
                  </a:cubicBezTo>
                  <a:cubicBezTo>
                    <a:pt x="21562" y="11986"/>
                    <a:pt x="21580" y="11091"/>
                    <a:pt x="21481" y="10136"/>
                  </a:cubicBezTo>
                  <a:cubicBezTo>
                    <a:pt x="21382" y="9182"/>
                    <a:pt x="21165" y="8167"/>
                    <a:pt x="20948" y="715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خط"/>
            <p:cNvSpPr/>
            <p:nvPr/>
          </p:nvSpPr>
          <p:spPr>
            <a:xfrm>
              <a:off x="7597244" y="84152"/>
              <a:ext cx="60109" cy="18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5280"/>
                    <a:pt x="18720" y="10560"/>
                    <a:pt x="15120" y="14160"/>
                  </a:cubicBezTo>
                  <a:cubicBezTo>
                    <a:pt x="11520" y="17760"/>
                    <a:pt x="5760" y="1968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خط"/>
            <p:cNvSpPr/>
            <p:nvPr/>
          </p:nvSpPr>
          <p:spPr>
            <a:xfrm>
              <a:off x="6042627" y="0"/>
              <a:ext cx="232223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21216" y="0"/>
                  </a:moveTo>
                  <a:cubicBezTo>
                    <a:pt x="15724" y="745"/>
                    <a:pt x="10233" y="1490"/>
                    <a:pt x="6572" y="2234"/>
                  </a:cubicBezTo>
                  <a:cubicBezTo>
                    <a:pt x="2911" y="2979"/>
                    <a:pt x="1080" y="3724"/>
                    <a:pt x="348" y="4717"/>
                  </a:cubicBezTo>
                  <a:cubicBezTo>
                    <a:pt x="-384" y="5710"/>
                    <a:pt x="-18" y="6952"/>
                    <a:pt x="1996" y="9807"/>
                  </a:cubicBezTo>
                  <a:cubicBezTo>
                    <a:pt x="4009" y="12662"/>
                    <a:pt x="7670" y="17131"/>
                    <a:pt x="11331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خط"/>
            <p:cNvSpPr/>
            <p:nvPr/>
          </p:nvSpPr>
          <p:spPr>
            <a:xfrm>
              <a:off x="4646330" y="132239"/>
              <a:ext cx="330168" cy="3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21442" y="0"/>
                  </a:moveTo>
                  <a:cubicBezTo>
                    <a:pt x="19881" y="2215"/>
                    <a:pt x="18319" y="4431"/>
                    <a:pt x="16888" y="5677"/>
                  </a:cubicBezTo>
                  <a:cubicBezTo>
                    <a:pt x="15456" y="6923"/>
                    <a:pt x="14155" y="7200"/>
                    <a:pt x="12854" y="7062"/>
                  </a:cubicBezTo>
                  <a:cubicBezTo>
                    <a:pt x="11553" y="6923"/>
                    <a:pt x="10252" y="6369"/>
                    <a:pt x="9471" y="4985"/>
                  </a:cubicBezTo>
                  <a:cubicBezTo>
                    <a:pt x="8690" y="3600"/>
                    <a:pt x="8430" y="1385"/>
                    <a:pt x="8040" y="969"/>
                  </a:cubicBezTo>
                  <a:cubicBezTo>
                    <a:pt x="7649" y="554"/>
                    <a:pt x="7129" y="1938"/>
                    <a:pt x="6218" y="2631"/>
                  </a:cubicBezTo>
                  <a:cubicBezTo>
                    <a:pt x="5307" y="3323"/>
                    <a:pt x="4006" y="3323"/>
                    <a:pt x="2965" y="2769"/>
                  </a:cubicBezTo>
                  <a:cubicBezTo>
                    <a:pt x="1924" y="2215"/>
                    <a:pt x="1143" y="1108"/>
                    <a:pt x="623" y="1385"/>
                  </a:cubicBezTo>
                  <a:cubicBezTo>
                    <a:pt x="102" y="1662"/>
                    <a:pt x="-158" y="3323"/>
                    <a:pt x="102" y="6923"/>
                  </a:cubicBezTo>
                  <a:cubicBezTo>
                    <a:pt x="362" y="10523"/>
                    <a:pt x="1143" y="16062"/>
                    <a:pt x="1924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خط"/>
            <p:cNvSpPr/>
            <p:nvPr/>
          </p:nvSpPr>
          <p:spPr>
            <a:xfrm>
              <a:off x="7092329" y="3366096"/>
              <a:ext cx="492894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1600"/>
                    <a:pt x="8078" y="21600"/>
                    <a:pt x="11678" y="18000"/>
                  </a:cubicBezTo>
                  <a:cubicBezTo>
                    <a:pt x="15278" y="14400"/>
                    <a:pt x="18439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9" name="IMG_0867.png" descr="IMG_0867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54550" t="34232" r="14487" b="19718"/>
          <a:stretch>
            <a:fillRect/>
          </a:stretch>
        </p:blipFill>
        <p:spPr>
          <a:xfrm>
            <a:off x="19738647" y="9963359"/>
            <a:ext cx="3860224" cy="3229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7" grpId="8"/>
      <p:bldP build="whole" bldLvl="1" animBg="1" rev="0" advAuto="0" spid="195" grpId="6"/>
      <p:bldP build="whole" bldLvl="1" animBg="1" rev="0" advAuto="0" spid="200" grpId="11"/>
      <p:bldP build="whole" bldLvl="1" animBg="1" rev="0" advAuto="0" spid="194" grpId="5"/>
      <p:bldP build="whole" bldLvl="1" animBg="1" rev="0" advAuto="0" spid="218" grpId="1"/>
      <p:bldP build="whole" bldLvl="1" animBg="1" rev="0" advAuto="0" spid="202" grpId="13"/>
      <p:bldP build="whole" bldLvl="1" animBg="1" rev="0" advAuto="0" spid="201" grpId="12"/>
      <p:bldP build="whole" bldLvl="1" animBg="1" rev="0" advAuto="0" spid="205" grpId="16"/>
      <p:bldP build="whole" bldLvl="1" animBg="1" rev="0" advAuto="0" spid="198" grpId="9"/>
      <p:bldP build="whole" bldLvl="1" animBg="1" rev="0" advAuto="0" spid="203" grpId="14"/>
      <p:bldP build="whole" bldLvl="1" animBg="1" rev="0" advAuto="0" spid="196" grpId="7"/>
      <p:bldP build="whole" bldLvl="1" animBg="1" rev="0" advAuto="0" spid="199" grpId="10"/>
      <p:bldP build="whole" bldLvl="1" animBg="1" rev="0" advAuto="0" spid="191" grpId="3"/>
      <p:bldP build="whole" bldLvl="1" animBg="1" rev="0" advAuto="0" spid="193" grpId="4"/>
      <p:bldP build="whole" bldLvl="1" animBg="1" rev="0" advAuto="0" spid="204" grpId="15"/>
      <p:bldP build="whole" bldLvl="1" animBg="1" rev="0" advAuto="0" spid="206" grpId="1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0497.png" descr="IMG_049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5694"/>
          <a:stretch>
            <a:fillRect/>
          </a:stretch>
        </p:blipFill>
        <p:spPr>
          <a:xfrm>
            <a:off x="7397427" y="1254969"/>
            <a:ext cx="8386984" cy="315985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أحل المسائل الآتية مستعملاً خطة ( حل مسألة أبسط )"/>
          <p:cNvSpPr txBox="1"/>
          <p:nvPr/>
        </p:nvSpPr>
        <p:spPr>
          <a:xfrm>
            <a:off x="4952064" y="633463"/>
            <a:ext cx="12560891" cy="62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defTabSz="640490">
              <a:lnSpc>
                <a:spcPct val="100000"/>
              </a:lnSpc>
              <a:defRPr b="1" sz="4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المسائل الآتية مستعملاً خطة ( حل مسألة أبسط )</a:t>
            </a:r>
          </a:p>
        </p:txBody>
      </p:sp>
      <p:sp>
        <p:nvSpPr>
          <p:cNvPr id="223" name="أتدرب على الخطة"/>
          <p:cNvSpPr txBox="1"/>
          <p:nvPr/>
        </p:nvSpPr>
        <p:spPr>
          <a:xfrm>
            <a:off x="16725659" y="373113"/>
            <a:ext cx="4786439" cy="12319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4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على الخطة</a:t>
            </a:r>
          </a:p>
        </p:txBody>
      </p:sp>
      <p:pic>
        <p:nvPicPr>
          <p:cNvPr id="224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21303756" y="-372417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أحل المسألة أبسط"/>
          <p:cNvSpPr txBox="1"/>
          <p:nvPr/>
        </p:nvSpPr>
        <p:spPr>
          <a:xfrm>
            <a:off x="18458394" y="3862607"/>
            <a:ext cx="4401255" cy="990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1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المسألة أبسط</a:t>
            </a:r>
          </a:p>
        </p:txBody>
      </p:sp>
      <p:sp>
        <p:nvSpPr>
          <p:cNvPr id="226" name="أخطط"/>
          <p:cNvSpPr txBox="1"/>
          <p:nvPr/>
        </p:nvSpPr>
        <p:spPr>
          <a:xfrm>
            <a:off x="20174243" y="2279899"/>
            <a:ext cx="2010312" cy="10795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227" name="أحل"/>
          <p:cNvSpPr txBox="1"/>
          <p:nvPr/>
        </p:nvSpPr>
        <p:spPr>
          <a:xfrm>
            <a:off x="13338843" y="4607438"/>
            <a:ext cx="2137415" cy="12319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400">
                <a:solidFill>
                  <a:srgbClr val="7A219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228" name="الرسم"/>
          <p:cNvSpPr/>
          <p:nvPr/>
        </p:nvSpPr>
        <p:spPr>
          <a:xfrm>
            <a:off x="23630795" y="-2041917"/>
            <a:ext cx="88160" cy="70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66" fill="norm" stroke="1" extrusionOk="0">
                <a:moveTo>
                  <a:pt x="9818" y="10266"/>
                </a:moveTo>
                <a:cubicBezTo>
                  <a:pt x="4909" y="5466"/>
                  <a:pt x="0" y="666"/>
                  <a:pt x="0" y="66"/>
                </a:cubicBezTo>
                <a:cubicBezTo>
                  <a:pt x="0" y="-534"/>
                  <a:pt x="4909" y="3066"/>
                  <a:pt x="9327" y="7266"/>
                </a:cubicBezTo>
                <a:cubicBezTo>
                  <a:pt x="13745" y="11466"/>
                  <a:pt x="17673" y="16266"/>
                  <a:pt x="21600" y="21066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32" name="الرسم"/>
          <p:cNvGrpSpPr/>
          <p:nvPr/>
        </p:nvGrpSpPr>
        <p:grpSpPr>
          <a:xfrm>
            <a:off x="7544463" y="3135401"/>
            <a:ext cx="6442266" cy="1351884"/>
            <a:chOff x="0" y="0"/>
            <a:chExt cx="6442264" cy="1351882"/>
          </a:xfrm>
        </p:grpSpPr>
        <p:sp>
          <p:nvSpPr>
            <p:cNvPr id="229" name="خط"/>
            <p:cNvSpPr/>
            <p:nvPr/>
          </p:nvSpPr>
          <p:spPr>
            <a:xfrm>
              <a:off x="3975579" y="0"/>
              <a:ext cx="1060941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4" fill="norm" stroke="1" extrusionOk="0">
                  <a:moveTo>
                    <a:pt x="21600" y="16632"/>
                  </a:moveTo>
                  <a:cubicBezTo>
                    <a:pt x="21600" y="10279"/>
                    <a:pt x="21600" y="3926"/>
                    <a:pt x="21450" y="1385"/>
                  </a:cubicBezTo>
                  <a:cubicBezTo>
                    <a:pt x="21300" y="-1156"/>
                    <a:pt x="21000" y="115"/>
                    <a:pt x="20070" y="2656"/>
                  </a:cubicBezTo>
                  <a:cubicBezTo>
                    <a:pt x="19140" y="5197"/>
                    <a:pt x="17580" y="9009"/>
                    <a:pt x="15960" y="12185"/>
                  </a:cubicBezTo>
                  <a:cubicBezTo>
                    <a:pt x="14340" y="15362"/>
                    <a:pt x="12660" y="17903"/>
                    <a:pt x="10530" y="19173"/>
                  </a:cubicBezTo>
                  <a:cubicBezTo>
                    <a:pt x="8400" y="20444"/>
                    <a:pt x="5820" y="20444"/>
                    <a:pt x="3990" y="20444"/>
                  </a:cubicBezTo>
                  <a:cubicBezTo>
                    <a:pt x="2160" y="20444"/>
                    <a:pt x="1080" y="20444"/>
                    <a:pt x="0" y="2044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5911794" y="1152564"/>
              <a:ext cx="530471" cy="3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3600"/>
                    <a:pt x="15600" y="7200"/>
                    <a:pt x="12000" y="10800"/>
                  </a:cubicBezTo>
                  <a:cubicBezTo>
                    <a:pt x="8400" y="14400"/>
                    <a:pt x="4200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خط"/>
            <p:cNvSpPr/>
            <p:nvPr/>
          </p:nvSpPr>
          <p:spPr>
            <a:xfrm>
              <a:off x="0" y="227189"/>
              <a:ext cx="5670137" cy="112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21477" y="113"/>
                  </a:moveTo>
                  <a:cubicBezTo>
                    <a:pt x="20994" y="113"/>
                    <a:pt x="20511" y="113"/>
                    <a:pt x="20101" y="141"/>
                  </a:cubicBezTo>
                  <a:cubicBezTo>
                    <a:pt x="19691" y="170"/>
                    <a:pt x="19355" y="226"/>
                    <a:pt x="19029" y="226"/>
                  </a:cubicBezTo>
                  <a:cubicBezTo>
                    <a:pt x="18704" y="226"/>
                    <a:pt x="18389" y="170"/>
                    <a:pt x="18047" y="141"/>
                  </a:cubicBezTo>
                  <a:cubicBezTo>
                    <a:pt x="17704" y="113"/>
                    <a:pt x="17334" y="113"/>
                    <a:pt x="17014" y="141"/>
                  </a:cubicBezTo>
                  <a:cubicBezTo>
                    <a:pt x="16694" y="170"/>
                    <a:pt x="16425" y="226"/>
                    <a:pt x="16099" y="226"/>
                  </a:cubicBezTo>
                  <a:cubicBezTo>
                    <a:pt x="15773" y="226"/>
                    <a:pt x="15392" y="170"/>
                    <a:pt x="14988" y="113"/>
                  </a:cubicBezTo>
                  <a:cubicBezTo>
                    <a:pt x="14583" y="57"/>
                    <a:pt x="14157" y="0"/>
                    <a:pt x="13758" y="0"/>
                  </a:cubicBezTo>
                  <a:cubicBezTo>
                    <a:pt x="13360" y="0"/>
                    <a:pt x="12989" y="57"/>
                    <a:pt x="12563" y="85"/>
                  </a:cubicBezTo>
                  <a:cubicBezTo>
                    <a:pt x="12136" y="113"/>
                    <a:pt x="11653" y="113"/>
                    <a:pt x="11232" y="170"/>
                  </a:cubicBezTo>
                  <a:cubicBezTo>
                    <a:pt x="10811" y="226"/>
                    <a:pt x="10452" y="339"/>
                    <a:pt x="10081" y="424"/>
                  </a:cubicBezTo>
                  <a:cubicBezTo>
                    <a:pt x="9711" y="509"/>
                    <a:pt x="9329" y="565"/>
                    <a:pt x="8948" y="622"/>
                  </a:cubicBezTo>
                  <a:cubicBezTo>
                    <a:pt x="8566" y="679"/>
                    <a:pt x="8184" y="735"/>
                    <a:pt x="7819" y="735"/>
                  </a:cubicBezTo>
                  <a:cubicBezTo>
                    <a:pt x="7454" y="735"/>
                    <a:pt x="7106" y="679"/>
                    <a:pt x="6775" y="707"/>
                  </a:cubicBezTo>
                  <a:cubicBezTo>
                    <a:pt x="6444" y="735"/>
                    <a:pt x="6130" y="848"/>
                    <a:pt x="5782" y="905"/>
                  </a:cubicBezTo>
                  <a:cubicBezTo>
                    <a:pt x="5434" y="961"/>
                    <a:pt x="5052" y="961"/>
                    <a:pt x="4698" y="1131"/>
                  </a:cubicBezTo>
                  <a:cubicBezTo>
                    <a:pt x="4345" y="1301"/>
                    <a:pt x="4019" y="1640"/>
                    <a:pt x="3699" y="1923"/>
                  </a:cubicBezTo>
                  <a:cubicBezTo>
                    <a:pt x="3379" y="2205"/>
                    <a:pt x="3065" y="2431"/>
                    <a:pt x="2751" y="2629"/>
                  </a:cubicBezTo>
                  <a:cubicBezTo>
                    <a:pt x="2436" y="2827"/>
                    <a:pt x="2122" y="2997"/>
                    <a:pt x="1819" y="3308"/>
                  </a:cubicBezTo>
                  <a:cubicBezTo>
                    <a:pt x="1516" y="3619"/>
                    <a:pt x="1224" y="4071"/>
                    <a:pt x="1016" y="4665"/>
                  </a:cubicBezTo>
                  <a:cubicBezTo>
                    <a:pt x="808" y="5259"/>
                    <a:pt x="685" y="5994"/>
                    <a:pt x="544" y="6842"/>
                  </a:cubicBezTo>
                  <a:cubicBezTo>
                    <a:pt x="404" y="7690"/>
                    <a:pt x="247" y="8651"/>
                    <a:pt x="146" y="9415"/>
                  </a:cubicBezTo>
                  <a:cubicBezTo>
                    <a:pt x="45" y="10178"/>
                    <a:pt x="0" y="10743"/>
                    <a:pt x="0" y="11365"/>
                  </a:cubicBezTo>
                  <a:cubicBezTo>
                    <a:pt x="0" y="11987"/>
                    <a:pt x="45" y="12666"/>
                    <a:pt x="163" y="13514"/>
                  </a:cubicBezTo>
                  <a:cubicBezTo>
                    <a:pt x="281" y="14362"/>
                    <a:pt x="472" y="15380"/>
                    <a:pt x="657" y="16143"/>
                  </a:cubicBezTo>
                  <a:cubicBezTo>
                    <a:pt x="842" y="16907"/>
                    <a:pt x="1022" y="17416"/>
                    <a:pt x="1196" y="17868"/>
                  </a:cubicBezTo>
                  <a:cubicBezTo>
                    <a:pt x="1370" y="18320"/>
                    <a:pt x="1538" y="18716"/>
                    <a:pt x="1763" y="19140"/>
                  </a:cubicBezTo>
                  <a:cubicBezTo>
                    <a:pt x="1987" y="19564"/>
                    <a:pt x="2268" y="20017"/>
                    <a:pt x="2554" y="20384"/>
                  </a:cubicBezTo>
                  <a:cubicBezTo>
                    <a:pt x="2840" y="20752"/>
                    <a:pt x="3132" y="21035"/>
                    <a:pt x="3475" y="21204"/>
                  </a:cubicBezTo>
                  <a:cubicBezTo>
                    <a:pt x="3817" y="21374"/>
                    <a:pt x="4210" y="21430"/>
                    <a:pt x="4558" y="21487"/>
                  </a:cubicBezTo>
                  <a:cubicBezTo>
                    <a:pt x="4906" y="21543"/>
                    <a:pt x="5209" y="21600"/>
                    <a:pt x="5535" y="21572"/>
                  </a:cubicBezTo>
                  <a:cubicBezTo>
                    <a:pt x="5860" y="21543"/>
                    <a:pt x="6208" y="21430"/>
                    <a:pt x="6573" y="21402"/>
                  </a:cubicBezTo>
                  <a:cubicBezTo>
                    <a:pt x="6938" y="21374"/>
                    <a:pt x="7320" y="21430"/>
                    <a:pt x="7673" y="21402"/>
                  </a:cubicBezTo>
                  <a:cubicBezTo>
                    <a:pt x="8027" y="21374"/>
                    <a:pt x="8353" y="21261"/>
                    <a:pt x="8706" y="21063"/>
                  </a:cubicBezTo>
                  <a:cubicBezTo>
                    <a:pt x="9060" y="20865"/>
                    <a:pt x="9442" y="20582"/>
                    <a:pt x="9806" y="20413"/>
                  </a:cubicBezTo>
                  <a:cubicBezTo>
                    <a:pt x="10171" y="20243"/>
                    <a:pt x="10519" y="20186"/>
                    <a:pt x="10884" y="20073"/>
                  </a:cubicBezTo>
                  <a:cubicBezTo>
                    <a:pt x="11249" y="19960"/>
                    <a:pt x="11631" y="19791"/>
                    <a:pt x="12024" y="19677"/>
                  </a:cubicBezTo>
                  <a:cubicBezTo>
                    <a:pt x="12417" y="19564"/>
                    <a:pt x="12821" y="19508"/>
                    <a:pt x="13191" y="19423"/>
                  </a:cubicBezTo>
                  <a:cubicBezTo>
                    <a:pt x="13562" y="19338"/>
                    <a:pt x="13899" y="19225"/>
                    <a:pt x="14202" y="19112"/>
                  </a:cubicBezTo>
                  <a:cubicBezTo>
                    <a:pt x="14505" y="18999"/>
                    <a:pt x="14774" y="18886"/>
                    <a:pt x="15072" y="18858"/>
                  </a:cubicBezTo>
                  <a:cubicBezTo>
                    <a:pt x="15369" y="18829"/>
                    <a:pt x="15695" y="18886"/>
                    <a:pt x="16060" y="18886"/>
                  </a:cubicBezTo>
                  <a:cubicBezTo>
                    <a:pt x="16425" y="18886"/>
                    <a:pt x="16829" y="18829"/>
                    <a:pt x="17261" y="18801"/>
                  </a:cubicBezTo>
                  <a:cubicBezTo>
                    <a:pt x="17693" y="18773"/>
                    <a:pt x="18153" y="18773"/>
                    <a:pt x="18530" y="18773"/>
                  </a:cubicBezTo>
                  <a:cubicBezTo>
                    <a:pt x="18906" y="18773"/>
                    <a:pt x="19198" y="18773"/>
                    <a:pt x="19444" y="18688"/>
                  </a:cubicBezTo>
                  <a:cubicBezTo>
                    <a:pt x="19691" y="18603"/>
                    <a:pt x="19894" y="18434"/>
                    <a:pt x="20079" y="18264"/>
                  </a:cubicBezTo>
                  <a:cubicBezTo>
                    <a:pt x="20264" y="18094"/>
                    <a:pt x="20432" y="17925"/>
                    <a:pt x="20578" y="17670"/>
                  </a:cubicBezTo>
                  <a:cubicBezTo>
                    <a:pt x="20724" y="17416"/>
                    <a:pt x="20848" y="17076"/>
                    <a:pt x="20938" y="16652"/>
                  </a:cubicBezTo>
                  <a:cubicBezTo>
                    <a:pt x="21027" y="16228"/>
                    <a:pt x="21084" y="15719"/>
                    <a:pt x="21100" y="15041"/>
                  </a:cubicBezTo>
                  <a:cubicBezTo>
                    <a:pt x="21117" y="14362"/>
                    <a:pt x="21095" y="13514"/>
                    <a:pt x="21072" y="12807"/>
                  </a:cubicBezTo>
                  <a:cubicBezTo>
                    <a:pt x="21050" y="12101"/>
                    <a:pt x="21027" y="11535"/>
                    <a:pt x="21005" y="10970"/>
                  </a:cubicBezTo>
                  <a:cubicBezTo>
                    <a:pt x="20983" y="10404"/>
                    <a:pt x="20960" y="9839"/>
                    <a:pt x="20971" y="9160"/>
                  </a:cubicBezTo>
                  <a:cubicBezTo>
                    <a:pt x="20983" y="8482"/>
                    <a:pt x="21027" y="7690"/>
                    <a:pt x="21095" y="7068"/>
                  </a:cubicBezTo>
                  <a:cubicBezTo>
                    <a:pt x="21162" y="6446"/>
                    <a:pt x="21252" y="5994"/>
                    <a:pt x="21325" y="5711"/>
                  </a:cubicBezTo>
                  <a:cubicBezTo>
                    <a:pt x="21398" y="5428"/>
                    <a:pt x="21454" y="5315"/>
                    <a:pt x="21505" y="5174"/>
                  </a:cubicBezTo>
                  <a:cubicBezTo>
                    <a:pt x="21555" y="5032"/>
                    <a:pt x="21600" y="4863"/>
                    <a:pt x="21600" y="4184"/>
                  </a:cubicBezTo>
                  <a:cubicBezTo>
                    <a:pt x="21600" y="3506"/>
                    <a:pt x="21555" y="2318"/>
                    <a:pt x="21510" y="113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3" name="IMG_0497.png" descr="IMG_0497.png"/>
          <p:cNvPicPr>
            <a:picLocks noChangeAspect="1"/>
          </p:cNvPicPr>
          <p:nvPr/>
        </p:nvPicPr>
        <p:blipFill>
          <a:blip r:embed="rId2">
            <a:extLst/>
          </a:blip>
          <a:srcRect l="4139" t="42276" r="10835" b="0"/>
          <a:stretch>
            <a:fillRect/>
          </a:stretch>
        </p:blipFill>
        <p:spPr>
          <a:xfrm>
            <a:off x="798698" y="3742714"/>
            <a:ext cx="6845718" cy="395211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محيط الشكل الأول"/>
          <p:cNvSpPr txBox="1"/>
          <p:nvPr/>
        </p:nvSpPr>
        <p:spPr>
          <a:xfrm>
            <a:off x="11441626" y="5961121"/>
            <a:ext cx="5090204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محيط الشكل الأول </a:t>
            </a:r>
          </a:p>
        </p:txBody>
      </p:sp>
      <p:grpSp>
        <p:nvGrpSpPr>
          <p:cNvPr id="250" name="الرسم"/>
          <p:cNvGrpSpPr/>
          <p:nvPr/>
        </p:nvGrpSpPr>
        <p:grpSpPr>
          <a:xfrm>
            <a:off x="132976" y="4556213"/>
            <a:ext cx="6348727" cy="4016317"/>
            <a:chOff x="0" y="0"/>
            <a:chExt cx="6348726" cy="4016315"/>
          </a:xfrm>
        </p:grpSpPr>
        <p:sp>
          <p:nvSpPr>
            <p:cNvPr id="235" name="خط"/>
            <p:cNvSpPr/>
            <p:nvPr/>
          </p:nvSpPr>
          <p:spPr>
            <a:xfrm>
              <a:off x="4890619" y="3020796"/>
              <a:ext cx="206834" cy="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700" fill="norm" stroke="1" extrusionOk="0">
                  <a:moveTo>
                    <a:pt x="21473" y="0"/>
                  </a:moveTo>
                  <a:cubicBezTo>
                    <a:pt x="15458" y="7200"/>
                    <a:pt x="9443" y="14400"/>
                    <a:pt x="5615" y="18000"/>
                  </a:cubicBezTo>
                  <a:cubicBezTo>
                    <a:pt x="1787" y="21600"/>
                    <a:pt x="146" y="21600"/>
                    <a:pt x="10" y="18000"/>
                  </a:cubicBezTo>
                  <a:cubicBezTo>
                    <a:pt x="-127" y="14400"/>
                    <a:pt x="1240" y="7200"/>
                    <a:pt x="2607" y="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خط"/>
            <p:cNvSpPr/>
            <p:nvPr/>
          </p:nvSpPr>
          <p:spPr>
            <a:xfrm>
              <a:off x="4994739" y="2846975"/>
              <a:ext cx="86912" cy="27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3291"/>
                    <a:pt x="1309" y="6583"/>
                    <a:pt x="4909" y="10183"/>
                  </a:cubicBezTo>
                  <a:cubicBezTo>
                    <a:pt x="8509" y="13783"/>
                    <a:pt x="15055" y="1769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7" name="خط"/>
            <p:cNvSpPr/>
            <p:nvPr/>
          </p:nvSpPr>
          <p:spPr>
            <a:xfrm>
              <a:off x="4434951" y="2951817"/>
              <a:ext cx="198979" cy="21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84" fill="norm" stroke="1" extrusionOk="0">
                  <a:moveTo>
                    <a:pt x="20913" y="5384"/>
                  </a:moveTo>
                  <a:cubicBezTo>
                    <a:pt x="21193" y="3517"/>
                    <a:pt x="21474" y="1651"/>
                    <a:pt x="20632" y="717"/>
                  </a:cubicBezTo>
                  <a:cubicBezTo>
                    <a:pt x="19791" y="-216"/>
                    <a:pt x="17827" y="-216"/>
                    <a:pt x="14601" y="584"/>
                  </a:cubicBezTo>
                  <a:cubicBezTo>
                    <a:pt x="11375" y="1384"/>
                    <a:pt x="6887" y="2984"/>
                    <a:pt x="4082" y="4184"/>
                  </a:cubicBezTo>
                  <a:cubicBezTo>
                    <a:pt x="1277" y="5384"/>
                    <a:pt x="155" y="6184"/>
                    <a:pt x="14" y="7251"/>
                  </a:cubicBezTo>
                  <a:cubicBezTo>
                    <a:pt x="-126" y="8317"/>
                    <a:pt x="716" y="9651"/>
                    <a:pt x="3380" y="12051"/>
                  </a:cubicBezTo>
                  <a:cubicBezTo>
                    <a:pt x="6045" y="14451"/>
                    <a:pt x="10534" y="17917"/>
                    <a:pt x="15022" y="21384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8" name="خط"/>
            <p:cNvSpPr/>
            <p:nvPr/>
          </p:nvSpPr>
          <p:spPr>
            <a:xfrm>
              <a:off x="4907116" y="3663406"/>
              <a:ext cx="198237" cy="27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21115" y="415"/>
                  </a:moveTo>
                  <a:cubicBezTo>
                    <a:pt x="16066" y="208"/>
                    <a:pt x="11016" y="0"/>
                    <a:pt x="7790" y="0"/>
                  </a:cubicBezTo>
                  <a:cubicBezTo>
                    <a:pt x="4564" y="0"/>
                    <a:pt x="3162" y="208"/>
                    <a:pt x="1899" y="623"/>
                  </a:cubicBezTo>
                  <a:cubicBezTo>
                    <a:pt x="637" y="1038"/>
                    <a:pt x="-485" y="1662"/>
                    <a:pt x="216" y="3427"/>
                  </a:cubicBezTo>
                  <a:cubicBezTo>
                    <a:pt x="918" y="5192"/>
                    <a:pt x="3442" y="8100"/>
                    <a:pt x="5827" y="10488"/>
                  </a:cubicBezTo>
                  <a:cubicBezTo>
                    <a:pt x="8211" y="12877"/>
                    <a:pt x="10455" y="14746"/>
                    <a:pt x="11016" y="16512"/>
                  </a:cubicBezTo>
                  <a:cubicBezTo>
                    <a:pt x="11577" y="18277"/>
                    <a:pt x="10455" y="19938"/>
                    <a:pt x="9333" y="2160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خط"/>
            <p:cNvSpPr/>
            <p:nvPr/>
          </p:nvSpPr>
          <p:spPr>
            <a:xfrm>
              <a:off x="4654999" y="3755584"/>
              <a:ext cx="110614" cy="26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0" name="خط"/>
            <p:cNvSpPr/>
            <p:nvPr/>
          </p:nvSpPr>
          <p:spPr>
            <a:xfrm>
              <a:off x="3842901" y="3471150"/>
              <a:ext cx="914811" cy="48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21498" y="0"/>
                  </a:moveTo>
                  <a:cubicBezTo>
                    <a:pt x="19765" y="708"/>
                    <a:pt x="18032" y="1416"/>
                    <a:pt x="15928" y="2184"/>
                  </a:cubicBezTo>
                  <a:cubicBezTo>
                    <a:pt x="13824" y="2951"/>
                    <a:pt x="11348" y="3777"/>
                    <a:pt x="9491" y="4426"/>
                  </a:cubicBezTo>
                  <a:cubicBezTo>
                    <a:pt x="7634" y="5075"/>
                    <a:pt x="6397" y="5548"/>
                    <a:pt x="5530" y="5902"/>
                  </a:cubicBezTo>
                  <a:cubicBezTo>
                    <a:pt x="4664" y="6256"/>
                    <a:pt x="4168" y="6492"/>
                    <a:pt x="3859" y="6905"/>
                  </a:cubicBezTo>
                  <a:cubicBezTo>
                    <a:pt x="3550" y="7318"/>
                    <a:pt x="3426" y="7908"/>
                    <a:pt x="3519" y="8321"/>
                  </a:cubicBezTo>
                  <a:cubicBezTo>
                    <a:pt x="3611" y="8734"/>
                    <a:pt x="3921" y="8970"/>
                    <a:pt x="4230" y="9148"/>
                  </a:cubicBezTo>
                  <a:cubicBezTo>
                    <a:pt x="4540" y="9325"/>
                    <a:pt x="4849" y="9443"/>
                    <a:pt x="5221" y="9679"/>
                  </a:cubicBezTo>
                  <a:cubicBezTo>
                    <a:pt x="5592" y="9915"/>
                    <a:pt x="6025" y="10269"/>
                    <a:pt x="6087" y="10446"/>
                  </a:cubicBezTo>
                  <a:cubicBezTo>
                    <a:pt x="6149" y="10623"/>
                    <a:pt x="5840" y="10623"/>
                    <a:pt x="5004" y="10623"/>
                  </a:cubicBezTo>
                  <a:cubicBezTo>
                    <a:pt x="4168" y="10623"/>
                    <a:pt x="2807" y="10623"/>
                    <a:pt x="1848" y="10800"/>
                  </a:cubicBezTo>
                  <a:cubicBezTo>
                    <a:pt x="888" y="10977"/>
                    <a:pt x="331" y="11331"/>
                    <a:pt x="115" y="12275"/>
                  </a:cubicBezTo>
                  <a:cubicBezTo>
                    <a:pt x="-102" y="13220"/>
                    <a:pt x="22" y="14754"/>
                    <a:pt x="207" y="16407"/>
                  </a:cubicBezTo>
                  <a:cubicBezTo>
                    <a:pt x="393" y="18059"/>
                    <a:pt x="641" y="19830"/>
                    <a:pt x="888" y="2160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1" name="خط"/>
            <p:cNvSpPr/>
            <p:nvPr/>
          </p:nvSpPr>
          <p:spPr>
            <a:xfrm>
              <a:off x="5468796" y="3669203"/>
              <a:ext cx="879931" cy="17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34" fill="norm" stroke="1" extrusionOk="0">
                  <a:moveTo>
                    <a:pt x="0" y="16625"/>
                  </a:moveTo>
                  <a:cubicBezTo>
                    <a:pt x="1032" y="15643"/>
                    <a:pt x="2063" y="14661"/>
                    <a:pt x="3772" y="14007"/>
                  </a:cubicBezTo>
                  <a:cubicBezTo>
                    <a:pt x="5481" y="13352"/>
                    <a:pt x="7866" y="13025"/>
                    <a:pt x="9994" y="12698"/>
                  </a:cubicBezTo>
                  <a:cubicBezTo>
                    <a:pt x="12122" y="12370"/>
                    <a:pt x="13992" y="12043"/>
                    <a:pt x="15313" y="11716"/>
                  </a:cubicBezTo>
                  <a:cubicBezTo>
                    <a:pt x="16635" y="11389"/>
                    <a:pt x="17409" y="11061"/>
                    <a:pt x="18086" y="10243"/>
                  </a:cubicBezTo>
                  <a:cubicBezTo>
                    <a:pt x="18763" y="9425"/>
                    <a:pt x="19343" y="8116"/>
                    <a:pt x="19504" y="6970"/>
                  </a:cubicBezTo>
                  <a:cubicBezTo>
                    <a:pt x="19666" y="5825"/>
                    <a:pt x="19408" y="4843"/>
                    <a:pt x="18731" y="3861"/>
                  </a:cubicBezTo>
                  <a:cubicBezTo>
                    <a:pt x="18054" y="2879"/>
                    <a:pt x="16958" y="1898"/>
                    <a:pt x="16248" y="1243"/>
                  </a:cubicBezTo>
                  <a:cubicBezTo>
                    <a:pt x="15539" y="589"/>
                    <a:pt x="15217" y="261"/>
                    <a:pt x="15249" y="98"/>
                  </a:cubicBezTo>
                  <a:cubicBezTo>
                    <a:pt x="15281" y="-66"/>
                    <a:pt x="15668" y="-66"/>
                    <a:pt x="16506" y="425"/>
                  </a:cubicBezTo>
                  <a:cubicBezTo>
                    <a:pt x="17344" y="916"/>
                    <a:pt x="18634" y="1898"/>
                    <a:pt x="19440" y="2552"/>
                  </a:cubicBezTo>
                  <a:cubicBezTo>
                    <a:pt x="20246" y="3207"/>
                    <a:pt x="20568" y="3534"/>
                    <a:pt x="20859" y="4189"/>
                  </a:cubicBezTo>
                  <a:cubicBezTo>
                    <a:pt x="21149" y="4843"/>
                    <a:pt x="21407" y="5825"/>
                    <a:pt x="21503" y="7134"/>
                  </a:cubicBezTo>
                  <a:cubicBezTo>
                    <a:pt x="21600" y="8443"/>
                    <a:pt x="21536" y="10079"/>
                    <a:pt x="21116" y="12534"/>
                  </a:cubicBezTo>
                  <a:cubicBezTo>
                    <a:pt x="20697" y="14989"/>
                    <a:pt x="19924" y="18261"/>
                    <a:pt x="19150" y="21534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2" name="خط"/>
            <p:cNvSpPr/>
            <p:nvPr/>
          </p:nvSpPr>
          <p:spPr>
            <a:xfrm>
              <a:off x="2620231" y="3751963"/>
              <a:ext cx="739013" cy="224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43" fill="norm" stroke="1" extrusionOk="0">
                  <a:moveTo>
                    <a:pt x="21570" y="14662"/>
                  </a:moveTo>
                  <a:cubicBezTo>
                    <a:pt x="19418" y="14410"/>
                    <a:pt x="17265" y="14159"/>
                    <a:pt x="14959" y="14285"/>
                  </a:cubicBezTo>
                  <a:cubicBezTo>
                    <a:pt x="12653" y="14410"/>
                    <a:pt x="10193" y="14913"/>
                    <a:pt x="8195" y="15541"/>
                  </a:cubicBezTo>
                  <a:cubicBezTo>
                    <a:pt x="6196" y="16169"/>
                    <a:pt x="4659" y="16922"/>
                    <a:pt x="3698" y="17299"/>
                  </a:cubicBezTo>
                  <a:cubicBezTo>
                    <a:pt x="2737" y="17676"/>
                    <a:pt x="2353" y="17676"/>
                    <a:pt x="1969" y="17801"/>
                  </a:cubicBezTo>
                  <a:cubicBezTo>
                    <a:pt x="1584" y="17927"/>
                    <a:pt x="1200" y="18178"/>
                    <a:pt x="1085" y="17676"/>
                  </a:cubicBezTo>
                  <a:cubicBezTo>
                    <a:pt x="969" y="17173"/>
                    <a:pt x="1123" y="15917"/>
                    <a:pt x="1584" y="14536"/>
                  </a:cubicBezTo>
                  <a:cubicBezTo>
                    <a:pt x="2045" y="13155"/>
                    <a:pt x="2814" y="11648"/>
                    <a:pt x="3429" y="9889"/>
                  </a:cubicBezTo>
                  <a:cubicBezTo>
                    <a:pt x="4044" y="8131"/>
                    <a:pt x="4505" y="6122"/>
                    <a:pt x="4813" y="4490"/>
                  </a:cubicBezTo>
                  <a:cubicBezTo>
                    <a:pt x="5120" y="2857"/>
                    <a:pt x="5274" y="1601"/>
                    <a:pt x="5159" y="848"/>
                  </a:cubicBezTo>
                  <a:cubicBezTo>
                    <a:pt x="5043" y="94"/>
                    <a:pt x="4659" y="-157"/>
                    <a:pt x="4313" y="94"/>
                  </a:cubicBezTo>
                  <a:cubicBezTo>
                    <a:pt x="3967" y="345"/>
                    <a:pt x="3660" y="1099"/>
                    <a:pt x="3006" y="3108"/>
                  </a:cubicBezTo>
                  <a:cubicBezTo>
                    <a:pt x="2353" y="5117"/>
                    <a:pt x="1354" y="8383"/>
                    <a:pt x="777" y="10769"/>
                  </a:cubicBezTo>
                  <a:cubicBezTo>
                    <a:pt x="201" y="13155"/>
                    <a:pt x="47" y="14662"/>
                    <a:pt x="8" y="16043"/>
                  </a:cubicBezTo>
                  <a:cubicBezTo>
                    <a:pt x="-30" y="17424"/>
                    <a:pt x="47" y="18680"/>
                    <a:pt x="777" y="19559"/>
                  </a:cubicBezTo>
                  <a:cubicBezTo>
                    <a:pt x="1507" y="20438"/>
                    <a:pt x="2891" y="20941"/>
                    <a:pt x="4275" y="21443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3" name="خط"/>
            <p:cNvSpPr/>
            <p:nvPr/>
          </p:nvSpPr>
          <p:spPr>
            <a:xfrm>
              <a:off x="1197719" y="1290488"/>
              <a:ext cx="217891" cy="4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15874" y="4800"/>
                    <a:pt x="10474" y="9600"/>
                    <a:pt x="6617" y="13800"/>
                  </a:cubicBezTo>
                  <a:cubicBezTo>
                    <a:pt x="2760" y="18000"/>
                    <a:pt x="445" y="21600"/>
                    <a:pt x="60" y="21600"/>
                  </a:cubicBezTo>
                  <a:cubicBezTo>
                    <a:pt x="-326" y="21600"/>
                    <a:pt x="1217" y="18000"/>
                    <a:pt x="2760" y="1440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4" name="خط"/>
            <p:cNvSpPr/>
            <p:nvPr/>
          </p:nvSpPr>
          <p:spPr>
            <a:xfrm>
              <a:off x="1257590" y="1195676"/>
              <a:ext cx="102714" cy="30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5116"/>
                    <a:pt x="13292" y="10232"/>
                    <a:pt x="16892" y="13832"/>
                  </a:cubicBezTo>
                  <a:cubicBezTo>
                    <a:pt x="20492" y="17432"/>
                    <a:pt x="21046" y="1951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5" name="خط"/>
            <p:cNvSpPr/>
            <p:nvPr/>
          </p:nvSpPr>
          <p:spPr>
            <a:xfrm>
              <a:off x="873077" y="1355813"/>
              <a:ext cx="194891" cy="18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21600" y="1559"/>
                  </a:moveTo>
                  <a:cubicBezTo>
                    <a:pt x="20432" y="659"/>
                    <a:pt x="19265" y="-241"/>
                    <a:pt x="16054" y="59"/>
                  </a:cubicBezTo>
                  <a:cubicBezTo>
                    <a:pt x="12843" y="359"/>
                    <a:pt x="7589" y="1859"/>
                    <a:pt x="4378" y="3059"/>
                  </a:cubicBezTo>
                  <a:cubicBezTo>
                    <a:pt x="1168" y="4259"/>
                    <a:pt x="0" y="5159"/>
                    <a:pt x="0" y="7109"/>
                  </a:cubicBezTo>
                  <a:cubicBezTo>
                    <a:pt x="0" y="9059"/>
                    <a:pt x="1168" y="12059"/>
                    <a:pt x="4816" y="14609"/>
                  </a:cubicBezTo>
                  <a:cubicBezTo>
                    <a:pt x="8465" y="17159"/>
                    <a:pt x="14595" y="19259"/>
                    <a:pt x="20724" y="21359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6" name="خط"/>
            <p:cNvSpPr/>
            <p:nvPr/>
          </p:nvSpPr>
          <p:spPr>
            <a:xfrm>
              <a:off x="522109" y="0"/>
              <a:ext cx="261425" cy="92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6537" y="21600"/>
                  </a:moveTo>
                  <a:cubicBezTo>
                    <a:pt x="8049" y="20680"/>
                    <a:pt x="9561" y="19759"/>
                    <a:pt x="10965" y="18593"/>
                  </a:cubicBezTo>
                  <a:cubicBezTo>
                    <a:pt x="12369" y="17427"/>
                    <a:pt x="13665" y="16016"/>
                    <a:pt x="14313" y="14298"/>
                  </a:cubicBezTo>
                  <a:cubicBezTo>
                    <a:pt x="14961" y="12580"/>
                    <a:pt x="14961" y="10555"/>
                    <a:pt x="14421" y="9113"/>
                  </a:cubicBezTo>
                  <a:cubicBezTo>
                    <a:pt x="13881" y="7670"/>
                    <a:pt x="12801" y="6811"/>
                    <a:pt x="12153" y="6075"/>
                  </a:cubicBezTo>
                  <a:cubicBezTo>
                    <a:pt x="11505" y="5339"/>
                    <a:pt x="11289" y="4725"/>
                    <a:pt x="10965" y="4265"/>
                  </a:cubicBezTo>
                  <a:cubicBezTo>
                    <a:pt x="10641" y="3805"/>
                    <a:pt x="10209" y="3498"/>
                    <a:pt x="9453" y="3283"/>
                  </a:cubicBezTo>
                  <a:cubicBezTo>
                    <a:pt x="8697" y="3068"/>
                    <a:pt x="7617" y="2945"/>
                    <a:pt x="6429" y="3068"/>
                  </a:cubicBezTo>
                  <a:cubicBezTo>
                    <a:pt x="5241" y="3191"/>
                    <a:pt x="3945" y="3559"/>
                    <a:pt x="2973" y="3866"/>
                  </a:cubicBezTo>
                  <a:cubicBezTo>
                    <a:pt x="2001" y="4173"/>
                    <a:pt x="1353" y="4418"/>
                    <a:pt x="813" y="4694"/>
                  </a:cubicBezTo>
                  <a:cubicBezTo>
                    <a:pt x="273" y="4970"/>
                    <a:pt x="-159" y="5277"/>
                    <a:pt x="57" y="5339"/>
                  </a:cubicBezTo>
                  <a:cubicBezTo>
                    <a:pt x="273" y="5400"/>
                    <a:pt x="1137" y="5216"/>
                    <a:pt x="2325" y="4664"/>
                  </a:cubicBezTo>
                  <a:cubicBezTo>
                    <a:pt x="3513" y="4111"/>
                    <a:pt x="5025" y="3191"/>
                    <a:pt x="5997" y="2455"/>
                  </a:cubicBezTo>
                  <a:cubicBezTo>
                    <a:pt x="6969" y="1718"/>
                    <a:pt x="7401" y="1166"/>
                    <a:pt x="7833" y="736"/>
                  </a:cubicBezTo>
                  <a:cubicBezTo>
                    <a:pt x="8265" y="307"/>
                    <a:pt x="8697" y="0"/>
                    <a:pt x="8913" y="0"/>
                  </a:cubicBezTo>
                  <a:cubicBezTo>
                    <a:pt x="9129" y="0"/>
                    <a:pt x="9129" y="307"/>
                    <a:pt x="10533" y="890"/>
                  </a:cubicBezTo>
                  <a:cubicBezTo>
                    <a:pt x="11937" y="1473"/>
                    <a:pt x="14745" y="2332"/>
                    <a:pt x="16797" y="3007"/>
                  </a:cubicBezTo>
                  <a:cubicBezTo>
                    <a:pt x="18849" y="3682"/>
                    <a:pt x="20145" y="4173"/>
                    <a:pt x="21441" y="4664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7" name="خط"/>
            <p:cNvSpPr/>
            <p:nvPr/>
          </p:nvSpPr>
          <p:spPr>
            <a:xfrm>
              <a:off x="601812" y="1329993"/>
              <a:ext cx="237029" cy="96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0"/>
                  </a:moveTo>
                  <a:cubicBezTo>
                    <a:pt x="960" y="1057"/>
                    <a:pt x="1920" y="2113"/>
                    <a:pt x="2880" y="3316"/>
                  </a:cubicBezTo>
                  <a:cubicBezTo>
                    <a:pt x="3840" y="4520"/>
                    <a:pt x="4800" y="5870"/>
                    <a:pt x="6120" y="7484"/>
                  </a:cubicBezTo>
                  <a:cubicBezTo>
                    <a:pt x="7440" y="9098"/>
                    <a:pt x="9120" y="10976"/>
                    <a:pt x="9720" y="12443"/>
                  </a:cubicBezTo>
                  <a:cubicBezTo>
                    <a:pt x="10320" y="13911"/>
                    <a:pt x="9840" y="14967"/>
                    <a:pt x="9120" y="15936"/>
                  </a:cubicBezTo>
                  <a:cubicBezTo>
                    <a:pt x="8400" y="16904"/>
                    <a:pt x="7440" y="17785"/>
                    <a:pt x="6960" y="18372"/>
                  </a:cubicBezTo>
                  <a:cubicBezTo>
                    <a:pt x="6480" y="18959"/>
                    <a:pt x="6480" y="19252"/>
                    <a:pt x="6360" y="19193"/>
                  </a:cubicBezTo>
                  <a:cubicBezTo>
                    <a:pt x="6240" y="19135"/>
                    <a:pt x="6000" y="18724"/>
                    <a:pt x="5760" y="18225"/>
                  </a:cubicBezTo>
                  <a:cubicBezTo>
                    <a:pt x="5520" y="17726"/>
                    <a:pt x="5280" y="17139"/>
                    <a:pt x="4800" y="16699"/>
                  </a:cubicBezTo>
                  <a:cubicBezTo>
                    <a:pt x="4320" y="16259"/>
                    <a:pt x="3600" y="15965"/>
                    <a:pt x="3000" y="15965"/>
                  </a:cubicBezTo>
                  <a:cubicBezTo>
                    <a:pt x="2400" y="15965"/>
                    <a:pt x="1920" y="16259"/>
                    <a:pt x="1680" y="16699"/>
                  </a:cubicBezTo>
                  <a:cubicBezTo>
                    <a:pt x="1440" y="17139"/>
                    <a:pt x="1440" y="17726"/>
                    <a:pt x="1920" y="18342"/>
                  </a:cubicBezTo>
                  <a:cubicBezTo>
                    <a:pt x="2400" y="18959"/>
                    <a:pt x="3360" y="19604"/>
                    <a:pt x="4200" y="20045"/>
                  </a:cubicBezTo>
                  <a:cubicBezTo>
                    <a:pt x="5040" y="20485"/>
                    <a:pt x="5760" y="20720"/>
                    <a:pt x="6480" y="20954"/>
                  </a:cubicBezTo>
                  <a:cubicBezTo>
                    <a:pt x="7200" y="21189"/>
                    <a:pt x="7920" y="21424"/>
                    <a:pt x="8880" y="21512"/>
                  </a:cubicBezTo>
                  <a:cubicBezTo>
                    <a:pt x="9840" y="21600"/>
                    <a:pt x="11040" y="21541"/>
                    <a:pt x="12000" y="21395"/>
                  </a:cubicBezTo>
                  <a:cubicBezTo>
                    <a:pt x="12960" y="21248"/>
                    <a:pt x="13680" y="21013"/>
                    <a:pt x="15240" y="20279"/>
                  </a:cubicBezTo>
                  <a:cubicBezTo>
                    <a:pt x="16800" y="19546"/>
                    <a:pt x="19200" y="18313"/>
                    <a:pt x="21600" y="1708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خط"/>
            <p:cNvSpPr/>
            <p:nvPr/>
          </p:nvSpPr>
          <p:spPr>
            <a:xfrm>
              <a:off x="13879" y="679248"/>
              <a:ext cx="266005" cy="23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51" fill="norm" stroke="1" extrusionOk="0">
                  <a:moveTo>
                    <a:pt x="9320" y="16374"/>
                  </a:moveTo>
                  <a:cubicBezTo>
                    <a:pt x="12186" y="17535"/>
                    <a:pt x="15053" y="18697"/>
                    <a:pt x="16844" y="19452"/>
                  </a:cubicBezTo>
                  <a:cubicBezTo>
                    <a:pt x="18636" y="20206"/>
                    <a:pt x="19352" y="20555"/>
                    <a:pt x="20069" y="20845"/>
                  </a:cubicBezTo>
                  <a:cubicBezTo>
                    <a:pt x="20785" y="21135"/>
                    <a:pt x="21502" y="21368"/>
                    <a:pt x="21502" y="21484"/>
                  </a:cubicBezTo>
                  <a:cubicBezTo>
                    <a:pt x="21502" y="21600"/>
                    <a:pt x="20785" y="21600"/>
                    <a:pt x="19301" y="21194"/>
                  </a:cubicBezTo>
                  <a:cubicBezTo>
                    <a:pt x="17817" y="20787"/>
                    <a:pt x="15565" y="19974"/>
                    <a:pt x="12749" y="18813"/>
                  </a:cubicBezTo>
                  <a:cubicBezTo>
                    <a:pt x="9934" y="17652"/>
                    <a:pt x="6556" y="16142"/>
                    <a:pt x="4611" y="15271"/>
                  </a:cubicBezTo>
                  <a:cubicBezTo>
                    <a:pt x="2666" y="14400"/>
                    <a:pt x="2154" y="14168"/>
                    <a:pt x="1642" y="13935"/>
                  </a:cubicBezTo>
                  <a:cubicBezTo>
                    <a:pt x="1130" y="13703"/>
                    <a:pt x="619" y="13471"/>
                    <a:pt x="311" y="13065"/>
                  </a:cubicBezTo>
                  <a:cubicBezTo>
                    <a:pt x="4" y="12658"/>
                    <a:pt x="-98" y="12077"/>
                    <a:pt x="107" y="11787"/>
                  </a:cubicBezTo>
                  <a:cubicBezTo>
                    <a:pt x="311" y="11497"/>
                    <a:pt x="823" y="11497"/>
                    <a:pt x="2052" y="11206"/>
                  </a:cubicBezTo>
                  <a:cubicBezTo>
                    <a:pt x="3280" y="10916"/>
                    <a:pt x="5225" y="10335"/>
                    <a:pt x="7170" y="9232"/>
                  </a:cubicBezTo>
                  <a:cubicBezTo>
                    <a:pt x="9115" y="8129"/>
                    <a:pt x="11060" y="6503"/>
                    <a:pt x="12647" y="5052"/>
                  </a:cubicBezTo>
                  <a:cubicBezTo>
                    <a:pt x="14234" y="3600"/>
                    <a:pt x="15462" y="2323"/>
                    <a:pt x="16793" y="1510"/>
                  </a:cubicBezTo>
                  <a:cubicBezTo>
                    <a:pt x="18124" y="697"/>
                    <a:pt x="19557" y="348"/>
                    <a:pt x="20990" y="0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خط"/>
            <p:cNvSpPr/>
            <p:nvPr/>
          </p:nvSpPr>
          <p:spPr>
            <a:xfrm>
              <a:off x="0" y="1062979"/>
              <a:ext cx="246956" cy="74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1329" y="0"/>
                  </a:moveTo>
                  <a:cubicBezTo>
                    <a:pt x="886" y="110"/>
                    <a:pt x="443" y="220"/>
                    <a:pt x="222" y="458"/>
                  </a:cubicBezTo>
                  <a:cubicBezTo>
                    <a:pt x="0" y="697"/>
                    <a:pt x="0" y="1063"/>
                    <a:pt x="0" y="1925"/>
                  </a:cubicBezTo>
                  <a:cubicBezTo>
                    <a:pt x="0" y="2787"/>
                    <a:pt x="0" y="4144"/>
                    <a:pt x="0" y="5519"/>
                  </a:cubicBezTo>
                  <a:cubicBezTo>
                    <a:pt x="0" y="6894"/>
                    <a:pt x="0" y="8288"/>
                    <a:pt x="0" y="9755"/>
                  </a:cubicBezTo>
                  <a:cubicBezTo>
                    <a:pt x="0" y="11222"/>
                    <a:pt x="0" y="12762"/>
                    <a:pt x="0" y="13972"/>
                  </a:cubicBezTo>
                  <a:cubicBezTo>
                    <a:pt x="0" y="15182"/>
                    <a:pt x="0" y="16062"/>
                    <a:pt x="111" y="16594"/>
                  </a:cubicBezTo>
                  <a:cubicBezTo>
                    <a:pt x="222" y="17126"/>
                    <a:pt x="443" y="17309"/>
                    <a:pt x="775" y="17309"/>
                  </a:cubicBezTo>
                  <a:cubicBezTo>
                    <a:pt x="1108" y="17309"/>
                    <a:pt x="1551" y="17126"/>
                    <a:pt x="2049" y="16741"/>
                  </a:cubicBezTo>
                  <a:cubicBezTo>
                    <a:pt x="2548" y="16356"/>
                    <a:pt x="3102" y="15769"/>
                    <a:pt x="3545" y="15347"/>
                  </a:cubicBezTo>
                  <a:cubicBezTo>
                    <a:pt x="3988" y="14926"/>
                    <a:pt x="4320" y="14669"/>
                    <a:pt x="4375" y="14687"/>
                  </a:cubicBezTo>
                  <a:cubicBezTo>
                    <a:pt x="4431" y="14706"/>
                    <a:pt x="4209" y="14999"/>
                    <a:pt x="3877" y="15567"/>
                  </a:cubicBezTo>
                  <a:cubicBezTo>
                    <a:pt x="3545" y="16136"/>
                    <a:pt x="3102" y="16979"/>
                    <a:pt x="2769" y="17896"/>
                  </a:cubicBezTo>
                  <a:cubicBezTo>
                    <a:pt x="2437" y="18813"/>
                    <a:pt x="2215" y="19803"/>
                    <a:pt x="2105" y="20390"/>
                  </a:cubicBezTo>
                  <a:cubicBezTo>
                    <a:pt x="1994" y="20977"/>
                    <a:pt x="1994" y="21160"/>
                    <a:pt x="2215" y="21307"/>
                  </a:cubicBezTo>
                  <a:cubicBezTo>
                    <a:pt x="2437" y="21453"/>
                    <a:pt x="2880" y="21563"/>
                    <a:pt x="3822" y="21582"/>
                  </a:cubicBezTo>
                  <a:cubicBezTo>
                    <a:pt x="4763" y="21600"/>
                    <a:pt x="6203" y="21527"/>
                    <a:pt x="8142" y="21325"/>
                  </a:cubicBezTo>
                  <a:cubicBezTo>
                    <a:pt x="10080" y="21123"/>
                    <a:pt x="12517" y="20793"/>
                    <a:pt x="14843" y="20500"/>
                  </a:cubicBezTo>
                  <a:cubicBezTo>
                    <a:pt x="17169" y="20206"/>
                    <a:pt x="19385" y="19950"/>
                    <a:pt x="21600" y="19693"/>
                  </a:cubicBezTo>
                </a:path>
              </a:pathLst>
            </a:custGeom>
            <a:noFill/>
            <a:ln w="88900" cap="rnd">
              <a:solidFill>
                <a:srgbClr val="371A9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1" name="١٦+١٦ =٣٢ سم"/>
          <p:cNvSpPr txBox="1"/>
          <p:nvPr/>
        </p:nvSpPr>
        <p:spPr>
          <a:xfrm>
            <a:off x="11073174" y="7444896"/>
            <a:ext cx="5458655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١٦+١٦ =٣٢ سم</a:t>
            </a:r>
          </a:p>
        </p:txBody>
      </p:sp>
      <p:grpSp>
        <p:nvGrpSpPr>
          <p:cNvPr id="257" name="الرسم"/>
          <p:cNvGrpSpPr/>
          <p:nvPr/>
        </p:nvGrpSpPr>
        <p:grpSpPr>
          <a:xfrm>
            <a:off x="3245959" y="2703006"/>
            <a:ext cx="4855678" cy="3309802"/>
            <a:chOff x="0" y="0"/>
            <a:chExt cx="4855676" cy="3309800"/>
          </a:xfrm>
        </p:grpSpPr>
        <p:sp>
          <p:nvSpPr>
            <p:cNvPr id="252" name="خط"/>
            <p:cNvSpPr/>
            <p:nvPr/>
          </p:nvSpPr>
          <p:spPr>
            <a:xfrm>
              <a:off x="4493174" y="2689396"/>
              <a:ext cx="330982" cy="46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992"/>
                  </a:moveTo>
                  <a:cubicBezTo>
                    <a:pt x="1714" y="1478"/>
                    <a:pt x="3429" y="1963"/>
                    <a:pt x="6000" y="1842"/>
                  </a:cubicBezTo>
                  <a:cubicBezTo>
                    <a:pt x="8571" y="1721"/>
                    <a:pt x="12000" y="992"/>
                    <a:pt x="14743" y="507"/>
                  </a:cubicBezTo>
                  <a:cubicBezTo>
                    <a:pt x="17486" y="22"/>
                    <a:pt x="19543" y="-221"/>
                    <a:pt x="20400" y="264"/>
                  </a:cubicBezTo>
                  <a:cubicBezTo>
                    <a:pt x="21257" y="750"/>
                    <a:pt x="20914" y="1963"/>
                    <a:pt x="20914" y="5604"/>
                  </a:cubicBezTo>
                  <a:cubicBezTo>
                    <a:pt x="20914" y="9244"/>
                    <a:pt x="21257" y="15312"/>
                    <a:pt x="21600" y="21379"/>
                  </a:cubicBezTo>
                </a:path>
              </a:pathLst>
            </a:custGeom>
            <a:noFill/>
            <a:ln w="97946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4015651" y="2316860"/>
              <a:ext cx="840026" cy="99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21452" y="686"/>
                  </a:moveTo>
                  <a:cubicBezTo>
                    <a:pt x="20915" y="343"/>
                    <a:pt x="20379" y="0"/>
                    <a:pt x="19775" y="0"/>
                  </a:cubicBezTo>
                  <a:cubicBezTo>
                    <a:pt x="19171" y="0"/>
                    <a:pt x="18500" y="343"/>
                    <a:pt x="17092" y="743"/>
                  </a:cubicBezTo>
                  <a:cubicBezTo>
                    <a:pt x="15683" y="1143"/>
                    <a:pt x="13536" y="1600"/>
                    <a:pt x="11256" y="2171"/>
                  </a:cubicBezTo>
                  <a:cubicBezTo>
                    <a:pt x="8975" y="2743"/>
                    <a:pt x="6560" y="3429"/>
                    <a:pt x="5084" y="3943"/>
                  </a:cubicBezTo>
                  <a:cubicBezTo>
                    <a:pt x="3609" y="4457"/>
                    <a:pt x="3072" y="4800"/>
                    <a:pt x="2938" y="5257"/>
                  </a:cubicBezTo>
                  <a:cubicBezTo>
                    <a:pt x="2804" y="5714"/>
                    <a:pt x="3072" y="6286"/>
                    <a:pt x="3273" y="6857"/>
                  </a:cubicBezTo>
                  <a:cubicBezTo>
                    <a:pt x="3474" y="7429"/>
                    <a:pt x="3609" y="8000"/>
                    <a:pt x="4145" y="8457"/>
                  </a:cubicBezTo>
                  <a:cubicBezTo>
                    <a:pt x="4682" y="8914"/>
                    <a:pt x="5621" y="9257"/>
                    <a:pt x="5755" y="9429"/>
                  </a:cubicBezTo>
                  <a:cubicBezTo>
                    <a:pt x="5889" y="9600"/>
                    <a:pt x="5218" y="9600"/>
                    <a:pt x="4346" y="10000"/>
                  </a:cubicBezTo>
                  <a:cubicBezTo>
                    <a:pt x="3474" y="10400"/>
                    <a:pt x="2401" y="11200"/>
                    <a:pt x="1663" y="11829"/>
                  </a:cubicBezTo>
                  <a:cubicBezTo>
                    <a:pt x="925" y="12457"/>
                    <a:pt x="523" y="12914"/>
                    <a:pt x="254" y="13429"/>
                  </a:cubicBezTo>
                  <a:cubicBezTo>
                    <a:pt x="-14" y="13943"/>
                    <a:pt x="-148" y="14514"/>
                    <a:pt x="254" y="15314"/>
                  </a:cubicBezTo>
                  <a:cubicBezTo>
                    <a:pt x="657" y="16114"/>
                    <a:pt x="1596" y="17143"/>
                    <a:pt x="2334" y="18229"/>
                  </a:cubicBezTo>
                  <a:cubicBezTo>
                    <a:pt x="3072" y="19314"/>
                    <a:pt x="3609" y="20457"/>
                    <a:pt x="4145" y="21600"/>
                  </a:cubicBezTo>
                </a:path>
              </a:pathLst>
            </a:custGeom>
            <a:noFill/>
            <a:ln w="97946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994241" y="520111"/>
              <a:ext cx="220654" cy="52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97946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1498592" y="693482"/>
              <a:ext cx="15762" cy="7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97946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-1" y="0"/>
              <a:ext cx="1262180" cy="108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1533" y="0"/>
                  </a:moveTo>
                  <a:cubicBezTo>
                    <a:pt x="20278" y="626"/>
                    <a:pt x="19023" y="1252"/>
                    <a:pt x="17096" y="2400"/>
                  </a:cubicBezTo>
                  <a:cubicBezTo>
                    <a:pt x="15170" y="3548"/>
                    <a:pt x="12570" y="5217"/>
                    <a:pt x="10285" y="6470"/>
                  </a:cubicBezTo>
                  <a:cubicBezTo>
                    <a:pt x="7999" y="7722"/>
                    <a:pt x="6028" y="8557"/>
                    <a:pt x="4862" y="9130"/>
                  </a:cubicBezTo>
                  <a:cubicBezTo>
                    <a:pt x="3697" y="9704"/>
                    <a:pt x="3339" y="10017"/>
                    <a:pt x="3025" y="10383"/>
                  </a:cubicBezTo>
                  <a:cubicBezTo>
                    <a:pt x="2711" y="10748"/>
                    <a:pt x="2443" y="11165"/>
                    <a:pt x="2532" y="11374"/>
                  </a:cubicBezTo>
                  <a:cubicBezTo>
                    <a:pt x="2622" y="11583"/>
                    <a:pt x="3070" y="11583"/>
                    <a:pt x="3742" y="11478"/>
                  </a:cubicBezTo>
                  <a:cubicBezTo>
                    <a:pt x="4414" y="11374"/>
                    <a:pt x="5311" y="11165"/>
                    <a:pt x="6072" y="11009"/>
                  </a:cubicBezTo>
                  <a:cubicBezTo>
                    <a:pt x="6834" y="10852"/>
                    <a:pt x="7462" y="10748"/>
                    <a:pt x="7551" y="10696"/>
                  </a:cubicBezTo>
                  <a:cubicBezTo>
                    <a:pt x="7641" y="10643"/>
                    <a:pt x="7193" y="10643"/>
                    <a:pt x="6296" y="10800"/>
                  </a:cubicBezTo>
                  <a:cubicBezTo>
                    <a:pt x="5400" y="10957"/>
                    <a:pt x="4056" y="11270"/>
                    <a:pt x="2980" y="11635"/>
                  </a:cubicBezTo>
                  <a:cubicBezTo>
                    <a:pt x="1905" y="12000"/>
                    <a:pt x="1098" y="12417"/>
                    <a:pt x="605" y="12887"/>
                  </a:cubicBezTo>
                  <a:cubicBezTo>
                    <a:pt x="112" y="13357"/>
                    <a:pt x="-67" y="13878"/>
                    <a:pt x="23" y="14348"/>
                  </a:cubicBezTo>
                  <a:cubicBezTo>
                    <a:pt x="112" y="14817"/>
                    <a:pt x="471" y="15235"/>
                    <a:pt x="1009" y="16435"/>
                  </a:cubicBezTo>
                  <a:cubicBezTo>
                    <a:pt x="1546" y="17635"/>
                    <a:pt x="2263" y="19617"/>
                    <a:pt x="2980" y="21600"/>
                  </a:cubicBezTo>
                </a:path>
              </a:pathLst>
            </a:custGeom>
            <a:noFill/>
            <a:ln w="97946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8" name="محيط الشكل الجديد"/>
          <p:cNvSpPr txBox="1"/>
          <p:nvPr/>
        </p:nvSpPr>
        <p:spPr>
          <a:xfrm>
            <a:off x="11441626" y="8928671"/>
            <a:ext cx="5090204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محيط الشكل الجديد </a:t>
            </a:r>
          </a:p>
        </p:txBody>
      </p:sp>
      <p:sp>
        <p:nvSpPr>
          <p:cNvPr id="259" name="٢٠+٢٠ =٤٠ سم"/>
          <p:cNvSpPr txBox="1"/>
          <p:nvPr/>
        </p:nvSpPr>
        <p:spPr>
          <a:xfrm>
            <a:off x="10267715" y="10571757"/>
            <a:ext cx="6264114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٢٠+٢٠ =٤٠ سم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4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4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8"/>
      <p:bldP build="whole" bldLvl="1" animBg="1" rev="0" advAuto="0" spid="259" grpId="10"/>
      <p:bldP build="whole" bldLvl="1" animBg="1" rev="0" advAuto="0" spid="227" grpId="4"/>
      <p:bldP build="whole" bldLvl="1" animBg="1" rev="0" advAuto="0" spid="234" grpId="6"/>
      <p:bldP build="whole" bldLvl="1" animBg="1" rev="0" advAuto="0" spid="251" grpId="7"/>
      <p:bldP build="whole" bldLvl="1" animBg="1" rev="0" advAuto="0" spid="232" grpId="1"/>
      <p:bldP build="whole" bldLvl="1" animBg="1" rev="0" advAuto="0" spid="225" grpId="3"/>
      <p:bldP build="whole" bldLvl="1" animBg="1" rev="0" advAuto="0" spid="258" grpId="9"/>
      <p:bldP build="whole" bldLvl="1" animBg="1" rev="0" advAuto="0" spid="226" grpId="2"/>
      <p:bldP build="whole" bldLvl="1" animBg="1" rev="0" advAuto="0" spid="257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أحل المسائل الآتية مستعملاً خطة ( حل مسألة أبسط )"/>
          <p:cNvSpPr txBox="1"/>
          <p:nvPr/>
        </p:nvSpPr>
        <p:spPr>
          <a:xfrm>
            <a:off x="4952064" y="633463"/>
            <a:ext cx="12560891" cy="62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defTabSz="640490">
              <a:lnSpc>
                <a:spcPct val="100000"/>
              </a:lnSpc>
              <a:defRPr b="1" sz="4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المسائل الآتية مستعملاً خطة ( حل مسألة أبسط )</a:t>
            </a:r>
          </a:p>
        </p:txBody>
      </p:sp>
      <p:sp>
        <p:nvSpPr>
          <p:cNvPr id="262" name="أتدرب على الخطة"/>
          <p:cNvSpPr txBox="1"/>
          <p:nvPr/>
        </p:nvSpPr>
        <p:spPr>
          <a:xfrm>
            <a:off x="16725659" y="373113"/>
            <a:ext cx="4786439" cy="12319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4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على الخطة</a:t>
            </a:r>
          </a:p>
        </p:txBody>
      </p:sp>
      <p:pic>
        <p:nvPicPr>
          <p:cNvPr id="263" name="IMG_0015.png" descr="IMG_0015.png"/>
          <p:cNvPicPr>
            <a:picLocks noChangeAspect="1"/>
          </p:cNvPicPr>
          <p:nvPr/>
        </p:nvPicPr>
        <p:blipFill>
          <a:blip r:embed="rId2">
            <a:extLst/>
          </a:blip>
          <a:srcRect l="8484" t="61853" r="76251" b="460"/>
          <a:stretch>
            <a:fillRect/>
          </a:stretch>
        </p:blipFill>
        <p:spPr>
          <a:xfrm>
            <a:off x="21303756" y="-372417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أحل المسألة أبسط"/>
          <p:cNvSpPr txBox="1"/>
          <p:nvPr/>
        </p:nvSpPr>
        <p:spPr>
          <a:xfrm>
            <a:off x="18458394" y="3862607"/>
            <a:ext cx="4401255" cy="990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1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المسألة أبسط</a:t>
            </a:r>
          </a:p>
        </p:txBody>
      </p:sp>
      <p:sp>
        <p:nvSpPr>
          <p:cNvPr id="265" name="أخطط"/>
          <p:cNvSpPr txBox="1"/>
          <p:nvPr/>
        </p:nvSpPr>
        <p:spPr>
          <a:xfrm>
            <a:off x="20174243" y="2279899"/>
            <a:ext cx="2010312" cy="10795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266" name="الرسم"/>
          <p:cNvSpPr/>
          <p:nvPr/>
        </p:nvSpPr>
        <p:spPr>
          <a:xfrm>
            <a:off x="23630795" y="-2041917"/>
            <a:ext cx="88160" cy="70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66" fill="norm" stroke="1" extrusionOk="0">
                <a:moveTo>
                  <a:pt x="9818" y="10266"/>
                </a:moveTo>
                <a:cubicBezTo>
                  <a:pt x="4909" y="5466"/>
                  <a:pt x="0" y="666"/>
                  <a:pt x="0" y="66"/>
                </a:cubicBezTo>
                <a:cubicBezTo>
                  <a:pt x="0" y="-534"/>
                  <a:pt x="4909" y="3066"/>
                  <a:pt x="9327" y="7266"/>
                </a:cubicBezTo>
                <a:cubicBezTo>
                  <a:pt x="13745" y="11466"/>
                  <a:pt x="17673" y="16266"/>
                  <a:pt x="21600" y="21066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7" name="IMG_0619.png" descr="IMG_06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5898" y="1254969"/>
            <a:ext cx="8232204" cy="599596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الرسم"/>
          <p:cNvSpPr/>
          <p:nvPr/>
        </p:nvSpPr>
        <p:spPr>
          <a:xfrm>
            <a:off x="9545286" y="1232064"/>
            <a:ext cx="565025" cy="979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0" fill="norm" stroke="1" extrusionOk="0">
                <a:moveTo>
                  <a:pt x="3217" y="21560"/>
                </a:moveTo>
                <a:cubicBezTo>
                  <a:pt x="3677" y="21207"/>
                  <a:pt x="4136" y="20855"/>
                  <a:pt x="5438" y="20811"/>
                </a:cubicBezTo>
                <a:cubicBezTo>
                  <a:pt x="6740" y="20767"/>
                  <a:pt x="8885" y="21031"/>
                  <a:pt x="11106" y="20943"/>
                </a:cubicBezTo>
                <a:cubicBezTo>
                  <a:pt x="13328" y="20855"/>
                  <a:pt x="15626" y="20414"/>
                  <a:pt x="17081" y="20061"/>
                </a:cubicBezTo>
                <a:cubicBezTo>
                  <a:pt x="18536" y="19709"/>
                  <a:pt x="19149" y="19444"/>
                  <a:pt x="19609" y="18871"/>
                </a:cubicBezTo>
                <a:cubicBezTo>
                  <a:pt x="20068" y="18298"/>
                  <a:pt x="20374" y="17416"/>
                  <a:pt x="20681" y="15918"/>
                </a:cubicBezTo>
                <a:cubicBezTo>
                  <a:pt x="20987" y="14419"/>
                  <a:pt x="21294" y="12303"/>
                  <a:pt x="21447" y="10231"/>
                </a:cubicBezTo>
                <a:cubicBezTo>
                  <a:pt x="21600" y="8159"/>
                  <a:pt x="21600" y="6131"/>
                  <a:pt x="21600" y="4897"/>
                </a:cubicBezTo>
                <a:cubicBezTo>
                  <a:pt x="21600" y="3663"/>
                  <a:pt x="21600" y="3222"/>
                  <a:pt x="21294" y="2869"/>
                </a:cubicBezTo>
                <a:cubicBezTo>
                  <a:pt x="20987" y="2517"/>
                  <a:pt x="20374" y="2252"/>
                  <a:pt x="19302" y="1944"/>
                </a:cubicBezTo>
                <a:cubicBezTo>
                  <a:pt x="18230" y="1635"/>
                  <a:pt x="16698" y="1282"/>
                  <a:pt x="15243" y="886"/>
                </a:cubicBezTo>
                <a:cubicBezTo>
                  <a:pt x="13787" y="489"/>
                  <a:pt x="12409" y="48"/>
                  <a:pt x="10953" y="4"/>
                </a:cubicBezTo>
                <a:cubicBezTo>
                  <a:pt x="9498" y="-40"/>
                  <a:pt x="7966" y="313"/>
                  <a:pt x="6587" y="974"/>
                </a:cubicBezTo>
                <a:cubicBezTo>
                  <a:pt x="5209" y="1635"/>
                  <a:pt x="3983" y="2605"/>
                  <a:pt x="2911" y="3751"/>
                </a:cubicBezTo>
                <a:cubicBezTo>
                  <a:pt x="1838" y="4897"/>
                  <a:pt x="919" y="6220"/>
                  <a:pt x="460" y="7542"/>
                </a:cubicBezTo>
                <a:cubicBezTo>
                  <a:pt x="0" y="8864"/>
                  <a:pt x="0" y="10187"/>
                  <a:pt x="0" y="11906"/>
                </a:cubicBezTo>
                <a:cubicBezTo>
                  <a:pt x="0" y="13625"/>
                  <a:pt x="0" y="15741"/>
                  <a:pt x="919" y="17196"/>
                </a:cubicBezTo>
                <a:cubicBezTo>
                  <a:pt x="1838" y="18651"/>
                  <a:pt x="3677" y="19444"/>
                  <a:pt x="5515" y="20238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79" name="الرسم"/>
          <p:cNvGrpSpPr/>
          <p:nvPr/>
        </p:nvGrpSpPr>
        <p:grpSpPr>
          <a:xfrm>
            <a:off x="9521243" y="3089595"/>
            <a:ext cx="6167170" cy="3961708"/>
            <a:chOff x="0" y="0"/>
            <a:chExt cx="6167168" cy="3961706"/>
          </a:xfrm>
        </p:grpSpPr>
        <p:sp>
          <p:nvSpPr>
            <p:cNvPr id="269" name="خط"/>
            <p:cNvSpPr/>
            <p:nvPr/>
          </p:nvSpPr>
          <p:spPr>
            <a:xfrm>
              <a:off x="4436033" y="0"/>
              <a:ext cx="757374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29" y="3600"/>
                    <a:pt x="5257" y="7200"/>
                    <a:pt x="8400" y="9000"/>
                  </a:cubicBezTo>
                  <a:cubicBezTo>
                    <a:pt x="11543" y="10800"/>
                    <a:pt x="15200" y="10800"/>
                    <a:pt x="17486" y="12600"/>
                  </a:cubicBezTo>
                  <a:cubicBezTo>
                    <a:pt x="19771" y="14400"/>
                    <a:pt x="20686" y="180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5049143" y="925676"/>
              <a:ext cx="745351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8" y="2400"/>
                    <a:pt x="6735" y="4800"/>
                    <a:pt x="10335" y="8400"/>
                  </a:cubicBezTo>
                  <a:cubicBezTo>
                    <a:pt x="13935" y="12000"/>
                    <a:pt x="17768" y="168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4159532" y="961741"/>
              <a:ext cx="444807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65" y="7200"/>
                    <a:pt x="9730" y="14400"/>
                    <a:pt x="13330" y="18000"/>
                  </a:cubicBezTo>
                  <a:cubicBezTo>
                    <a:pt x="16930" y="21600"/>
                    <a:pt x="19265" y="21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5445862" y="1916939"/>
              <a:ext cx="721307" cy="1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20" y="11375"/>
                    <a:pt x="7440" y="2735"/>
                    <a:pt x="11040" y="575"/>
                  </a:cubicBezTo>
                  <a:cubicBezTo>
                    <a:pt x="14640" y="-1585"/>
                    <a:pt x="18120" y="2735"/>
                    <a:pt x="21600" y="705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4676468" y="1899440"/>
              <a:ext cx="613113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6800"/>
                    <a:pt x="7624" y="12000"/>
                    <a:pt x="11224" y="8400"/>
                  </a:cubicBezTo>
                  <a:cubicBezTo>
                    <a:pt x="14824" y="4800"/>
                    <a:pt x="18212" y="24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709284" y="999533"/>
              <a:ext cx="3063327" cy="947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61" fill="norm" stroke="1" extrusionOk="0">
                  <a:moveTo>
                    <a:pt x="19964" y="20741"/>
                  </a:moveTo>
                  <a:cubicBezTo>
                    <a:pt x="19964" y="20285"/>
                    <a:pt x="19964" y="19829"/>
                    <a:pt x="19838" y="19602"/>
                  </a:cubicBezTo>
                  <a:cubicBezTo>
                    <a:pt x="19711" y="19374"/>
                    <a:pt x="19457" y="19374"/>
                    <a:pt x="19020" y="19510"/>
                  </a:cubicBezTo>
                  <a:cubicBezTo>
                    <a:pt x="18583" y="19647"/>
                    <a:pt x="17962" y="19920"/>
                    <a:pt x="17286" y="20103"/>
                  </a:cubicBezTo>
                  <a:cubicBezTo>
                    <a:pt x="16609" y="20285"/>
                    <a:pt x="15876" y="20376"/>
                    <a:pt x="15100" y="20467"/>
                  </a:cubicBezTo>
                  <a:cubicBezTo>
                    <a:pt x="14325" y="20558"/>
                    <a:pt x="13507" y="20650"/>
                    <a:pt x="12619" y="20695"/>
                  </a:cubicBezTo>
                  <a:cubicBezTo>
                    <a:pt x="11731" y="20741"/>
                    <a:pt x="10772" y="20741"/>
                    <a:pt x="9954" y="20741"/>
                  </a:cubicBezTo>
                  <a:cubicBezTo>
                    <a:pt x="9136" y="20741"/>
                    <a:pt x="8460" y="20741"/>
                    <a:pt x="7656" y="20695"/>
                  </a:cubicBezTo>
                  <a:cubicBezTo>
                    <a:pt x="6852" y="20650"/>
                    <a:pt x="5922" y="20558"/>
                    <a:pt x="5160" y="20513"/>
                  </a:cubicBezTo>
                  <a:cubicBezTo>
                    <a:pt x="4399" y="20467"/>
                    <a:pt x="3807" y="20467"/>
                    <a:pt x="3299" y="20239"/>
                  </a:cubicBezTo>
                  <a:cubicBezTo>
                    <a:pt x="2792" y="20012"/>
                    <a:pt x="2369" y="19556"/>
                    <a:pt x="1988" y="19146"/>
                  </a:cubicBezTo>
                  <a:cubicBezTo>
                    <a:pt x="1607" y="18736"/>
                    <a:pt x="1269" y="18371"/>
                    <a:pt x="1001" y="18143"/>
                  </a:cubicBezTo>
                  <a:cubicBezTo>
                    <a:pt x="733" y="17915"/>
                    <a:pt x="536" y="17824"/>
                    <a:pt x="395" y="17596"/>
                  </a:cubicBezTo>
                  <a:cubicBezTo>
                    <a:pt x="254" y="17369"/>
                    <a:pt x="169" y="17004"/>
                    <a:pt x="141" y="16138"/>
                  </a:cubicBezTo>
                  <a:cubicBezTo>
                    <a:pt x="113" y="15272"/>
                    <a:pt x="141" y="13905"/>
                    <a:pt x="113" y="12584"/>
                  </a:cubicBezTo>
                  <a:cubicBezTo>
                    <a:pt x="85" y="11262"/>
                    <a:pt x="0" y="9986"/>
                    <a:pt x="0" y="8893"/>
                  </a:cubicBezTo>
                  <a:cubicBezTo>
                    <a:pt x="0" y="7799"/>
                    <a:pt x="85" y="6888"/>
                    <a:pt x="282" y="5885"/>
                  </a:cubicBezTo>
                  <a:cubicBezTo>
                    <a:pt x="479" y="4883"/>
                    <a:pt x="790" y="3789"/>
                    <a:pt x="1198" y="2923"/>
                  </a:cubicBezTo>
                  <a:cubicBezTo>
                    <a:pt x="1607" y="2057"/>
                    <a:pt x="2115" y="1419"/>
                    <a:pt x="2721" y="964"/>
                  </a:cubicBezTo>
                  <a:cubicBezTo>
                    <a:pt x="3327" y="508"/>
                    <a:pt x="4032" y="234"/>
                    <a:pt x="4751" y="98"/>
                  </a:cubicBezTo>
                  <a:cubicBezTo>
                    <a:pt x="5470" y="-39"/>
                    <a:pt x="6204" y="-39"/>
                    <a:pt x="6725" y="143"/>
                  </a:cubicBezTo>
                  <a:cubicBezTo>
                    <a:pt x="7247" y="326"/>
                    <a:pt x="7557" y="690"/>
                    <a:pt x="8022" y="872"/>
                  </a:cubicBezTo>
                  <a:cubicBezTo>
                    <a:pt x="8488" y="1055"/>
                    <a:pt x="9108" y="1055"/>
                    <a:pt x="9855" y="1146"/>
                  </a:cubicBezTo>
                  <a:cubicBezTo>
                    <a:pt x="10603" y="1237"/>
                    <a:pt x="11477" y="1419"/>
                    <a:pt x="12266" y="1419"/>
                  </a:cubicBezTo>
                  <a:cubicBezTo>
                    <a:pt x="13056" y="1419"/>
                    <a:pt x="13761" y="1237"/>
                    <a:pt x="14325" y="1191"/>
                  </a:cubicBezTo>
                  <a:cubicBezTo>
                    <a:pt x="14889" y="1146"/>
                    <a:pt x="15312" y="1237"/>
                    <a:pt x="15805" y="1146"/>
                  </a:cubicBezTo>
                  <a:cubicBezTo>
                    <a:pt x="16299" y="1055"/>
                    <a:pt x="16863" y="781"/>
                    <a:pt x="17427" y="645"/>
                  </a:cubicBezTo>
                  <a:cubicBezTo>
                    <a:pt x="17991" y="508"/>
                    <a:pt x="18555" y="508"/>
                    <a:pt x="19048" y="690"/>
                  </a:cubicBezTo>
                  <a:cubicBezTo>
                    <a:pt x="19542" y="872"/>
                    <a:pt x="19964" y="1237"/>
                    <a:pt x="20275" y="1784"/>
                  </a:cubicBezTo>
                  <a:cubicBezTo>
                    <a:pt x="20585" y="2331"/>
                    <a:pt x="20782" y="3060"/>
                    <a:pt x="20966" y="3834"/>
                  </a:cubicBezTo>
                  <a:cubicBezTo>
                    <a:pt x="21149" y="4609"/>
                    <a:pt x="21318" y="5429"/>
                    <a:pt x="21431" y="6523"/>
                  </a:cubicBezTo>
                  <a:cubicBezTo>
                    <a:pt x="21544" y="7617"/>
                    <a:pt x="21600" y="8984"/>
                    <a:pt x="21515" y="10442"/>
                  </a:cubicBezTo>
                  <a:cubicBezTo>
                    <a:pt x="21431" y="11900"/>
                    <a:pt x="21205" y="13450"/>
                    <a:pt x="20881" y="15045"/>
                  </a:cubicBezTo>
                  <a:cubicBezTo>
                    <a:pt x="20557" y="16639"/>
                    <a:pt x="20134" y="18280"/>
                    <a:pt x="19767" y="19374"/>
                  </a:cubicBezTo>
                  <a:cubicBezTo>
                    <a:pt x="19401" y="20467"/>
                    <a:pt x="19090" y="21014"/>
                    <a:pt x="18780" y="2156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5049143" y="2849160"/>
              <a:ext cx="444808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1502721" y="2831518"/>
              <a:ext cx="673220" cy="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2957" y="14587"/>
                    <a:pt x="5914" y="9187"/>
                    <a:pt x="9000" y="5137"/>
                  </a:cubicBezTo>
                  <a:cubicBezTo>
                    <a:pt x="12086" y="1087"/>
                    <a:pt x="15300" y="-1613"/>
                    <a:pt x="17421" y="1087"/>
                  </a:cubicBezTo>
                  <a:cubicBezTo>
                    <a:pt x="19543" y="3787"/>
                    <a:pt x="20571" y="11887"/>
                    <a:pt x="21600" y="1998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0" y="2814877"/>
              <a:ext cx="625133" cy="3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00" y="6132"/>
                    <a:pt x="7200" y="-1068"/>
                    <a:pt x="10800" y="132"/>
                  </a:cubicBezTo>
                  <a:cubicBezTo>
                    <a:pt x="14400" y="1332"/>
                    <a:pt x="18000" y="10932"/>
                    <a:pt x="21600" y="20532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2752986" y="3901455"/>
              <a:ext cx="2416377" cy="6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8" fill="norm" stroke="1" extrusionOk="0">
                  <a:moveTo>
                    <a:pt x="21600" y="9993"/>
                  </a:moveTo>
                  <a:cubicBezTo>
                    <a:pt x="20561" y="7293"/>
                    <a:pt x="19522" y="4593"/>
                    <a:pt x="18573" y="2568"/>
                  </a:cubicBezTo>
                  <a:cubicBezTo>
                    <a:pt x="17624" y="543"/>
                    <a:pt x="16764" y="-807"/>
                    <a:pt x="15887" y="543"/>
                  </a:cubicBezTo>
                  <a:cubicBezTo>
                    <a:pt x="15009" y="1893"/>
                    <a:pt x="14113" y="5943"/>
                    <a:pt x="13075" y="8643"/>
                  </a:cubicBezTo>
                  <a:cubicBezTo>
                    <a:pt x="12036" y="11343"/>
                    <a:pt x="10854" y="12693"/>
                    <a:pt x="9743" y="14043"/>
                  </a:cubicBezTo>
                  <a:cubicBezTo>
                    <a:pt x="8633" y="15393"/>
                    <a:pt x="7594" y="16743"/>
                    <a:pt x="6699" y="18093"/>
                  </a:cubicBezTo>
                  <a:cubicBezTo>
                    <a:pt x="5803" y="19443"/>
                    <a:pt x="5051" y="20793"/>
                    <a:pt x="4299" y="20118"/>
                  </a:cubicBezTo>
                  <a:cubicBezTo>
                    <a:pt x="3546" y="19443"/>
                    <a:pt x="2794" y="16743"/>
                    <a:pt x="2113" y="16068"/>
                  </a:cubicBezTo>
                  <a:cubicBezTo>
                    <a:pt x="1433" y="15393"/>
                    <a:pt x="824" y="16743"/>
                    <a:pt x="484" y="16743"/>
                  </a:cubicBezTo>
                  <a:cubicBezTo>
                    <a:pt x="143" y="16743"/>
                    <a:pt x="72" y="15393"/>
                    <a:pt x="0" y="1404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0" name="أحل"/>
          <p:cNvSpPr txBox="1"/>
          <p:nvPr/>
        </p:nvSpPr>
        <p:spPr>
          <a:xfrm>
            <a:off x="20462440" y="6242049"/>
            <a:ext cx="2137416" cy="12319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400">
                <a:solidFill>
                  <a:srgbClr val="7A219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281" name="الخيار الأول"/>
          <p:cNvSpPr txBox="1"/>
          <p:nvPr/>
        </p:nvSpPr>
        <p:spPr>
          <a:xfrm>
            <a:off x="17239927" y="7730325"/>
            <a:ext cx="3190764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الخيار الأول </a:t>
            </a:r>
          </a:p>
        </p:txBody>
      </p:sp>
      <p:sp>
        <p:nvSpPr>
          <p:cNvPr id="282" name="علبتان      ٣٠+٣٠=٦٠ريالاً"/>
          <p:cNvSpPr txBox="1"/>
          <p:nvPr/>
        </p:nvSpPr>
        <p:spPr>
          <a:xfrm>
            <a:off x="8338571" y="7736675"/>
            <a:ext cx="8869607" cy="12319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400">
                <a:solidFill>
                  <a:srgbClr val="7A219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علبتان      ٣٠+٣٠=٦٠ريالاً  </a:t>
            </a:r>
          </a:p>
        </p:txBody>
      </p:sp>
      <p:sp>
        <p:nvSpPr>
          <p:cNvPr id="283" name="الخيار الثاني"/>
          <p:cNvSpPr txBox="1"/>
          <p:nvPr/>
        </p:nvSpPr>
        <p:spPr>
          <a:xfrm>
            <a:off x="17239927" y="9000325"/>
            <a:ext cx="3190764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الخيار الثاني </a:t>
            </a:r>
          </a:p>
        </p:txBody>
      </p:sp>
      <p:sp>
        <p:nvSpPr>
          <p:cNvPr id="284" name="٤علب       ٢٠+٢٠+٢٠+٢٠=٨٠ ريالاً"/>
          <p:cNvSpPr txBox="1"/>
          <p:nvPr/>
        </p:nvSpPr>
        <p:spPr>
          <a:xfrm>
            <a:off x="8338571" y="9006675"/>
            <a:ext cx="8869607" cy="12319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4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٤علب       ٢٠+٢٠+٢٠+٢٠=٨٠ ريالاً</a:t>
            </a:r>
          </a:p>
        </p:txBody>
      </p:sp>
      <p:sp>
        <p:nvSpPr>
          <p:cNvPr id="285" name="على سلمان أن يشتري علبتان      لان علبتان  بمبلغ ٦٠ ريال &lt; ٤علب  بمبلغ ٨٠ ريال"/>
          <p:cNvSpPr txBox="1"/>
          <p:nvPr/>
        </p:nvSpPr>
        <p:spPr>
          <a:xfrm>
            <a:off x="6406821" y="10775695"/>
            <a:ext cx="1691983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400">
                <a:solidFill>
                  <a:srgbClr val="7A219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على سلمان أن يشتري علبتان      لان علبتان  بمبلغ ٦٠ ريال &lt; ٤علب  بمبلغ ٨٠ ريال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  <p:bldP build="whole" bldLvl="1" animBg="1" rev="0" advAuto="0" spid="284" grpId="7"/>
      <p:bldP build="whole" bldLvl="1" animBg="1" rev="0" advAuto="0" spid="282" grpId="5"/>
      <p:bldP build="whole" bldLvl="1" animBg="1" rev="0" advAuto="0" spid="264" grpId="2"/>
      <p:bldP build="whole" bldLvl="1" animBg="1" rev="0" advAuto="0" spid="280" grpId="3"/>
      <p:bldP build="whole" bldLvl="1" animBg="1" rev="0" advAuto="0" spid="283" grpId="6"/>
      <p:bldP build="whole" bldLvl="1" animBg="1" rev="0" advAuto="0" spid="281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88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23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89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4" name="صفحة ١٢٥"/>
          <p:cNvSpPr txBox="1"/>
          <p:nvPr/>
        </p:nvSpPr>
        <p:spPr>
          <a:xfrm>
            <a:off x="6548325" y="9943662"/>
            <a:ext cx="2919020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صفحة ١٢٥</a:t>
            </a:r>
          </a:p>
        </p:txBody>
      </p:sp>
      <p:sp>
        <p:nvSpPr>
          <p:cNvPr id="325" name="رقم"/>
          <p:cNvSpPr txBox="1"/>
          <p:nvPr/>
        </p:nvSpPr>
        <p:spPr>
          <a:xfrm>
            <a:off x="9154825" y="8765391"/>
            <a:ext cx="96130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7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رقم</a:t>
            </a:r>
          </a:p>
        </p:txBody>
      </p:sp>
      <p:sp>
        <p:nvSpPr>
          <p:cNvPr id="326" name="٨"/>
          <p:cNvSpPr/>
          <p:nvPr/>
        </p:nvSpPr>
        <p:spPr>
          <a:xfrm>
            <a:off x="7368489" y="8991117"/>
            <a:ext cx="841074" cy="84107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3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  <p:bldP build="whole" bldLvl="1" animBg="1" rev="0" advAuto="0" spid="32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