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4.png"/><Relationship Id="rId10" Type="http://schemas.openxmlformats.org/officeDocument/2006/relationships/hyperlink" Target="https://youtu.be/cgtcmuRSA3g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drive.google.com/file/d/1inFBxhMgGSPPkjBtYVyqJyFLrG-TEdyF/view?usp=drivesdk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cgtcmuRSA3g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inFBxhMgGSPPkjBtYVyqJyFLrG-TEdyF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youtu.be/cgtcmuRSA3g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inFBxhMgGSPPkjBtYVyqJyFLrG-TEdyF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youtu.be/cgtcmuRSA3g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inFBxhMgGSPPkjBtYVyqJyFLrG-TEdyF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png"/><Relationship Id="rId3" Type="http://schemas.openxmlformats.org/officeDocument/2006/relationships/hyperlink" Target="https://apps.mathlearningcenter.org/number-frame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pps.mathlearningcenter.org/number-pieces/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wheelofnames.com/ar/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youtu.be/cgtcmuRSA3g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inFBxhMgGSPPkjBtYVyqJyFLrG-TEdyF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الفصل التاسع"/>
          <p:cNvSpPr txBox="1"/>
          <p:nvPr/>
        </p:nvSpPr>
        <p:spPr>
          <a:xfrm>
            <a:off x="8381641" y="2933148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 </a:t>
            </a:r>
            <a:r>
              <a:t> </a:t>
            </a:r>
          </a:p>
        </p:txBody>
      </p:sp>
      <p:sp>
        <p:nvSpPr>
          <p:cNvPr id="168" name="الأشكال الهندسية"/>
          <p:cNvSpPr txBox="1"/>
          <p:nvPr/>
        </p:nvSpPr>
        <p:spPr>
          <a:xfrm>
            <a:off x="7757579" y="5181048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69" name="(٩-٤)الأنماط الهندسية"/>
          <p:cNvSpPr txBox="1"/>
          <p:nvPr/>
        </p:nvSpPr>
        <p:spPr>
          <a:xfrm>
            <a:off x="6035850" y="7435298"/>
            <a:ext cx="11374736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(٩-٤)الأنماط الهندسية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796120" y="2690122"/>
            <a:ext cx="2047540" cy="9477653"/>
            <a:chOff x="0" y="0"/>
            <a:chExt cx="2047539" cy="9477651"/>
          </a:xfrm>
        </p:grpSpPr>
        <p:grpSp>
          <p:nvGrpSpPr>
            <p:cNvPr id="183" name="تجميع"/>
            <p:cNvGrpSpPr/>
            <p:nvPr/>
          </p:nvGrpSpPr>
          <p:grpSpPr>
            <a:xfrm>
              <a:off x="0" y="-1"/>
              <a:ext cx="2047540" cy="9477653"/>
              <a:chOff x="0" y="0"/>
              <a:chExt cx="2047539" cy="9477651"/>
            </a:xfrm>
          </p:grpSpPr>
          <p:grpSp>
            <p:nvGrpSpPr>
              <p:cNvPr id="179" name="تجميع"/>
              <p:cNvGrpSpPr/>
              <p:nvPr/>
            </p:nvGrpSpPr>
            <p:grpSpPr>
              <a:xfrm>
                <a:off x="95210" y="-1"/>
                <a:ext cx="1866734" cy="9477653"/>
                <a:chOff x="0" y="0"/>
                <a:chExt cx="1866732" cy="9477651"/>
              </a:xfrm>
            </p:grpSpPr>
            <p:grpSp>
              <p:nvGrpSpPr>
                <p:cNvPr id="172" name="تجميع"/>
                <p:cNvGrpSpPr/>
                <p:nvPr/>
              </p:nvGrpSpPr>
              <p:grpSpPr>
                <a:xfrm>
                  <a:off x="0" y="-1"/>
                  <a:ext cx="1866733" cy="9477653"/>
                  <a:chOff x="0" y="0"/>
                  <a:chExt cx="1866732" cy="9477651"/>
                </a:xfrm>
              </p:grpSpPr>
              <p:sp>
                <p:nvSpPr>
                  <p:cNvPr id="170" name="مستطيل مستدير الزوايا"/>
                  <p:cNvSpPr/>
                  <p:nvPr/>
                </p:nvSpPr>
                <p:spPr>
                  <a:xfrm>
                    <a:off x="0" y="0"/>
                    <a:ext cx="1866733" cy="13868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1" name="مستطيل"/>
                  <p:cNvSpPr/>
                  <p:nvPr/>
                </p:nvSpPr>
                <p:spPr>
                  <a:xfrm>
                    <a:off x="92317" y="768954"/>
                    <a:ext cx="1691132" cy="87086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73" name="صورة 20" descr="صورة 20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209929" y="3450577"/>
                  <a:ext cx="1460533" cy="1135970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" name="IMG_4017.jpeg" descr="IMG_4017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46569" y="4652931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" name="IMG_4020.jpeg" descr="IMG_4020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226476" y="5862478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6" name="IMG_4023.png" descr="IMG_4023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12722" y="7053771"/>
                  <a:ext cx="1460533" cy="1135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" name="IMG_4024.jpeg" descr="IMG_402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16338" y="992555"/>
                  <a:ext cx="1476761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" name="IMG_5431.jpeg" descr="IMG_5431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42974" y="2242813"/>
                  <a:ext cx="1460296" cy="114138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2" name="تجميع"/>
              <p:cNvGrpSpPr/>
              <p:nvPr/>
            </p:nvGrpSpPr>
            <p:grpSpPr>
              <a:xfrm>
                <a:off x="0" y="8114898"/>
                <a:ext cx="2047540" cy="1262044"/>
                <a:chOff x="0" y="0"/>
                <a:chExt cx="2047539" cy="1262042"/>
              </a:xfrm>
            </p:grpSpPr>
            <p:pic>
              <p:nvPicPr>
                <p:cNvPr id="180" name="IMG_4015.jpeg" descr="IMG_4015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96038" y="126073"/>
                  <a:ext cx="1409006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1" name="نشاط"/>
                <p:cNvSpPr txBox="1"/>
                <p:nvPr/>
              </p:nvSpPr>
              <p:spPr>
                <a:xfrm>
                  <a:off x="0" y="0"/>
                  <a:ext cx="2047540" cy="809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84" name="أدوات"/>
            <p:cNvSpPr txBox="1"/>
            <p:nvPr/>
          </p:nvSpPr>
          <p:spPr>
            <a:xfrm>
              <a:off x="119252" y="0"/>
              <a:ext cx="1809035" cy="66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2"/>
      <p:bldP build="whole" bldLvl="1" animBg="1" rev="0" advAuto="0" spid="167" grpId="1"/>
      <p:bldP build="whole" bldLvl="1" animBg="1" rev="0" advAuto="0" spid="16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0626.png" descr="IMG_0626.png"/>
          <p:cNvPicPr>
            <a:picLocks noChangeAspect="1"/>
          </p:cNvPicPr>
          <p:nvPr/>
        </p:nvPicPr>
        <p:blipFill>
          <a:blip r:embed="rId2">
            <a:extLst/>
          </a:blip>
          <a:srcRect l="0" t="20160" r="0" b="0"/>
          <a:stretch>
            <a:fillRect/>
          </a:stretch>
        </p:blipFill>
        <p:spPr>
          <a:xfrm>
            <a:off x="14979127" y="534366"/>
            <a:ext cx="6111247" cy="156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0627.png" descr="IMG_0627.png"/>
          <p:cNvPicPr>
            <a:picLocks noChangeAspect="1"/>
          </p:cNvPicPr>
          <p:nvPr/>
        </p:nvPicPr>
        <p:blipFill>
          <a:blip r:embed="rId3">
            <a:extLst/>
          </a:blip>
          <a:srcRect l="13739" t="2746" r="0" b="12359"/>
          <a:stretch>
            <a:fillRect/>
          </a:stretch>
        </p:blipFill>
        <p:spPr>
          <a:xfrm>
            <a:off x="14709204" y="2433870"/>
            <a:ext cx="8721769" cy="313440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تأكد"/>
          <p:cNvSpPr txBox="1"/>
          <p:nvPr/>
        </p:nvSpPr>
        <p:spPr>
          <a:xfrm>
            <a:off x="21705715" y="559766"/>
            <a:ext cx="1699703" cy="14351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3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0" name="IMG_0628.png" descr="IMG_0628.png"/>
          <p:cNvPicPr>
            <a:picLocks noChangeAspect="1"/>
          </p:cNvPicPr>
          <p:nvPr/>
        </p:nvPicPr>
        <p:blipFill>
          <a:blip r:embed="rId4">
            <a:extLst/>
          </a:blip>
          <a:srcRect l="8032" t="5530" r="0" b="22647"/>
          <a:stretch>
            <a:fillRect/>
          </a:stretch>
        </p:blipFill>
        <p:spPr>
          <a:xfrm>
            <a:off x="1125122" y="2020266"/>
            <a:ext cx="11355929" cy="3513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627.png" descr="IMG_0627.png"/>
          <p:cNvPicPr>
            <a:picLocks noChangeAspect="1"/>
          </p:cNvPicPr>
          <p:nvPr/>
        </p:nvPicPr>
        <p:blipFill>
          <a:blip r:embed="rId3">
            <a:extLst/>
          </a:blip>
          <a:srcRect l="73296" t="28581" r="8760" b="7239"/>
          <a:stretch>
            <a:fillRect/>
          </a:stretch>
        </p:blipFill>
        <p:spPr>
          <a:xfrm>
            <a:off x="18034668" y="7035514"/>
            <a:ext cx="2444180" cy="3192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628.png" descr="IMG_0628.png"/>
          <p:cNvPicPr>
            <a:picLocks noChangeAspect="1"/>
          </p:cNvPicPr>
          <p:nvPr/>
        </p:nvPicPr>
        <p:blipFill>
          <a:blip r:embed="rId4">
            <a:extLst/>
          </a:blip>
          <a:srcRect l="27892" t="5530" r="59043" b="22647"/>
          <a:stretch>
            <a:fillRect/>
          </a:stretch>
        </p:blipFill>
        <p:spPr>
          <a:xfrm>
            <a:off x="4647586" y="5957998"/>
            <a:ext cx="1960390" cy="426982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الرسم"/>
          <p:cNvSpPr/>
          <p:nvPr/>
        </p:nvSpPr>
        <p:spPr>
          <a:xfrm>
            <a:off x="18454058" y="3353693"/>
            <a:ext cx="4328460" cy="3000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537" fill="norm" stroke="1" extrusionOk="0">
                <a:moveTo>
                  <a:pt x="21482" y="3978"/>
                </a:moveTo>
                <a:cubicBezTo>
                  <a:pt x="21348" y="3591"/>
                  <a:pt x="21214" y="3205"/>
                  <a:pt x="20999" y="2915"/>
                </a:cubicBezTo>
                <a:cubicBezTo>
                  <a:pt x="20785" y="2625"/>
                  <a:pt x="20490" y="2432"/>
                  <a:pt x="20048" y="2277"/>
                </a:cubicBezTo>
                <a:cubicBezTo>
                  <a:pt x="19606" y="2123"/>
                  <a:pt x="19016" y="2007"/>
                  <a:pt x="18386" y="1717"/>
                </a:cubicBezTo>
                <a:cubicBezTo>
                  <a:pt x="17757" y="1427"/>
                  <a:pt x="17087" y="964"/>
                  <a:pt x="16417" y="655"/>
                </a:cubicBezTo>
                <a:cubicBezTo>
                  <a:pt x="15747" y="345"/>
                  <a:pt x="15077" y="191"/>
                  <a:pt x="14460" y="94"/>
                </a:cubicBezTo>
                <a:cubicBezTo>
                  <a:pt x="13844" y="-2"/>
                  <a:pt x="13281" y="-41"/>
                  <a:pt x="12584" y="56"/>
                </a:cubicBezTo>
                <a:cubicBezTo>
                  <a:pt x="11888" y="152"/>
                  <a:pt x="11057" y="384"/>
                  <a:pt x="10239" y="674"/>
                </a:cubicBezTo>
                <a:cubicBezTo>
                  <a:pt x="9422" y="964"/>
                  <a:pt x="8618" y="1311"/>
                  <a:pt x="7881" y="1756"/>
                </a:cubicBezTo>
                <a:cubicBezTo>
                  <a:pt x="7144" y="2200"/>
                  <a:pt x="6474" y="2741"/>
                  <a:pt x="5925" y="3166"/>
                </a:cubicBezTo>
                <a:cubicBezTo>
                  <a:pt x="5375" y="3591"/>
                  <a:pt x="4947" y="3900"/>
                  <a:pt x="4571" y="4364"/>
                </a:cubicBezTo>
                <a:cubicBezTo>
                  <a:pt x="4196" y="4828"/>
                  <a:pt x="3875" y="5446"/>
                  <a:pt x="3553" y="6006"/>
                </a:cubicBezTo>
                <a:cubicBezTo>
                  <a:pt x="3231" y="6567"/>
                  <a:pt x="2910" y="7069"/>
                  <a:pt x="2575" y="7513"/>
                </a:cubicBezTo>
                <a:cubicBezTo>
                  <a:pt x="2240" y="7958"/>
                  <a:pt x="1892" y="8344"/>
                  <a:pt x="1637" y="8730"/>
                </a:cubicBezTo>
                <a:cubicBezTo>
                  <a:pt x="1382" y="9117"/>
                  <a:pt x="1222" y="9503"/>
                  <a:pt x="1047" y="9967"/>
                </a:cubicBezTo>
                <a:cubicBezTo>
                  <a:pt x="873" y="10431"/>
                  <a:pt x="686" y="10972"/>
                  <a:pt x="511" y="11686"/>
                </a:cubicBezTo>
                <a:cubicBezTo>
                  <a:pt x="337" y="12401"/>
                  <a:pt x="176" y="13290"/>
                  <a:pt x="83" y="14024"/>
                </a:cubicBezTo>
                <a:cubicBezTo>
                  <a:pt x="-11" y="14758"/>
                  <a:pt x="-38" y="15338"/>
                  <a:pt x="69" y="16053"/>
                </a:cubicBezTo>
                <a:cubicBezTo>
                  <a:pt x="176" y="16768"/>
                  <a:pt x="418" y="17618"/>
                  <a:pt x="753" y="18410"/>
                </a:cubicBezTo>
                <a:cubicBezTo>
                  <a:pt x="1088" y="19202"/>
                  <a:pt x="1516" y="19936"/>
                  <a:pt x="1959" y="20419"/>
                </a:cubicBezTo>
                <a:cubicBezTo>
                  <a:pt x="2401" y="20902"/>
                  <a:pt x="2856" y="21134"/>
                  <a:pt x="3473" y="21269"/>
                </a:cubicBezTo>
                <a:cubicBezTo>
                  <a:pt x="4089" y="21404"/>
                  <a:pt x="4866" y="21443"/>
                  <a:pt x="5697" y="21482"/>
                </a:cubicBezTo>
                <a:cubicBezTo>
                  <a:pt x="6528" y="21520"/>
                  <a:pt x="7412" y="21559"/>
                  <a:pt x="8256" y="21520"/>
                </a:cubicBezTo>
                <a:cubicBezTo>
                  <a:pt x="9100" y="21482"/>
                  <a:pt x="9904" y="21366"/>
                  <a:pt x="10735" y="21211"/>
                </a:cubicBezTo>
                <a:cubicBezTo>
                  <a:pt x="11566" y="21057"/>
                  <a:pt x="12424" y="20863"/>
                  <a:pt x="13254" y="20612"/>
                </a:cubicBezTo>
                <a:cubicBezTo>
                  <a:pt x="14085" y="20361"/>
                  <a:pt x="14889" y="20052"/>
                  <a:pt x="15693" y="19685"/>
                </a:cubicBezTo>
                <a:cubicBezTo>
                  <a:pt x="16497" y="19318"/>
                  <a:pt x="17301" y="18893"/>
                  <a:pt x="17864" y="18448"/>
                </a:cubicBezTo>
                <a:cubicBezTo>
                  <a:pt x="18427" y="18004"/>
                  <a:pt x="18748" y="17540"/>
                  <a:pt x="19083" y="17077"/>
                </a:cubicBezTo>
                <a:cubicBezTo>
                  <a:pt x="19418" y="16613"/>
                  <a:pt x="19766" y="16149"/>
                  <a:pt x="20021" y="15589"/>
                </a:cubicBezTo>
                <a:cubicBezTo>
                  <a:pt x="20276" y="15029"/>
                  <a:pt x="20436" y="14372"/>
                  <a:pt x="20584" y="13599"/>
                </a:cubicBezTo>
                <a:cubicBezTo>
                  <a:pt x="20731" y="12826"/>
                  <a:pt x="20865" y="11938"/>
                  <a:pt x="20999" y="11010"/>
                </a:cubicBezTo>
                <a:cubicBezTo>
                  <a:pt x="21133" y="10083"/>
                  <a:pt x="21267" y="9117"/>
                  <a:pt x="21374" y="8035"/>
                </a:cubicBezTo>
                <a:cubicBezTo>
                  <a:pt x="21482" y="6953"/>
                  <a:pt x="21562" y="5755"/>
                  <a:pt x="21549" y="4828"/>
                </a:cubicBezTo>
                <a:cubicBezTo>
                  <a:pt x="21535" y="3900"/>
                  <a:pt x="21428" y="3243"/>
                  <a:pt x="21321" y="2587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196" name="الرسم"/>
          <p:cNvGrpSpPr/>
          <p:nvPr/>
        </p:nvGrpSpPr>
        <p:grpSpPr>
          <a:xfrm>
            <a:off x="3423399" y="2851721"/>
            <a:ext cx="7734912" cy="3426613"/>
            <a:chOff x="0" y="0"/>
            <a:chExt cx="7734910" cy="3426611"/>
          </a:xfrm>
        </p:grpSpPr>
        <p:sp>
          <p:nvSpPr>
            <p:cNvPr id="194" name="خط"/>
            <p:cNvSpPr/>
            <p:nvPr/>
          </p:nvSpPr>
          <p:spPr>
            <a:xfrm>
              <a:off x="3588537" y="-1"/>
              <a:ext cx="4146374" cy="342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53" fill="norm" stroke="1" extrusionOk="0">
                  <a:moveTo>
                    <a:pt x="21581" y="4814"/>
                  </a:moveTo>
                  <a:cubicBezTo>
                    <a:pt x="21329" y="4645"/>
                    <a:pt x="21077" y="4476"/>
                    <a:pt x="20769" y="4188"/>
                  </a:cubicBezTo>
                  <a:cubicBezTo>
                    <a:pt x="20460" y="3900"/>
                    <a:pt x="20096" y="3494"/>
                    <a:pt x="19648" y="3105"/>
                  </a:cubicBezTo>
                  <a:cubicBezTo>
                    <a:pt x="19200" y="2715"/>
                    <a:pt x="18667" y="2343"/>
                    <a:pt x="18107" y="1970"/>
                  </a:cubicBezTo>
                  <a:cubicBezTo>
                    <a:pt x="17547" y="1598"/>
                    <a:pt x="16958" y="1226"/>
                    <a:pt x="16370" y="955"/>
                  </a:cubicBezTo>
                  <a:cubicBezTo>
                    <a:pt x="15782" y="684"/>
                    <a:pt x="15193" y="515"/>
                    <a:pt x="14451" y="362"/>
                  </a:cubicBezTo>
                  <a:cubicBezTo>
                    <a:pt x="13709" y="210"/>
                    <a:pt x="12812" y="75"/>
                    <a:pt x="12014" y="24"/>
                  </a:cubicBezTo>
                  <a:cubicBezTo>
                    <a:pt x="11215" y="-27"/>
                    <a:pt x="10515" y="7"/>
                    <a:pt x="9856" y="91"/>
                  </a:cubicBezTo>
                  <a:cubicBezTo>
                    <a:pt x="9198" y="176"/>
                    <a:pt x="8582" y="312"/>
                    <a:pt x="8035" y="447"/>
                  </a:cubicBezTo>
                  <a:cubicBezTo>
                    <a:pt x="7489" y="582"/>
                    <a:pt x="7013" y="718"/>
                    <a:pt x="6551" y="904"/>
                  </a:cubicBezTo>
                  <a:cubicBezTo>
                    <a:pt x="6088" y="1090"/>
                    <a:pt x="5640" y="1327"/>
                    <a:pt x="5220" y="1564"/>
                  </a:cubicBezTo>
                  <a:cubicBezTo>
                    <a:pt x="4800" y="1801"/>
                    <a:pt x="4407" y="2038"/>
                    <a:pt x="4029" y="2292"/>
                  </a:cubicBezTo>
                  <a:cubicBezTo>
                    <a:pt x="3651" y="2546"/>
                    <a:pt x="3287" y="2817"/>
                    <a:pt x="2951" y="3139"/>
                  </a:cubicBezTo>
                  <a:cubicBezTo>
                    <a:pt x="2614" y="3460"/>
                    <a:pt x="2306" y="3833"/>
                    <a:pt x="2012" y="4154"/>
                  </a:cubicBezTo>
                  <a:cubicBezTo>
                    <a:pt x="1718" y="4476"/>
                    <a:pt x="1438" y="4747"/>
                    <a:pt x="1298" y="4967"/>
                  </a:cubicBezTo>
                  <a:cubicBezTo>
                    <a:pt x="1158" y="5187"/>
                    <a:pt x="1158" y="5356"/>
                    <a:pt x="1060" y="5678"/>
                  </a:cubicBezTo>
                  <a:cubicBezTo>
                    <a:pt x="962" y="5999"/>
                    <a:pt x="765" y="6473"/>
                    <a:pt x="639" y="6930"/>
                  </a:cubicBezTo>
                  <a:cubicBezTo>
                    <a:pt x="513" y="7387"/>
                    <a:pt x="457" y="7828"/>
                    <a:pt x="359" y="8234"/>
                  </a:cubicBezTo>
                  <a:cubicBezTo>
                    <a:pt x="261" y="8640"/>
                    <a:pt x="121" y="9012"/>
                    <a:pt x="51" y="9283"/>
                  </a:cubicBezTo>
                  <a:cubicBezTo>
                    <a:pt x="-19" y="9554"/>
                    <a:pt x="-19" y="9723"/>
                    <a:pt x="65" y="9960"/>
                  </a:cubicBezTo>
                  <a:cubicBezTo>
                    <a:pt x="149" y="10197"/>
                    <a:pt x="317" y="10502"/>
                    <a:pt x="429" y="10908"/>
                  </a:cubicBezTo>
                  <a:cubicBezTo>
                    <a:pt x="541" y="11315"/>
                    <a:pt x="597" y="11823"/>
                    <a:pt x="681" y="12229"/>
                  </a:cubicBezTo>
                  <a:cubicBezTo>
                    <a:pt x="765" y="12635"/>
                    <a:pt x="877" y="12940"/>
                    <a:pt x="1060" y="13465"/>
                  </a:cubicBezTo>
                  <a:cubicBezTo>
                    <a:pt x="1242" y="13989"/>
                    <a:pt x="1494" y="14734"/>
                    <a:pt x="1704" y="15462"/>
                  </a:cubicBezTo>
                  <a:cubicBezTo>
                    <a:pt x="1914" y="16190"/>
                    <a:pt x="2082" y="16901"/>
                    <a:pt x="2292" y="17510"/>
                  </a:cubicBezTo>
                  <a:cubicBezTo>
                    <a:pt x="2502" y="18120"/>
                    <a:pt x="2755" y="18628"/>
                    <a:pt x="3091" y="19118"/>
                  </a:cubicBezTo>
                  <a:cubicBezTo>
                    <a:pt x="3427" y="19609"/>
                    <a:pt x="3847" y="20083"/>
                    <a:pt x="4351" y="20422"/>
                  </a:cubicBezTo>
                  <a:cubicBezTo>
                    <a:pt x="4856" y="20760"/>
                    <a:pt x="5444" y="20964"/>
                    <a:pt x="6172" y="21133"/>
                  </a:cubicBezTo>
                  <a:cubicBezTo>
                    <a:pt x="6901" y="21302"/>
                    <a:pt x="7769" y="21438"/>
                    <a:pt x="8778" y="21505"/>
                  </a:cubicBezTo>
                  <a:cubicBezTo>
                    <a:pt x="9786" y="21573"/>
                    <a:pt x="10935" y="21573"/>
                    <a:pt x="11818" y="21471"/>
                  </a:cubicBezTo>
                  <a:cubicBezTo>
                    <a:pt x="12700" y="21370"/>
                    <a:pt x="13316" y="21167"/>
                    <a:pt x="14003" y="20964"/>
                  </a:cubicBezTo>
                  <a:cubicBezTo>
                    <a:pt x="14689" y="20760"/>
                    <a:pt x="15446" y="20557"/>
                    <a:pt x="16034" y="20286"/>
                  </a:cubicBezTo>
                  <a:cubicBezTo>
                    <a:pt x="16622" y="20016"/>
                    <a:pt x="17042" y="19677"/>
                    <a:pt x="17491" y="19389"/>
                  </a:cubicBezTo>
                  <a:cubicBezTo>
                    <a:pt x="17939" y="19102"/>
                    <a:pt x="18415" y="18865"/>
                    <a:pt x="18807" y="18577"/>
                  </a:cubicBezTo>
                  <a:cubicBezTo>
                    <a:pt x="19200" y="18289"/>
                    <a:pt x="19508" y="17950"/>
                    <a:pt x="19788" y="17358"/>
                  </a:cubicBezTo>
                  <a:cubicBezTo>
                    <a:pt x="20068" y="16765"/>
                    <a:pt x="20320" y="15919"/>
                    <a:pt x="20502" y="15005"/>
                  </a:cubicBezTo>
                  <a:cubicBezTo>
                    <a:pt x="20685" y="14091"/>
                    <a:pt x="20797" y="13109"/>
                    <a:pt x="20797" y="12212"/>
                  </a:cubicBezTo>
                  <a:cubicBezTo>
                    <a:pt x="20797" y="11315"/>
                    <a:pt x="20685" y="10502"/>
                    <a:pt x="20642" y="9656"/>
                  </a:cubicBezTo>
                  <a:cubicBezTo>
                    <a:pt x="20600" y="8809"/>
                    <a:pt x="20628" y="7929"/>
                    <a:pt x="20656" y="704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5" name="خط"/>
            <p:cNvSpPr/>
            <p:nvPr/>
          </p:nvSpPr>
          <p:spPr>
            <a:xfrm>
              <a:off x="-1" y="248705"/>
              <a:ext cx="3940118" cy="288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42" fill="norm" stroke="1" extrusionOk="0">
                  <a:moveTo>
                    <a:pt x="21570" y="3854"/>
                  </a:moveTo>
                  <a:cubicBezTo>
                    <a:pt x="21541" y="3654"/>
                    <a:pt x="21511" y="3453"/>
                    <a:pt x="21437" y="3292"/>
                  </a:cubicBezTo>
                  <a:cubicBezTo>
                    <a:pt x="21364" y="3132"/>
                    <a:pt x="21246" y="3011"/>
                    <a:pt x="20863" y="2790"/>
                  </a:cubicBezTo>
                  <a:cubicBezTo>
                    <a:pt x="20480" y="2570"/>
                    <a:pt x="19831" y="2248"/>
                    <a:pt x="19286" y="1947"/>
                  </a:cubicBezTo>
                  <a:cubicBezTo>
                    <a:pt x="18741" y="1646"/>
                    <a:pt x="18299" y="1365"/>
                    <a:pt x="17857" y="1124"/>
                  </a:cubicBezTo>
                  <a:cubicBezTo>
                    <a:pt x="17415" y="883"/>
                    <a:pt x="16973" y="683"/>
                    <a:pt x="16369" y="502"/>
                  </a:cubicBezTo>
                  <a:cubicBezTo>
                    <a:pt x="15765" y="321"/>
                    <a:pt x="14999" y="161"/>
                    <a:pt x="14056" y="80"/>
                  </a:cubicBezTo>
                  <a:cubicBezTo>
                    <a:pt x="13113" y="0"/>
                    <a:pt x="11993" y="0"/>
                    <a:pt x="11138" y="0"/>
                  </a:cubicBezTo>
                  <a:cubicBezTo>
                    <a:pt x="10284" y="0"/>
                    <a:pt x="9694" y="0"/>
                    <a:pt x="9105" y="60"/>
                  </a:cubicBezTo>
                  <a:cubicBezTo>
                    <a:pt x="8516" y="120"/>
                    <a:pt x="7926" y="241"/>
                    <a:pt x="7278" y="542"/>
                  </a:cubicBezTo>
                  <a:cubicBezTo>
                    <a:pt x="6630" y="843"/>
                    <a:pt x="5923" y="1325"/>
                    <a:pt x="5348" y="1706"/>
                  </a:cubicBezTo>
                  <a:cubicBezTo>
                    <a:pt x="4773" y="2088"/>
                    <a:pt x="4331" y="2369"/>
                    <a:pt x="3904" y="2690"/>
                  </a:cubicBezTo>
                  <a:cubicBezTo>
                    <a:pt x="3477" y="3011"/>
                    <a:pt x="3064" y="3372"/>
                    <a:pt x="2519" y="3935"/>
                  </a:cubicBezTo>
                  <a:cubicBezTo>
                    <a:pt x="1974" y="4497"/>
                    <a:pt x="1296" y="5259"/>
                    <a:pt x="869" y="5982"/>
                  </a:cubicBezTo>
                  <a:cubicBezTo>
                    <a:pt x="441" y="6705"/>
                    <a:pt x="265" y="7387"/>
                    <a:pt x="147" y="8030"/>
                  </a:cubicBezTo>
                  <a:cubicBezTo>
                    <a:pt x="29" y="8672"/>
                    <a:pt x="-30" y="9274"/>
                    <a:pt x="14" y="9997"/>
                  </a:cubicBezTo>
                  <a:cubicBezTo>
                    <a:pt x="58" y="10720"/>
                    <a:pt x="206" y="11563"/>
                    <a:pt x="471" y="12306"/>
                  </a:cubicBezTo>
                  <a:cubicBezTo>
                    <a:pt x="736" y="13048"/>
                    <a:pt x="1119" y="13691"/>
                    <a:pt x="1650" y="14413"/>
                  </a:cubicBezTo>
                  <a:cubicBezTo>
                    <a:pt x="2180" y="15136"/>
                    <a:pt x="2858" y="15939"/>
                    <a:pt x="3565" y="16742"/>
                  </a:cubicBezTo>
                  <a:cubicBezTo>
                    <a:pt x="4272" y="17545"/>
                    <a:pt x="5009" y="18348"/>
                    <a:pt x="5613" y="18950"/>
                  </a:cubicBezTo>
                  <a:cubicBezTo>
                    <a:pt x="6217" y="19552"/>
                    <a:pt x="6689" y="19954"/>
                    <a:pt x="7293" y="20315"/>
                  </a:cubicBezTo>
                  <a:cubicBezTo>
                    <a:pt x="7897" y="20677"/>
                    <a:pt x="8634" y="20998"/>
                    <a:pt x="9326" y="21178"/>
                  </a:cubicBezTo>
                  <a:cubicBezTo>
                    <a:pt x="10019" y="21359"/>
                    <a:pt x="10667" y="21399"/>
                    <a:pt x="11359" y="21459"/>
                  </a:cubicBezTo>
                  <a:cubicBezTo>
                    <a:pt x="12052" y="21520"/>
                    <a:pt x="12789" y="21600"/>
                    <a:pt x="13481" y="21480"/>
                  </a:cubicBezTo>
                  <a:cubicBezTo>
                    <a:pt x="14174" y="21359"/>
                    <a:pt x="14822" y="21038"/>
                    <a:pt x="15559" y="20717"/>
                  </a:cubicBezTo>
                  <a:cubicBezTo>
                    <a:pt x="16295" y="20396"/>
                    <a:pt x="17120" y="20074"/>
                    <a:pt x="17651" y="19713"/>
                  </a:cubicBezTo>
                  <a:cubicBezTo>
                    <a:pt x="18181" y="19352"/>
                    <a:pt x="18417" y="18950"/>
                    <a:pt x="18741" y="18448"/>
                  </a:cubicBezTo>
                  <a:cubicBezTo>
                    <a:pt x="19065" y="17946"/>
                    <a:pt x="19478" y="17344"/>
                    <a:pt x="19817" y="16722"/>
                  </a:cubicBezTo>
                  <a:cubicBezTo>
                    <a:pt x="20156" y="16100"/>
                    <a:pt x="20421" y="15457"/>
                    <a:pt x="20612" y="14915"/>
                  </a:cubicBezTo>
                  <a:cubicBezTo>
                    <a:pt x="20804" y="14373"/>
                    <a:pt x="20922" y="13932"/>
                    <a:pt x="20951" y="13510"/>
                  </a:cubicBezTo>
                  <a:cubicBezTo>
                    <a:pt x="20981" y="13088"/>
                    <a:pt x="20922" y="12687"/>
                    <a:pt x="20877" y="12025"/>
                  </a:cubicBezTo>
                  <a:cubicBezTo>
                    <a:pt x="20833" y="11362"/>
                    <a:pt x="20804" y="10439"/>
                    <a:pt x="20922" y="9575"/>
                  </a:cubicBezTo>
                  <a:cubicBezTo>
                    <a:pt x="21040" y="8712"/>
                    <a:pt x="21305" y="7909"/>
                    <a:pt x="21570" y="7106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12" name="تجميع"/>
          <p:cNvGrpSpPr/>
          <p:nvPr/>
        </p:nvGrpSpPr>
        <p:grpSpPr>
          <a:xfrm>
            <a:off x="454346" y="6353800"/>
            <a:ext cx="1341553" cy="6209777"/>
            <a:chOff x="0" y="0"/>
            <a:chExt cx="1341551" cy="6209775"/>
          </a:xfrm>
        </p:grpSpPr>
        <p:grpSp>
          <p:nvGrpSpPr>
            <p:cNvPr id="210" name="تجميع"/>
            <p:cNvGrpSpPr/>
            <p:nvPr/>
          </p:nvGrpSpPr>
          <p:grpSpPr>
            <a:xfrm>
              <a:off x="0" y="0"/>
              <a:ext cx="1341552" cy="6209776"/>
              <a:chOff x="0" y="0"/>
              <a:chExt cx="1341551" cy="6209775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62382" y="0"/>
                <a:ext cx="1223088" cy="6209776"/>
                <a:chOff x="0" y="0"/>
                <a:chExt cx="1223086" cy="6209775"/>
              </a:xfrm>
            </p:grpSpPr>
            <p:grpSp>
              <p:nvGrpSpPr>
                <p:cNvPr id="199" name="تجميع"/>
                <p:cNvGrpSpPr/>
                <p:nvPr/>
              </p:nvGrpSpPr>
              <p:grpSpPr>
                <a:xfrm>
                  <a:off x="-1" y="0"/>
                  <a:ext cx="1223088" cy="6209776"/>
                  <a:chOff x="0" y="0"/>
                  <a:chExt cx="1223086" cy="6209775"/>
                </a:xfrm>
              </p:grpSpPr>
              <p:sp>
                <p:nvSpPr>
                  <p:cNvPr id="197" name="مستطيل مستدير الزوايا"/>
                  <p:cNvSpPr/>
                  <p:nvPr/>
                </p:nvSpPr>
                <p:spPr>
                  <a:xfrm>
                    <a:off x="0" y="0"/>
                    <a:ext cx="1223087" cy="908663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98" name="مستطيل"/>
                  <p:cNvSpPr/>
                  <p:nvPr/>
                </p:nvSpPr>
                <p:spPr>
                  <a:xfrm>
                    <a:off x="60486" y="503820"/>
                    <a:ext cx="1108033" cy="5705956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0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37546" y="2260824"/>
                  <a:ext cx="956944" cy="744291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1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1552" y="3048609"/>
                  <a:ext cx="956945" cy="74429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48387" y="3841106"/>
                  <a:ext cx="956945" cy="744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9376" y="4621644"/>
                  <a:ext cx="956944" cy="744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4" name="IMG_4024.jpeg" descr="IMG_402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1745" y="650324"/>
                  <a:ext cx="967577" cy="74429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9197" y="1469495"/>
                  <a:ext cx="956789" cy="74783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09" name="تجميع"/>
              <p:cNvGrpSpPr/>
              <p:nvPr/>
            </p:nvGrpSpPr>
            <p:grpSpPr>
              <a:xfrm>
                <a:off x="0" y="5316897"/>
                <a:ext cx="1341552" cy="826894"/>
                <a:chOff x="0" y="0"/>
                <a:chExt cx="1341551" cy="826892"/>
              </a:xfrm>
            </p:grpSpPr>
            <p:pic>
              <p:nvPicPr>
                <p:cNvPr id="207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3964" y="82603"/>
                  <a:ext cx="923184" cy="74429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08" name="نشاط"/>
                <p:cNvSpPr txBox="1"/>
                <p:nvPr/>
              </p:nvSpPr>
              <p:spPr>
                <a:xfrm>
                  <a:off x="0" y="0"/>
                  <a:ext cx="1341552" cy="5305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1" name="أدوات"/>
            <p:cNvSpPr txBox="1"/>
            <p:nvPr/>
          </p:nvSpPr>
          <p:spPr>
            <a:xfrm>
              <a:off x="78134" y="0"/>
              <a:ext cx="1185284" cy="437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2"/>
      <p:bldP build="whole" bldLvl="1" animBg="1" rev="0" advAuto="0" spid="193" grpId="1"/>
      <p:bldP build="whole" bldLvl="1" animBg="1" rev="0" advAuto="0" spid="192" grpId="4"/>
      <p:bldP build="whole" bldLvl="1" animBg="1" rev="0" advAuto="0" spid="19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0629.png" descr="IMG_0629.png"/>
          <p:cNvPicPr>
            <a:picLocks noChangeAspect="1"/>
          </p:cNvPicPr>
          <p:nvPr/>
        </p:nvPicPr>
        <p:blipFill>
          <a:blip r:embed="rId2">
            <a:extLst/>
          </a:blip>
          <a:srcRect l="0" t="3275" r="0" b="14849"/>
          <a:stretch>
            <a:fillRect/>
          </a:stretch>
        </p:blipFill>
        <p:spPr>
          <a:xfrm>
            <a:off x="6550373" y="385828"/>
            <a:ext cx="14076729" cy="533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0629.png" descr="IMG_0629.png"/>
          <p:cNvPicPr>
            <a:picLocks noChangeAspect="1"/>
          </p:cNvPicPr>
          <p:nvPr/>
        </p:nvPicPr>
        <p:blipFill>
          <a:blip r:embed="rId2">
            <a:extLst/>
          </a:blip>
          <a:srcRect l="18087" t="50000" r="2122" b="22779"/>
          <a:stretch>
            <a:fillRect/>
          </a:stretch>
        </p:blipFill>
        <p:spPr>
          <a:xfrm>
            <a:off x="9939477" y="4899994"/>
            <a:ext cx="11094882" cy="1751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0629.png" descr="IMG_0629.png"/>
          <p:cNvPicPr>
            <a:picLocks noChangeAspect="1"/>
          </p:cNvPicPr>
          <p:nvPr/>
        </p:nvPicPr>
        <p:blipFill>
          <a:blip r:embed="rId2">
            <a:extLst/>
          </a:blip>
          <a:srcRect l="14550" t="50000" r="0" b="22273"/>
          <a:stretch>
            <a:fillRect/>
          </a:stretch>
        </p:blipFill>
        <p:spPr>
          <a:xfrm>
            <a:off x="9625757" y="6214255"/>
            <a:ext cx="11001372" cy="1651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0629.png" descr="IMG_0629.png"/>
          <p:cNvPicPr>
            <a:picLocks noChangeAspect="1"/>
          </p:cNvPicPr>
          <p:nvPr/>
        </p:nvPicPr>
        <p:blipFill>
          <a:blip r:embed="rId2">
            <a:extLst/>
          </a:blip>
          <a:srcRect l="45439" t="54198" r="0" b="29083"/>
          <a:stretch>
            <a:fillRect/>
          </a:stretch>
        </p:blipFill>
        <p:spPr>
          <a:xfrm>
            <a:off x="11173967" y="7612422"/>
            <a:ext cx="6935001" cy="98325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الرسم"/>
          <p:cNvSpPr/>
          <p:nvPr/>
        </p:nvSpPr>
        <p:spPr>
          <a:xfrm>
            <a:off x="14641464" y="1406383"/>
            <a:ext cx="4405826" cy="426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600" fill="norm" stroke="1" extrusionOk="0">
                <a:moveTo>
                  <a:pt x="15650" y="21600"/>
                </a:moveTo>
                <a:cubicBezTo>
                  <a:pt x="14153" y="18900"/>
                  <a:pt x="12657" y="16200"/>
                  <a:pt x="11063" y="13500"/>
                </a:cubicBezTo>
                <a:cubicBezTo>
                  <a:pt x="9469" y="10800"/>
                  <a:pt x="7777" y="8100"/>
                  <a:pt x="6574" y="6412"/>
                </a:cubicBezTo>
                <a:cubicBezTo>
                  <a:pt x="5370" y="4725"/>
                  <a:pt x="4654" y="4050"/>
                  <a:pt x="4069" y="3375"/>
                </a:cubicBezTo>
                <a:cubicBezTo>
                  <a:pt x="3483" y="2700"/>
                  <a:pt x="3028" y="2025"/>
                  <a:pt x="2963" y="1688"/>
                </a:cubicBezTo>
                <a:cubicBezTo>
                  <a:pt x="2898" y="1350"/>
                  <a:pt x="3223" y="1350"/>
                  <a:pt x="4459" y="2363"/>
                </a:cubicBezTo>
                <a:cubicBezTo>
                  <a:pt x="5695" y="3375"/>
                  <a:pt x="7842" y="5400"/>
                  <a:pt x="10184" y="6413"/>
                </a:cubicBezTo>
                <a:cubicBezTo>
                  <a:pt x="12527" y="7425"/>
                  <a:pt x="15064" y="7425"/>
                  <a:pt x="16886" y="7425"/>
                </a:cubicBezTo>
                <a:cubicBezTo>
                  <a:pt x="18707" y="7425"/>
                  <a:pt x="19813" y="7425"/>
                  <a:pt x="20529" y="7425"/>
                </a:cubicBezTo>
                <a:cubicBezTo>
                  <a:pt x="21245" y="7425"/>
                  <a:pt x="21570" y="7425"/>
                  <a:pt x="21505" y="7763"/>
                </a:cubicBezTo>
                <a:cubicBezTo>
                  <a:pt x="21440" y="8100"/>
                  <a:pt x="20984" y="8775"/>
                  <a:pt x="20009" y="8438"/>
                </a:cubicBezTo>
                <a:cubicBezTo>
                  <a:pt x="19033" y="8100"/>
                  <a:pt x="17536" y="6750"/>
                  <a:pt x="15519" y="6075"/>
                </a:cubicBezTo>
                <a:cubicBezTo>
                  <a:pt x="13503" y="5400"/>
                  <a:pt x="10965" y="5400"/>
                  <a:pt x="8883" y="4725"/>
                </a:cubicBezTo>
                <a:cubicBezTo>
                  <a:pt x="6801" y="4050"/>
                  <a:pt x="5175" y="2700"/>
                  <a:pt x="3874" y="1688"/>
                </a:cubicBezTo>
                <a:cubicBezTo>
                  <a:pt x="2572" y="675"/>
                  <a:pt x="1597" y="0"/>
                  <a:pt x="946" y="0"/>
                </a:cubicBezTo>
                <a:cubicBezTo>
                  <a:pt x="295" y="0"/>
                  <a:pt x="-30" y="675"/>
                  <a:pt x="3" y="1350"/>
                </a:cubicBezTo>
                <a:cubicBezTo>
                  <a:pt x="35" y="2025"/>
                  <a:pt x="425" y="2700"/>
                  <a:pt x="1564" y="3713"/>
                </a:cubicBezTo>
                <a:cubicBezTo>
                  <a:pt x="2703" y="4725"/>
                  <a:pt x="4589" y="6075"/>
                  <a:pt x="6541" y="6750"/>
                </a:cubicBezTo>
                <a:cubicBezTo>
                  <a:pt x="8493" y="7425"/>
                  <a:pt x="10510" y="7425"/>
                  <a:pt x="11681" y="7088"/>
                </a:cubicBezTo>
                <a:cubicBezTo>
                  <a:pt x="12852" y="6750"/>
                  <a:pt x="13177" y="6075"/>
                  <a:pt x="13503" y="5737"/>
                </a:cubicBezTo>
                <a:cubicBezTo>
                  <a:pt x="13828" y="5400"/>
                  <a:pt x="14153" y="5400"/>
                  <a:pt x="14121" y="5737"/>
                </a:cubicBezTo>
                <a:cubicBezTo>
                  <a:pt x="14088" y="6075"/>
                  <a:pt x="13698" y="6750"/>
                  <a:pt x="13307" y="7425"/>
                </a:cubicBezTo>
              </a:path>
            </a:pathLst>
          </a:custGeom>
          <a:ln w="180574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9" name="عدد المثلثات =١٦ مثلث"/>
          <p:cNvSpPr txBox="1"/>
          <p:nvPr/>
        </p:nvSpPr>
        <p:spPr>
          <a:xfrm>
            <a:off x="12410549" y="9305142"/>
            <a:ext cx="6152896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عدد المثلثات =١٦ مثلث</a:t>
            </a:r>
          </a:p>
        </p:txBody>
      </p:sp>
      <p:sp>
        <p:nvSpPr>
          <p:cNvPr id="220" name="الرسم"/>
          <p:cNvSpPr/>
          <p:nvPr/>
        </p:nvSpPr>
        <p:spPr>
          <a:xfrm>
            <a:off x="11385839" y="2839241"/>
            <a:ext cx="4396058" cy="42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600" fill="norm" stroke="1" extrusionOk="0">
                <a:moveTo>
                  <a:pt x="15650" y="21600"/>
                </a:moveTo>
                <a:cubicBezTo>
                  <a:pt x="14153" y="18900"/>
                  <a:pt x="12657" y="16200"/>
                  <a:pt x="11063" y="13500"/>
                </a:cubicBezTo>
                <a:cubicBezTo>
                  <a:pt x="9469" y="10800"/>
                  <a:pt x="7777" y="8100"/>
                  <a:pt x="6574" y="6412"/>
                </a:cubicBezTo>
                <a:cubicBezTo>
                  <a:pt x="5370" y="4725"/>
                  <a:pt x="4654" y="4050"/>
                  <a:pt x="4069" y="3375"/>
                </a:cubicBezTo>
                <a:cubicBezTo>
                  <a:pt x="3483" y="2700"/>
                  <a:pt x="3028" y="2025"/>
                  <a:pt x="2963" y="1688"/>
                </a:cubicBezTo>
                <a:cubicBezTo>
                  <a:pt x="2898" y="1350"/>
                  <a:pt x="3223" y="1350"/>
                  <a:pt x="4459" y="2363"/>
                </a:cubicBezTo>
                <a:cubicBezTo>
                  <a:pt x="5695" y="3375"/>
                  <a:pt x="7842" y="5400"/>
                  <a:pt x="10184" y="6413"/>
                </a:cubicBezTo>
                <a:cubicBezTo>
                  <a:pt x="12527" y="7425"/>
                  <a:pt x="15064" y="7425"/>
                  <a:pt x="16886" y="7425"/>
                </a:cubicBezTo>
                <a:cubicBezTo>
                  <a:pt x="18707" y="7425"/>
                  <a:pt x="19813" y="7425"/>
                  <a:pt x="20529" y="7425"/>
                </a:cubicBezTo>
                <a:cubicBezTo>
                  <a:pt x="21245" y="7425"/>
                  <a:pt x="21570" y="7425"/>
                  <a:pt x="21505" y="7763"/>
                </a:cubicBezTo>
                <a:cubicBezTo>
                  <a:pt x="21440" y="8100"/>
                  <a:pt x="20984" y="8775"/>
                  <a:pt x="20009" y="8438"/>
                </a:cubicBezTo>
                <a:cubicBezTo>
                  <a:pt x="19033" y="8100"/>
                  <a:pt x="17536" y="6750"/>
                  <a:pt x="15519" y="6075"/>
                </a:cubicBezTo>
                <a:cubicBezTo>
                  <a:pt x="13503" y="5400"/>
                  <a:pt x="10965" y="5400"/>
                  <a:pt x="8883" y="4725"/>
                </a:cubicBezTo>
                <a:cubicBezTo>
                  <a:pt x="6801" y="4050"/>
                  <a:pt x="5175" y="2700"/>
                  <a:pt x="3874" y="1688"/>
                </a:cubicBezTo>
                <a:cubicBezTo>
                  <a:pt x="2572" y="675"/>
                  <a:pt x="1597" y="0"/>
                  <a:pt x="946" y="0"/>
                </a:cubicBezTo>
                <a:cubicBezTo>
                  <a:pt x="295" y="0"/>
                  <a:pt x="-30" y="675"/>
                  <a:pt x="3" y="1350"/>
                </a:cubicBezTo>
                <a:cubicBezTo>
                  <a:pt x="35" y="2025"/>
                  <a:pt x="425" y="2700"/>
                  <a:pt x="1564" y="3713"/>
                </a:cubicBezTo>
                <a:cubicBezTo>
                  <a:pt x="2703" y="4725"/>
                  <a:pt x="4589" y="6075"/>
                  <a:pt x="6541" y="6750"/>
                </a:cubicBezTo>
                <a:cubicBezTo>
                  <a:pt x="8493" y="7425"/>
                  <a:pt x="10510" y="7425"/>
                  <a:pt x="11681" y="7088"/>
                </a:cubicBezTo>
                <a:cubicBezTo>
                  <a:pt x="12852" y="6750"/>
                  <a:pt x="13177" y="6075"/>
                  <a:pt x="13503" y="5737"/>
                </a:cubicBezTo>
                <a:cubicBezTo>
                  <a:pt x="13828" y="5400"/>
                  <a:pt x="14153" y="5400"/>
                  <a:pt x="14121" y="5737"/>
                </a:cubicBezTo>
                <a:cubicBezTo>
                  <a:pt x="14088" y="6075"/>
                  <a:pt x="13698" y="6750"/>
                  <a:pt x="13307" y="7425"/>
                </a:cubicBezTo>
              </a:path>
            </a:pathLst>
          </a:custGeom>
          <a:ln w="180173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25" name="الرسم"/>
          <p:cNvGrpSpPr/>
          <p:nvPr/>
        </p:nvGrpSpPr>
        <p:grpSpPr>
          <a:xfrm>
            <a:off x="16169885" y="8013832"/>
            <a:ext cx="1211969" cy="976996"/>
            <a:chOff x="0" y="0"/>
            <a:chExt cx="1211967" cy="976994"/>
          </a:xfrm>
        </p:grpSpPr>
        <p:sp>
          <p:nvSpPr>
            <p:cNvPr id="221" name="خط"/>
            <p:cNvSpPr/>
            <p:nvPr/>
          </p:nvSpPr>
          <p:spPr>
            <a:xfrm>
              <a:off x="962108" y="401928"/>
              <a:ext cx="249860" cy="40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1462" y="0"/>
                  </a:moveTo>
                  <a:cubicBezTo>
                    <a:pt x="20754" y="2400"/>
                    <a:pt x="20046" y="4800"/>
                    <a:pt x="19515" y="6327"/>
                  </a:cubicBezTo>
                  <a:cubicBezTo>
                    <a:pt x="18983" y="7855"/>
                    <a:pt x="18629" y="8509"/>
                    <a:pt x="18010" y="8891"/>
                  </a:cubicBezTo>
                  <a:cubicBezTo>
                    <a:pt x="17390" y="9273"/>
                    <a:pt x="16505" y="9382"/>
                    <a:pt x="15088" y="8782"/>
                  </a:cubicBezTo>
                  <a:cubicBezTo>
                    <a:pt x="13672" y="8182"/>
                    <a:pt x="11724" y="6873"/>
                    <a:pt x="10485" y="5891"/>
                  </a:cubicBezTo>
                  <a:cubicBezTo>
                    <a:pt x="9246" y="4909"/>
                    <a:pt x="8714" y="4255"/>
                    <a:pt x="8537" y="4200"/>
                  </a:cubicBezTo>
                  <a:cubicBezTo>
                    <a:pt x="8360" y="4145"/>
                    <a:pt x="8537" y="4691"/>
                    <a:pt x="8803" y="5618"/>
                  </a:cubicBezTo>
                  <a:cubicBezTo>
                    <a:pt x="9069" y="6545"/>
                    <a:pt x="9423" y="7855"/>
                    <a:pt x="9511" y="8782"/>
                  </a:cubicBezTo>
                  <a:cubicBezTo>
                    <a:pt x="9600" y="9709"/>
                    <a:pt x="9423" y="10255"/>
                    <a:pt x="8892" y="10527"/>
                  </a:cubicBezTo>
                  <a:cubicBezTo>
                    <a:pt x="8360" y="10800"/>
                    <a:pt x="7475" y="10800"/>
                    <a:pt x="6236" y="10364"/>
                  </a:cubicBezTo>
                  <a:cubicBezTo>
                    <a:pt x="4996" y="9927"/>
                    <a:pt x="3403" y="9055"/>
                    <a:pt x="2341" y="8400"/>
                  </a:cubicBezTo>
                  <a:cubicBezTo>
                    <a:pt x="1278" y="7745"/>
                    <a:pt x="747" y="7309"/>
                    <a:pt x="393" y="6818"/>
                  </a:cubicBezTo>
                  <a:cubicBezTo>
                    <a:pt x="39" y="6327"/>
                    <a:pt x="-138" y="5782"/>
                    <a:pt x="128" y="5673"/>
                  </a:cubicBezTo>
                  <a:cubicBezTo>
                    <a:pt x="393" y="5564"/>
                    <a:pt x="1101" y="5891"/>
                    <a:pt x="2518" y="7145"/>
                  </a:cubicBezTo>
                  <a:cubicBezTo>
                    <a:pt x="3934" y="8400"/>
                    <a:pt x="6059" y="10582"/>
                    <a:pt x="8449" y="12764"/>
                  </a:cubicBezTo>
                  <a:cubicBezTo>
                    <a:pt x="10839" y="14945"/>
                    <a:pt x="13495" y="17127"/>
                    <a:pt x="15442" y="18600"/>
                  </a:cubicBezTo>
                  <a:cubicBezTo>
                    <a:pt x="17390" y="20073"/>
                    <a:pt x="18629" y="20836"/>
                    <a:pt x="19869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2" name="خط"/>
            <p:cNvSpPr/>
            <p:nvPr/>
          </p:nvSpPr>
          <p:spPr>
            <a:xfrm>
              <a:off x="717287" y="593617"/>
              <a:ext cx="247341" cy="38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0" y="2787"/>
                    <a:pt x="6840" y="5574"/>
                    <a:pt x="9810" y="8710"/>
                  </a:cubicBezTo>
                  <a:cubicBezTo>
                    <a:pt x="12780" y="11845"/>
                    <a:pt x="15300" y="15329"/>
                    <a:pt x="17190" y="17536"/>
                  </a:cubicBezTo>
                  <a:cubicBezTo>
                    <a:pt x="19080" y="19742"/>
                    <a:pt x="20340" y="2067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3" name="خط"/>
            <p:cNvSpPr/>
            <p:nvPr/>
          </p:nvSpPr>
          <p:spPr>
            <a:xfrm>
              <a:off x="201954" y="0"/>
              <a:ext cx="243260" cy="208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90" fill="norm" stroke="1" extrusionOk="0">
                  <a:moveTo>
                    <a:pt x="6175" y="0"/>
                  </a:moveTo>
                  <a:cubicBezTo>
                    <a:pt x="5267" y="212"/>
                    <a:pt x="4360" y="424"/>
                    <a:pt x="3362" y="1588"/>
                  </a:cubicBezTo>
                  <a:cubicBezTo>
                    <a:pt x="2363" y="2753"/>
                    <a:pt x="1274" y="4871"/>
                    <a:pt x="639" y="6459"/>
                  </a:cubicBezTo>
                  <a:cubicBezTo>
                    <a:pt x="4" y="8047"/>
                    <a:pt x="-178" y="9106"/>
                    <a:pt x="185" y="9741"/>
                  </a:cubicBezTo>
                  <a:cubicBezTo>
                    <a:pt x="548" y="10376"/>
                    <a:pt x="1456" y="10588"/>
                    <a:pt x="2363" y="10694"/>
                  </a:cubicBezTo>
                  <a:cubicBezTo>
                    <a:pt x="3271" y="10800"/>
                    <a:pt x="4178" y="10800"/>
                    <a:pt x="5086" y="10588"/>
                  </a:cubicBezTo>
                  <a:cubicBezTo>
                    <a:pt x="5994" y="10376"/>
                    <a:pt x="6901" y="9953"/>
                    <a:pt x="7264" y="10271"/>
                  </a:cubicBezTo>
                  <a:cubicBezTo>
                    <a:pt x="7627" y="10588"/>
                    <a:pt x="7446" y="11647"/>
                    <a:pt x="7083" y="13024"/>
                  </a:cubicBezTo>
                  <a:cubicBezTo>
                    <a:pt x="6719" y="14400"/>
                    <a:pt x="6175" y="16094"/>
                    <a:pt x="5812" y="17576"/>
                  </a:cubicBezTo>
                  <a:cubicBezTo>
                    <a:pt x="5449" y="19059"/>
                    <a:pt x="5267" y="20329"/>
                    <a:pt x="5903" y="20965"/>
                  </a:cubicBezTo>
                  <a:cubicBezTo>
                    <a:pt x="6538" y="21600"/>
                    <a:pt x="7990" y="21600"/>
                    <a:pt x="10713" y="20435"/>
                  </a:cubicBezTo>
                  <a:cubicBezTo>
                    <a:pt x="13435" y="19271"/>
                    <a:pt x="17429" y="16941"/>
                    <a:pt x="21422" y="1461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4" name="خط"/>
            <p:cNvSpPr/>
            <p:nvPr/>
          </p:nvSpPr>
          <p:spPr>
            <a:xfrm>
              <a:off x="0" y="80385"/>
              <a:ext cx="302993" cy="34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9" y="1833"/>
                    <a:pt x="5878" y="3665"/>
                    <a:pt x="8669" y="6153"/>
                  </a:cubicBezTo>
                  <a:cubicBezTo>
                    <a:pt x="11461" y="8640"/>
                    <a:pt x="14106" y="11782"/>
                    <a:pt x="16237" y="14465"/>
                  </a:cubicBezTo>
                  <a:cubicBezTo>
                    <a:pt x="18367" y="17149"/>
                    <a:pt x="19984" y="1937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28" name="الرسم"/>
          <p:cNvGrpSpPr/>
          <p:nvPr/>
        </p:nvGrpSpPr>
        <p:grpSpPr>
          <a:xfrm>
            <a:off x="13313209" y="4105852"/>
            <a:ext cx="1051092" cy="890427"/>
            <a:chOff x="0" y="0"/>
            <a:chExt cx="1051091" cy="890425"/>
          </a:xfrm>
        </p:grpSpPr>
        <p:sp>
          <p:nvSpPr>
            <p:cNvPr id="226" name="خط"/>
            <p:cNvSpPr/>
            <p:nvPr/>
          </p:nvSpPr>
          <p:spPr>
            <a:xfrm>
              <a:off x="683394" y="321542"/>
              <a:ext cx="367698" cy="56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1527" y="0"/>
                  </a:moveTo>
                  <a:cubicBezTo>
                    <a:pt x="20924" y="861"/>
                    <a:pt x="20320" y="1722"/>
                    <a:pt x="19777" y="2700"/>
                  </a:cubicBezTo>
                  <a:cubicBezTo>
                    <a:pt x="19234" y="3678"/>
                    <a:pt x="18752" y="4774"/>
                    <a:pt x="18329" y="5478"/>
                  </a:cubicBezTo>
                  <a:cubicBezTo>
                    <a:pt x="17907" y="6183"/>
                    <a:pt x="17545" y="6496"/>
                    <a:pt x="17002" y="6652"/>
                  </a:cubicBezTo>
                  <a:cubicBezTo>
                    <a:pt x="16459" y="6809"/>
                    <a:pt x="15735" y="6809"/>
                    <a:pt x="14468" y="6574"/>
                  </a:cubicBezTo>
                  <a:cubicBezTo>
                    <a:pt x="13201" y="6339"/>
                    <a:pt x="11391" y="5870"/>
                    <a:pt x="10244" y="5517"/>
                  </a:cubicBezTo>
                  <a:cubicBezTo>
                    <a:pt x="9098" y="5165"/>
                    <a:pt x="8615" y="4930"/>
                    <a:pt x="8193" y="4539"/>
                  </a:cubicBezTo>
                  <a:cubicBezTo>
                    <a:pt x="7771" y="4148"/>
                    <a:pt x="7409" y="3600"/>
                    <a:pt x="7228" y="3522"/>
                  </a:cubicBezTo>
                  <a:cubicBezTo>
                    <a:pt x="7047" y="3443"/>
                    <a:pt x="7047" y="3835"/>
                    <a:pt x="7047" y="4226"/>
                  </a:cubicBezTo>
                  <a:cubicBezTo>
                    <a:pt x="7047" y="4617"/>
                    <a:pt x="7047" y="5009"/>
                    <a:pt x="6926" y="5400"/>
                  </a:cubicBezTo>
                  <a:cubicBezTo>
                    <a:pt x="6805" y="5791"/>
                    <a:pt x="6564" y="6183"/>
                    <a:pt x="5900" y="6496"/>
                  </a:cubicBezTo>
                  <a:cubicBezTo>
                    <a:pt x="5237" y="6809"/>
                    <a:pt x="4150" y="7043"/>
                    <a:pt x="3306" y="7083"/>
                  </a:cubicBezTo>
                  <a:cubicBezTo>
                    <a:pt x="2461" y="7122"/>
                    <a:pt x="1858" y="6965"/>
                    <a:pt x="1375" y="6730"/>
                  </a:cubicBezTo>
                  <a:cubicBezTo>
                    <a:pt x="892" y="6496"/>
                    <a:pt x="530" y="6183"/>
                    <a:pt x="289" y="5674"/>
                  </a:cubicBezTo>
                  <a:cubicBezTo>
                    <a:pt x="48" y="5165"/>
                    <a:pt x="-73" y="4461"/>
                    <a:pt x="48" y="4265"/>
                  </a:cubicBezTo>
                  <a:cubicBezTo>
                    <a:pt x="168" y="4070"/>
                    <a:pt x="530" y="4383"/>
                    <a:pt x="1375" y="5478"/>
                  </a:cubicBezTo>
                  <a:cubicBezTo>
                    <a:pt x="2220" y="6574"/>
                    <a:pt x="3547" y="8452"/>
                    <a:pt x="4874" y="10526"/>
                  </a:cubicBezTo>
                  <a:cubicBezTo>
                    <a:pt x="6202" y="12600"/>
                    <a:pt x="7529" y="14870"/>
                    <a:pt x="8736" y="16748"/>
                  </a:cubicBezTo>
                  <a:cubicBezTo>
                    <a:pt x="9943" y="18626"/>
                    <a:pt x="11029" y="20113"/>
                    <a:pt x="12115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7" name="خط"/>
            <p:cNvSpPr/>
            <p:nvPr/>
          </p:nvSpPr>
          <p:spPr>
            <a:xfrm>
              <a:off x="0" y="0"/>
              <a:ext cx="358539" cy="35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24" fill="norm" stroke="1" extrusionOk="0">
                  <a:moveTo>
                    <a:pt x="6288" y="0"/>
                  </a:moveTo>
                  <a:cubicBezTo>
                    <a:pt x="4560" y="2086"/>
                    <a:pt x="2832" y="4173"/>
                    <a:pt x="1845" y="5523"/>
                  </a:cubicBezTo>
                  <a:cubicBezTo>
                    <a:pt x="857" y="6873"/>
                    <a:pt x="611" y="7486"/>
                    <a:pt x="549" y="8100"/>
                  </a:cubicBezTo>
                  <a:cubicBezTo>
                    <a:pt x="487" y="8714"/>
                    <a:pt x="611" y="9327"/>
                    <a:pt x="1166" y="9634"/>
                  </a:cubicBezTo>
                  <a:cubicBezTo>
                    <a:pt x="1721" y="9941"/>
                    <a:pt x="2709" y="9941"/>
                    <a:pt x="3511" y="9880"/>
                  </a:cubicBezTo>
                  <a:cubicBezTo>
                    <a:pt x="4313" y="9818"/>
                    <a:pt x="4931" y="9695"/>
                    <a:pt x="5548" y="9573"/>
                  </a:cubicBezTo>
                  <a:cubicBezTo>
                    <a:pt x="6165" y="9450"/>
                    <a:pt x="6782" y="9327"/>
                    <a:pt x="7152" y="9573"/>
                  </a:cubicBezTo>
                  <a:cubicBezTo>
                    <a:pt x="7523" y="9818"/>
                    <a:pt x="7646" y="10432"/>
                    <a:pt x="7523" y="10984"/>
                  </a:cubicBezTo>
                  <a:cubicBezTo>
                    <a:pt x="7399" y="11536"/>
                    <a:pt x="7029" y="12027"/>
                    <a:pt x="5795" y="13439"/>
                  </a:cubicBezTo>
                  <a:cubicBezTo>
                    <a:pt x="4560" y="14850"/>
                    <a:pt x="2462" y="17182"/>
                    <a:pt x="1289" y="18655"/>
                  </a:cubicBezTo>
                  <a:cubicBezTo>
                    <a:pt x="117" y="20127"/>
                    <a:pt x="-130" y="20741"/>
                    <a:pt x="55" y="21109"/>
                  </a:cubicBezTo>
                  <a:cubicBezTo>
                    <a:pt x="240" y="21477"/>
                    <a:pt x="857" y="21600"/>
                    <a:pt x="3511" y="21048"/>
                  </a:cubicBezTo>
                  <a:cubicBezTo>
                    <a:pt x="6165" y="20495"/>
                    <a:pt x="10855" y="19268"/>
                    <a:pt x="14188" y="18286"/>
                  </a:cubicBezTo>
                  <a:cubicBezTo>
                    <a:pt x="17520" y="17305"/>
                    <a:pt x="19495" y="16568"/>
                    <a:pt x="21470" y="1583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31" name="الرسم"/>
          <p:cNvGrpSpPr/>
          <p:nvPr/>
        </p:nvGrpSpPr>
        <p:grpSpPr>
          <a:xfrm>
            <a:off x="18609922" y="4093485"/>
            <a:ext cx="923796" cy="693892"/>
            <a:chOff x="0" y="0"/>
            <a:chExt cx="923794" cy="693890"/>
          </a:xfrm>
        </p:grpSpPr>
        <p:sp>
          <p:nvSpPr>
            <p:cNvPr id="229" name="خط"/>
            <p:cNvSpPr/>
            <p:nvPr/>
          </p:nvSpPr>
          <p:spPr>
            <a:xfrm>
              <a:off x="880509" y="321542"/>
              <a:ext cx="43286" cy="37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9257" y="0"/>
                  </a:moveTo>
                  <a:cubicBezTo>
                    <a:pt x="11314" y="3323"/>
                    <a:pt x="13371" y="6646"/>
                    <a:pt x="15943" y="9198"/>
                  </a:cubicBezTo>
                  <a:cubicBezTo>
                    <a:pt x="18514" y="11749"/>
                    <a:pt x="21600" y="13530"/>
                    <a:pt x="21600" y="15488"/>
                  </a:cubicBezTo>
                  <a:cubicBezTo>
                    <a:pt x="21600" y="17446"/>
                    <a:pt x="18514" y="19582"/>
                    <a:pt x="14400" y="20591"/>
                  </a:cubicBezTo>
                  <a:cubicBezTo>
                    <a:pt x="10286" y="21600"/>
                    <a:pt x="5143" y="21481"/>
                    <a:pt x="0" y="2136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0" name="خط"/>
            <p:cNvSpPr/>
            <p:nvPr/>
          </p:nvSpPr>
          <p:spPr>
            <a:xfrm>
              <a:off x="-1" y="0"/>
              <a:ext cx="218875" cy="34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21436" y="0"/>
                  </a:moveTo>
                  <a:cubicBezTo>
                    <a:pt x="15380" y="771"/>
                    <a:pt x="9324" y="1543"/>
                    <a:pt x="5791" y="1993"/>
                  </a:cubicBezTo>
                  <a:cubicBezTo>
                    <a:pt x="2258" y="2443"/>
                    <a:pt x="1249" y="2571"/>
                    <a:pt x="644" y="2957"/>
                  </a:cubicBezTo>
                  <a:cubicBezTo>
                    <a:pt x="38" y="3343"/>
                    <a:pt x="-164" y="3986"/>
                    <a:pt x="139" y="4500"/>
                  </a:cubicBezTo>
                  <a:cubicBezTo>
                    <a:pt x="442" y="5014"/>
                    <a:pt x="1249" y="5400"/>
                    <a:pt x="2662" y="6621"/>
                  </a:cubicBezTo>
                  <a:cubicBezTo>
                    <a:pt x="4075" y="7843"/>
                    <a:pt x="6094" y="9900"/>
                    <a:pt x="7911" y="11957"/>
                  </a:cubicBezTo>
                  <a:cubicBezTo>
                    <a:pt x="9728" y="14014"/>
                    <a:pt x="11343" y="16071"/>
                    <a:pt x="12150" y="17679"/>
                  </a:cubicBezTo>
                  <a:cubicBezTo>
                    <a:pt x="12957" y="19286"/>
                    <a:pt x="12957" y="20443"/>
                    <a:pt x="1295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34" name="الرسم"/>
          <p:cNvGrpSpPr/>
          <p:nvPr/>
        </p:nvGrpSpPr>
        <p:grpSpPr>
          <a:xfrm>
            <a:off x="19147021" y="5712610"/>
            <a:ext cx="1264759" cy="501646"/>
            <a:chOff x="0" y="0"/>
            <a:chExt cx="1264757" cy="501644"/>
          </a:xfrm>
        </p:grpSpPr>
        <p:sp>
          <p:nvSpPr>
            <p:cNvPr id="232" name="خط"/>
            <p:cNvSpPr/>
            <p:nvPr/>
          </p:nvSpPr>
          <p:spPr>
            <a:xfrm>
              <a:off x="1034460" y="269071"/>
              <a:ext cx="230298" cy="23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79" fill="norm" stroke="1" extrusionOk="0">
                  <a:moveTo>
                    <a:pt x="4381" y="6253"/>
                  </a:moveTo>
                  <a:cubicBezTo>
                    <a:pt x="6844" y="5116"/>
                    <a:pt x="9307" y="3979"/>
                    <a:pt x="11486" y="3411"/>
                  </a:cubicBezTo>
                  <a:cubicBezTo>
                    <a:pt x="13665" y="2842"/>
                    <a:pt x="15560" y="2842"/>
                    <a:pt x="16981" y="2937"/>
                  </a:cubicBezTo>
                  <a:cubicBezTo>
                    <a:pt x="18402" y="3032"/>
                    <a:pt x="19349" y="3221"/>
                    <a:pt x="20012" y="5684"/>
                  </a:cubicBezTo>
                  <a:cubicBezTo>
                    <a:pt x="20676" y="8147"/>
                    <a:pt x="21055" y="12884"/>
                    <a:pt x="21149" y="15916"/>
                  </a:cubicBezTo>
                  <a:cubicBezTo>
                    <a:pt x="21244" y="18947"/>
                    <a:pt x="21055" y="20274"/>
                    <a:pt x="19823" y="20937"/>
                  </a:cubicBezTo>
                  <a:cubicBezTo>
                    <a:pt x="18591" y="21600"/>
                    <a:pt x="16318" y="21600"/>
                    <a:pt x="13097" y="20368"/>
                  </a:cubicBezTo>
                  <a:cubicBezTo>
                    <a:pt x="9876" y="19137"/>
                    <a:pt x="5707" y="16674"/>
                    <a:pt x="3149" y="14779"/>
                  </a:cubicBezTo>
                  <a:cubicBezTo>
                    <a:pt x="591" y="12884"/>
                    <a:pt x="-356" y="11558"/>
                    <a:pt x="118" y="9758"/>
                  </a:cubicBezTo>
                  <a:cubicBezTo>
                    <a:pt x="591" y="7958"/>
                    <a:pt x="2486" y="5684"/>
                    <a:pt x="4665" y="3979"/>
                  </a:cubicBezTo>
                  <a:cubicBezTo>
                    <a:pt x="6844" y="2274"/>
                    <a:pt x="9307" y="1137"/>
                    <a:pt x="1177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3" name="خط"/>
            <p:cNvSpPr/>
            <p:nvPr/>
          </p:nvSpPr>
          <p:spPr>
            <a:xfrm>
              <a:off x="0" y="0"/>
              <a:ext cx="550333" cy="40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143"/>
                  </a:moveTo>
                  <a:cubicBezTo>
                    <a:pt x="1456" y="1704"/>
                    <a:pt x="2912" y="1266"/>
                    <a:pt x="4449" y="1046"/>
                  </a:cubicBezTo>
                  <a:cubicBezTo>
                    <a:pt x="5987" y="827"/>
                    <a:pt x="7604" y="827"/>
                    <a:pt x="8737" y="608"/>
                  </a:cubicBezTo>
                  <a:cubicBezTo>
                    <a:pt x="9870" y="389"/>
                    <a:pt x="10517" y="-50"/>
                    <a:pt x="10921" y="5"/>
                  </a:cubicBezTo>
                  <a:cubicBezTo>
                    <a:pt x="11326" y="60"/>
                    <a:pt x="11488" y="608"/>
                    <a:pt x="12216" y="2307"/>
                  </a:cubicBezTo>
                  <a:cubicBezTo>
                    <a:pt x="12944" y="4007"/>
                    <a:pt x="14238" y="6858"/>
                    <a:pt x="15654" y="9818"/>
                  </a:cubicBezTo>
                  <a:cubicBezTo>
                    <a:pt x="17070" y="12778"/>
                    <a:pt x="18607" y="15848"/>
                    <a:pt x="19618" y="17822"/>
                  </a:cubicBezTo>
                  <a:cubicBezTo>
                    <a:pt x="20629" y="19796"/>
                    <a:pt x="21115" y="20673"/>
                    <a:pt x="21600" y="2155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37" name="الرسم"/>
          <p:cNvGrpSpPr/>
          <p:nvPr/>
        </p:nvGrpSpPr>
        <p:grpSpPr>
          <a:xfrm>
            <a:off x="14117217" y="5617637"/>
            <a:ext cx="1013839" cy="529033"/>
            <a:chOff x="0" y="0"/>
            <a:chExt cx="1013838" cy="529032"/>
          </a:xfrm>
        </p:grpSpPr>
        <p:sp>
          <p:nvSpPr>
            <p:cNvPr id="235" name="خط"/>
            <p:cNvSpPr/>
            <p:nvPr/>
          </p:nvSpPr>
          <p:spPr>
            <a:xfrm>
              <a:off x="723212" y="262883"/>
              <a:ext cx="290627" cy="266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0"/>
                  </a:moveTo>
                  <a:cubicBezTo>
                    <a:pt x="21600" y="5317"/>
                    <a:pt x="21600" y="10634"/>
                    <a:pt x="21523" y="13791"/>
                  </a:cubicBezTo>
                  <a:cubicBezTo>
                    <a:pt x="21447" y="16948"/>
                    <a:pt x="21294" y="17945"/>
                    <a:pt x="20757" y="19025"/>
                  </a:cubicBezTo>
                  <a:cubicBezTo>
                    <a:pt x="20221" y="20105"/>
                    <a:pt x="19302" y="21268"/>
                    <a:pt x="18689" y="21434"/>
                  </a:cubicBezTo>
                  <a:cubicBezTo>
                    <a:pt x="18077" y="21600"/>
                    <a:pt x="17770" y="20769"/>
                    <a:pt x="16621" y="18942"/>
                  </a:cubicBezTo>
                  <a:cubicBezTo>
                    <a:pt x="15472" y="17114"/>
                    <a:pt x="13481" y="14289"/>
                    <a:pt x="11336" y="11714"/>
                  </a:cubicBezTo>
                  <a:cubicBezTo>
                    <a:pt x="9191" y="9138"/>
                    <a:pt x="6894" y="6812"/>
                    <a:pt x="5362" y="5483"/>
                  </a:cubicBezTo>
                  <a:cubicBezTo>
                    <a:pt x="3830" y="4154"/>
                    <a:pt x="3064" y="3822"/>
                    <a:pt x="2298" y="3655"/>
                  </a:cubicBezTo>
                  <a:cubicBezTo>
                    <a:pt x="1532" y="3489"/>
                    <a:pt x="766" y="3489"/>
                    <a:pt x="383" y="3489"/>
                  </a:cubicBezTo>
                  <a:cubicBezTo>
                    <a:pt x="0" y="3489"/>
                    <a:pt x="0" y="3489"/>
                    <a:pt x="0" y="348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6" name="خط"/>
            <p:cNvSpPr/>
            <p:nvPr/>
          </p:nvSpPr>
          <p:spPr>
            <a:xfrm>
              <a:off x="-1" y="0"/>
              <a:ext cx="333654" cy="35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42" fill="norm" stroke="1" extrusionOk="0">
                  <a:moveTo>
                    <a:pt x="383" y="20279"/>
                  </a:moveTo>
                  <a:cubicBezTo>
                    <a:pt x="250" y="20910"/>
                    <a:pt x="116" y="21542"/>
                    <a:pt x="116" y="21542"/>
                  </a:cubicBezTo>
                  <a:cubicBezTo>
                    <a:pt x="116" y="21542"/>
                    <a:pt x="250" y="20910"/>
                    <a:pt x="250" y="19205"/>
                  </a:cubicBezTo>
                  <a:cubicBezTo>
                    <a:pt x="250" y="17500"/>
                    <a:pt x="116" y="14721"/>
                    <a:pt x="50" y="11563"/>
                  </a:cubicBezTo>
                  <a:cubicBezTo>
                    <a:pt x="-17" y="8405"/>
                    <a:pt x="-17" y="4868"/>
                    <a:pt x="50" y="2784"/>
                  </a:cubicBezTo>
                  <a:cubicBezTo>
                    <a:pt x="116" y="700"/>
                    <a:pt x="250" y="68"/>
                    <a:pt x="583" y="5"/>
                  </a:cubicBezTo>
                  <a:cubicBezTo>
                    <a:pt x="916" y="-58"/>
                    <a:pt x="1450" y="447"/>
                    <a:pt x="3316" y="2216"/>
                  </a:cubicBezTo>
                  <a:cubicBezTo>
                    <a:pt x="5183" y="3984"/>
                    <a:pt x="8383" y="7016"/>
                    <a:pt x="10450" y="9100"/>
                  </a:cubicBezTo>
                  <a:cubicBezTo>
                    <a:pt x="12516" y="11184"/>
                    <a:pt x="13450" y="12321"/>
                    <a:pt x="15116" y="13205"/>
                  </a:cubicBezTo>
                  <a:cubicBezTo>
                    <a:pt x="16783" y="14089"/>
                    <a:pt x="19183" y="14721"/>
                    <a:pt x="21583" y="1535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41" name="الرسم"/>
          <p:cNvGrpSpPr/>
          <p:nvPr/>
        </p:nvGrpSpPr>
        <p:grpSpPr>
          <a:xfrm>
            <a:off x="18736043" y="6863698"/>
            <a:ext cx="1043358" cy="680188"/>
            <a:chOff x="0" y="0"/>
            <a:chExt cx="1043356" cy="680186"/>
          </a:xfrm>
        </p:grpSpPr>
        <p:sp>
          <p:nvSpPr>
            <p:cNvPr id="238" name="خط"/>
            <p:cNvSpPr/>
            <p:nvPr/>
          </p:nvSpPr>
          <p:spPr>
            <a:xfrm>
              <a:off x="801597" y="215820"/>
              <a:ext cx="241760" cy="46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43" fill="norm" stroke="1" extrusionOk="0">
                  <a:moveTo>
                    <a:pt x="17624" y="6564"/>
                  </a:moveTo>
                  <a:cubicBezTo>
                    <a:pt x="18532" y="6469"/>
                    <a:pt x="19439" y="6375"/>
                    <a:pt x="19893" y="6043"/>
                  </a:cubicBezTo>
                  <a:cubicBezTo>
                    <a:pt x="20347" y="5711"/>
                    <a:pt x="20347" y="5143"/>
                    <a:pt x="19893" y="4954"/>
                  </a:cubicBezTo>
                  <a:cubicBezTo>
                    <a:pt x="19439" y="4764"/>
                    <a:pt x="18532" y="4954"/>
                    <a:pt x="16081" y="5475"/>
                  </a:cubicBezTo>
                  <a:cubicBezTo>
                    <a:pt x="13631" y="5996"/>
                    <a:pt x="9638" y="6848"/>
                    <a:pt x="7097" y="7180"/>
                  </a:cubicBezTo>
                  <a:cubicBezTo>
                    <a:pt x="4555" y="7511"/>
                    <a:pt x="3466" y="7322"/>
                    <a:pt x="2286" y="6659"/>
                  </a:cubicBezTo>
                  <a:cubicBezTo>
                    <a:pt x="1107" y="5996"/>
                    <a:pt x="-164" y="4859"/>
                    <a:pt x="18" y="3959"/>
                  </a:cubicBezTo>
                  <a:cubicBezTo>
                    <a:pt x="199" y="3059"/>
                    <a:pt x="1833" y="2396"/>
                    <a:pt x="3013" y="1827"/>
                  </a:cubicBezTo>
                  <a:cubicBezTo>
                    <a:pt x="4192" y="1259"/>
                    <a:pt x="4918" y="785"/>
                    <a:pt x="5644" y="406"/>
                  </a:cubicBezTo>
                  <a:cubicBezTo>
                    <a:pt x="6370" y="27"/>
                    <a:pt x="7097" y="-257"/>
                    <a:pt x="8367" y="359"/>
                  </a:cubicBezTo>
                  <a:cubicBezTo>
                    <a:pt x="9638" y="975"/>
                    <a:pt x="11453" y="2490"/>
                    <a:pt x="13359" y="5048"/>
                  </a:cubicBezTo>
                  <a:cubicBezTo>
                    <a:pt x="15265" y="7606"/>
                    <a:pt x="17261" y="11206"/>
                    <a:pt x="18713" y="13906"/>
                  </a:cubicBezTo>
                  <a:cubicBezTo>
                    <a:pt x="20165" y="16606"/>
                    <a:pt x="21073" y="18406"/>
                    <a:pt x="21254" y="19496"/>
                  </a:cubicBezTo>
                  <a:cubicBezTo>
                    <a:pt x="21436" y="20585"/>
                    <a:pt x="20892" y="20964"/>
                    <a:pt x="20347" y="213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9" name="خط"/>
            <p:cNvSpPr/>
            <p:nvPr/>
          </p:nvSpPr>
          <p:spPr>
            <a:xfrm>
              <a:off x="0" y="0"/>
              <a:ext cx="148404" cy="272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418"/>
                    <a:pt x="9600" y="8836"/>
                    <a:pt x="13200" y="12436"/>
                  </a:cubicBezTo>
                  <a:cubicBezTo>
                    <a:pt x="16800" y="16036"/>
                    <a:pt x="19200" y="18818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0" name="خط"/>
            <p:cNvSpPr/>
            <p:nvPr/>
          </p:nvSpPr>
          <p:spPr>
            <a:xfrm>
              <a:off x="234973" y="55651"/>
              <a:ext cx="12367" cy="1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46" name="الرسم"/>
          <p:cNvGrpSpPr/>
          <p:nvPr/>
        </p:nvGrpSpPr>
        <p:grpSpPr>
          <a:xfrm>
            <a:off x="13937637" y="6838964"/>
            <a:ext cx="1075932" cy="779124"/>
            <a:chOff x="0" y="0"/>
            <a:chExt cx="1075931" cy="779122"/>
          </a:xfrm>
        </p:grpSpPr>
        <p:sp>
          <p:nvSpPr>
            <p:cNvPr id="242" name="خط"/>
            <p:cNvSpPr/>
            <p:nvPr/>
          </p:nvSpPr>
          <p:spPr>
            <a:xfrm>
              <a:off x="902792" y="333909"/>
              <a:ext cx="173140" cy="35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7" y="2274"/>
                    <a:pt x="7714" y="4547"/>
                    <a:pt x="10929" y="7895"/>
                  </a:cubicBezTo>
                  <a:cubicBezTo>
                    <a:pt x="14143" y="11242"/>
                    <a:pt x="16714" y="15663"/>
                    <a:pt x="18386" y="18126"/>
                  </a:cubicBezTo>
                  <a:cubicBezTo>
                    <a:pt x="20057" y="20589"/>
                    <a:pt x="20829" y="21095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3" name="خط"/>
            <p:cNvSpPr/>
            <p:nvPr/>
          </p:nvSpPr>
          <p:spPr>
            <a:xfrm>
              <a:off x="742021" y="401928"/>
              <a:ext cx="148406" cy="37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777"/>
                    <a:pt x="9000" y="7554"/>
                    <a:pt x="12600" y="11154"/>
                  </a:cubicBezTo>
                  <a:cubicBezTo>
                    <a:pt x="16200" y="14754"/>
                    <a:pt x="18900" y="18177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4" name="خط"/>
            <p:cNvSpPr/>
            <p:nvPr/>
          </p:nvSpPr>
          <p:spPr>
            <a:xfrm>
              <a:off x="94771" y="0"/>
              <a:ext cx="177304" cy="30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8378" y="0"/>
                  </a:moveTo>
                  <a:cubicBezTo>
                    <a:pt x="16143" y="576"/>
                    <a:pt x="13909" y="1152"/>
                    <a:pt x="11426" y="1512"/>
                  </a:cubicBezTo>
                  <a:cubicBezTo>
                    <a:pt x="8943" y="1872"/>
                    <a:pt x="6212" y="2016"/>
                    <a:pt x="4226" y="2448"/>
                  </a:cubicBezTo>
                  <a:cubicBezTo>
                    <a:pt x="2240" y="2880"/>
                    <a:pt x="998" y="3600"/>
                    <a:pt x="378" y="4320"/>
                  </a:cubicBezTo>
                  <a:cubicBezTo>
                    <a:pt x="-243" y="5040"/>
                    <a:pt x="-243" y="5760"/>
                    <a:pt x="1495" y="7416"/>
                  </a:cubicBezTo>
                  <a:cubicBezTo>
                    <a:pt x="3233" y="9072"/>
                    <a:pt x="6709" y="11664"/>
                    <a:pt x="10309" y="14184"/>
                  </a:cubicBezTo>
                  <a:cubicBezTo>
                    <a:pt x="13909" y="16704"/>
                    <a:pt x="17633" y="19152"/>
                    <a:pt x="21357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5" name="خط"/>
            <p:cNvSpPr/>
            <p:nvPr/>
          </p:nvSpPr>
          <p:spPr>
            <a:xfrm>
              <a:off x="0" y="105119"/>
              <a:ext cx="197874" cy="28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75" y="4539"/>
                    <a:pt x="10350" y="9078"/>
                    <a:pt x="13950" y="12678"/>
                  </a:cubicBezTo>
                  <a:cubicBezTo>
                    <a:pt x="17550" y="16278"/>
                    <a:pt x="19575" y="18939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51" name="الرسم"/>
          <p:cNvGrpSpPr/>
          <p:nvPr/>
        </p:nvGrpSpPr>
        <p:grpSpPr>
          <a:xfrm>
            <a:off x="11419252" y="8034047"/>
            <a:ext cx="1193035" cy="944414"/>
            <a:chOff x="0" y="0"/>
            <a:chExt cx="1193034" cy="944413"/>
          </a:xfrm>
        </p:grpSpPr>
        <p:sp>
          <p:nvSpPr>
            <p:cNvPr id="247" name="خط"/>
            <p:cNvSpPr/>
            <p:nvPr/>
          </p:nvSpPr>
          <p:spPr>
            <a:xfrm>
              <a:off x="1017809" y="465353"/>
              <a:ext cx="175226" cy="198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011" fill="norm" stroke="1" extrusionOk="0">
                  <a:moveTo>
                    <a:pt x="2736" y="5547"/>
                  </a:moveTo>
                  <a:cubicBezTo>
                    <a:pt x="6460" y="3583"/>
                    <a:pt x="10185" y="1620"/>
                    <a:pt x="12792" y="638"/>
                  </a:cubicBezTo>
                  <a:cubicBezTo>
                    <a:pt x="15398" y="-344"/>
                    <a:pt x="16888" y="-344"/>
                    <a:pt x="18129" y="1729"/>
                  </a:cubicBezTo>
                  <a:cubicBezTo>
                    <a:pt x="19371" y="3801"/>
                    <a:pt x="20364" y="7947"/>
                    <a:pt x="20860" y="11001"/>
                  </a:cubicBezTo>
                  <a:cubicBezTo>
                    <a:pt x="21357" y="14056"/>
                    <a:pt x="21357" y="16020"/>
                    <a:pt x="18378" y="17656"/>
                  </a:cubicBezTo>
                  <a:cubicBezTo>
                    <a:pt x="15398" y="19292"/>
                    <a:pt x="9440" y="20601"/>
                    <a:pt x="5840" y="20929"/>
                  </a:cubicBezTo>
                  <a:cubicBezTo>
                    <a:pt x="2240" y="21256"/>
                    <a:pt x="998" y="20601"/>
                    <a:pt x="378" y="19074"/>
                  </a:cubicBezTo>
                  <a:cubicBezTo>
                    <a:pt x="-243" y="17547"/>
                    <a:pt x="-243" y="15147"/>
                    <a:pt x="1495" y="12529"/>
                  </a:cubicBezTo>
                  <a:cubicBezTo>
                    <a:pt x="3233" y="9911"/>
                    <a:pt x="6709" y="7074"/>
                    <a:pt x="10185" y="423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8" name="خط"/>
            <p:cNvSpPr/>
            <p:nvPr/>
          </p:nvSpPr>
          <p:spPr>
            <a:xfrm>
              <a:off x="842652" y="499200"/>
              <a:ext cx="160773" cy="4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77" y="3200"/>
                    <a:pt x="7754" y="6400"/>
                    <a:pt x="11354" y="10000"/>
                  </a:cubicBezTo>
                  <a:cubicBezTo>
                    <a:pt x="14954" y="13600"/>
                    <a:pt x="18277" y="176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خط"/>
            <p:cNvSpPr/>
            <p:nvPr/>
          </p:nvSpPr>
          <p:spPr>
            <a:xfrm>
              <a:off x="131548" y="0"/>
              <a:ext cx="278260" cy="18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5566"/>
                  </a:moveTo>
                  <a:cubicBezTo>
                    <a:pt x="2400" y="4126"/>
                    <a:pt x="4800" y="2686"/>
                    <a:pt x="6480" y="1606"/>
                  </a:cubicBezTo>
                  <a:cubicBezTo>
                    <a:pt x="8160" y="526"/>
                    <a:pt x="9120" y="-194"/>
                    <a:pt x="9760" y="46"/>
                  </a:cubicBezTo>
                  <a:cubicBezTo>
                    <a:pt x="10400" y="286"/>
                    <a:pt x="10720" y="1486"/>
                    <a:pt x="11520" y="4486"/>
                  </a:cubicBezTo>
                  <a:cubicBezTo>
                    <a:pt x="12320" y="7486"/>
                    <a:pt x="13600" y="12286"/>
                    <a:pt x="15360" y="15406"/>
                  </a:cubicBezTo>
                  <a:cubicBezTo>
                    <a:pt x="17120" y="18526"/>
                    <a:pt x="19360" y="19966"/>
                    <a:pt x="21600" y="2140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0" name="خط"/>
            <p:cNvSpPr/>
            <p:nvPr/>
          </p:nvSpPr>
          <p:spPr>
            <a:xfrm>
              <a:off x="0" y="108004"/>
              <a:ext cx="249036" cy="32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35" fill="norm" stroke="1" extrusionOk="0">
                  <a:moveTo>
                    <a:pt x="1208" y="2159"/>
                  </a:moveTo>
                  <a:cubicBezTo>
                    <a:pt x="500" y="1202"/>
                    <a:pt x="-208" y="245"/>
                    <a:pt x="58" y="40"/>
                  </a:cubicBezTo>
                  <a:cubicBezTo>
                    <a:pt x="323" y="-165"/>
                    <a:pt x="1562" y="382"/>
                    <a:pt x="4041" y="2501"/>
                  </a:cubicBezTo>
                  <a:cubicBezTo>
                    <a:pt x="6520" y="4620"/>
                    <a:pt x="10238" y="8311"/>
                    <a:pt x="13336" y="11729"/>
                  </a:cubicBezTo>
                  <a:cubicBezTo>
                    <a:pt x="16435" y="15146"/>
                    <a:pt x="18913" y="18291"/>
                    <a:pt x="21392" y="2143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67" name="تجميع"/>
          <p:cNvGrpSpPr/>
          <p:nvPr/>
        </p:nvGrpSpPr>
        <p:grpSpPr>
          <a:xfrm>
            <a:off x="796120" y="2690122"/>
            <a:ext cx="2047540" cy="9477653"/>
            <a:chOff x="0" y="0"/>
            <a:chExt cx="2047539" cy="9477651"/>
          </a:xfrm>
        </p:grpSpPr>
        <p:grpSp>
          <p:nvGrpSpPr>
            <p:cNvPr id="265" name="تجميع"/>
            <p:cNvGrpSpPr/>
            <p:nvPr/>
          </p:nvGrpSpPr>
          <p:grpSpPr>
            <a:xfrm>
              <a:off x="0" y="0"/>
              <a:ext cx="2047540" cy="9477652"/>
              <a:chOff x="0" y="0"/>
              <a:chExt cx="2047539" cy="9477651"/>
            </a:xfrm>
          </p:grpSpPr>
          <p:grpSp>
            <p:nvGrpSpPr>
              <p:cNvPr id="261" name="تجميع"/>
              <p:cNvGrpSpPr/>
              <p:nvPr/>
            </p:nvGrpSpPr>
            <p:grpSpPr>
              <a:xfrm>
                <a:off x="95210" y="0"/>
                <a:ext cx="1866734" cy="9477652"/>
                <a:chOff x="0" y="0"/>
                <a:chExt cx="1866732" cy="9477651"/>
              </a:xfrm>
            </p:grpSpPr>
            <p:grpSp>
              <p:nvGrpSpPr>
                <p:cNvPr id="254" name="تجميع"/>
                <p:cNvGrpSpPr/>
                <p:nvPr/>
              </p:nvGrpSpPr>
              <p:grpSpPr>
                <a:xfrm>
                  <a:off x="0" y="0"/>
                  <a:ext cx="1866733" cy="9477652"/>
                  <a:chOff x="0" y="0"/>
                  <a:chExt cx="1866732" cy="9477651"/>
                </a:xfrm>
              </p:grpSpPr>
              <p:sp>
                <p:nvSpPr>
                  <p:cNvPr id="252" name="مستطيل مستدير الزوايا"/>
                  <p:cNvSpPr/>
                  <p:nvPr/>
                </p:nvSpPr>
                <p:spPr>
                  <a:xfrm>
                    <a:off x="0" y="0"/>
                    <a:ext cx="1866733" cy="13868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53" name="مستطيل"/>
                  <p:cNvSpPr/>
                  <p:nvPr/>
                </p:nvSpPr>
                <p:spPr>
                  <a:xfrm>
                    <a:off x="92317" y="768954"/>
                    <a:ext cx="1691132" cy="87086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55" name="صورة 20" descr="صورة 20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209929" y="3450577"/>
                  <a:ext cx="1460533" cy="1135970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6" name="IMG_4017.jpeg" descr="IMG_4017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46569" y="4652931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7" name="IMG_4020.jpeg" descr="IMG_4020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226476" y="5862478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8" name="IMG_4023.png" descr="IMG_4023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12722" y="7053771"/>
                  <a:ext cx="1460533" cy="1135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9" name="IMG_4024.jpeg" descr="IMG_402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16338" y="992555"/>
                  <a:ext cx="1476761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42974" y="2242813"/>
                  <a:ext cx="1460296" cy="114138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64" name="تجميع"/>
              <p:cNvGrpSpPr/>
              <p:nvPr/>
            </p:nvGrpSpPr>
            <p:grpSpPr>
              <a:xfrm>
                <a:off x="0" y="8114898"/>
                <a:ext cx="2047540" cy="1262044"/>
                <a:chOff x="0" y="0"/>
                <a:chExt cx="2047539" cy="1262042"/>
              </a:xfrm>
            </p:grpSpPr>
            <p:pic>
              <p:nvPicPr>
                <p:cNvPr id="262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96038" y="126073"/>
                  <a:ext cx="1409006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63" name="نشاط"/>
                <p:cNvSpPr txBox="1"/>
                <p:nvPr/>
              </p:nvSpPr>
              <p:spPr>
                <a:xfrm>
                  <a:off x="0" y="0"/>
                  <a:ext cx="2047540" cy="809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66" name="أدوات"/>
            <p:cNvSpPr txBox="1"/>
            <p:nvPr/>
          </p:nvSpPr>
          <p:spPr>
            <a:xfrm>
              <a:off x="119252" y="0"/>
              <a:ext cx="1809035" cy="66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4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4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4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4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7" dur="4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4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4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0"/>
      <p:bldP build="whole" bldLvl="1" animBg="1" rev="0" advAuto="0" spid="218" grpId="1"/>
      <p:bldP build="whole" bldLvl="1" animBg="1" rev="0" advAuto="0" spid="237" grpId="9"/>
      <p:bldP build="whole" bldLvl="1" animBg="1" rev="0" advAuto="0" spid="217" grpId="5"/>
      <p:bldP build="whole" bldLvl="1" animBg="1" rev="0" advAuto="0" spid="246" grpId="11"/>
      <p:bldP build="whole" bldLvl="1" animBg="1" rev="0" advAuto="0" spid="225" grpId="12"/>
      <p:bldP build="whole" bldLvl="1" animBg="1" rev="0" advAuto="0" spid="228" grpId="7"/>
      <p:bldP build="whole" bldLvl="1" animBg="1" rev="0" advAuto="0" spid="215" grpId="3"/>
      <p:bldP build="whole" bldLvl="1" animBg="1" rev="0" advAuto="0" spid="220" grpId="2"/>
      <p:bldP build="whole" bldLvl="1" animBg="1" rev="0" advAuto="0" spid="231" grpId="6"/>
      <p:bldP build="whole" bldLvl="1" animBg="1" rev="0" advAuto="0" spid="216" grpId="4"/>
      <p:bldP build="whole" bldLvl="1" animBg="1" rev="0" advAuto="0" spid="251" grpId="13"/>
      <p:bldP build="whole" bldLvl="1" animBg="1" rev="0" advAuto="0" spid="219" grpId="14"/>
      <p:bldP build="whole" bldLvl="1" animBg="1" rev="0" advAuto="0" spid="234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G_0630.png" descr="IMG_0630.png"/>
          <p:cNvPicPr>
            <a:picLocks noChangeAspect="1"/>
          </p:cNvPicPr>
          <p:nvPr/>
        </p:nvPicPr>
        <p:blipFill>
          <a:blip r:embed="rId2">
            <a:extLst/>
          </a:blip>
          <a:srcRect l="0" t="3621" r="0" b="0"/>
          <a:stretch>
            <a:fillRect/>
          </a:stretch>
        </p:blipFill>
        <p:spPr>
          <a:xfrm>
            <a:off x="5894618" y="981872"/>
            <a:ext cx="12848959" cy="6176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G_0630.png" descr="IMG_0630.png"/>
          <p:cNvPicPr>
            <a:picLocks noChangeAspect="1"/>
          </p:cNvPicPr>
          <p:nvPr/>
        </p:nvPicPr>
        <p:blipFill>
          <a:blip r:embed="rId2">
            <a:extLst/>
          </a:blip>
          <a:srcRect l="54183" t="66588" r="0" b="0"/>
          <a:stretch>
            <a:fillRect/>
          </a:stretch>
        </p:blipFill>
        <p:spPr>
          <a:xfrm>
            <a:off x="12889143" y="8409575"/>
            <a:ext cx="6322406" cy="229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0630.png" descr="IMG_0630.png"/>
          <p:cNvPicPr>
            <a:picLocks noChangeAspect="1"/>
          </p:cNvPicPr>
          <p:nvPr/>
        </p:nvPicPr>
        <p:blipFill>
          <a:blip r:embed="rId2">
            <a:extLst/>
          </a:blip>
          <a:srcRect l="0" t="66588" r="0" b="0"/>
          <a:stretch>
            <a:fillRect/>
          </a:stretch>
        </p:blipFill>
        <p:spPr>
          <a:xfrm>
            <a:off x="5984338" y="6657584"/>
            <a:ext cx="12866139" cy="2143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6" name="الرسم"/>
          <p:cNvGrpSpPr/>
          <p:nvPr/>
        </p:nvGrpSpPr>
        <p:grpSpPr>
          <a:xfrm>
            <a:off x="12855690" y="4590429"/>
            <a:ext cx="5422588" cy="4940313"/>
            <a:chOff x="0" y="0"/>
            <a:chExt cx="5422586" cy="4940312"/>
          </a:xfrm>
        </p:grpSpPr>
        <p:sp>
          <p:nvSpPr>
            <p:cNvPr id="272" name="خط"/>
            <p:cNvSpPr/>
            <p:nvPr/>
          </p:nvSpPr>
          <p:spPr>
            <a:xfrm>
              <a:off x="0" y="0"/>
              <a:ext cx="5422588" cy="2141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48" fill="norm" stroke="1" extrusionOk="0">
                  <a:moveTo>
                    <a:pt x="21511" y="93"/>
                  </a:moveTo>
                  <a:cubicBezTo>
                    <a:pt x="21252" y="28"/>
                    <a:pt x="20992" y="-38"/>
                    <a:pt x="20641" y="28"/>
                  </a:cubicBezTo>
                  <a:cubicBezTo>
                    <a:pt x="20291" y="93"/>
                    <a:pt x="19850" y="290"/>
                    <a:pt x="19369" y="422"/>
                  </a:cubicBezTo>
                  <a:cubicBezTo>
                    <a:pt x="18889" y="553"/>
                    <a:pt x="18370" y="619"/>
                    <a:pt x="17591" y="651"/>
                  </a:cubicBezTo>
                  <a:cubicBezTo>
                    <a:pt x="16812" y="684"/>
                    <a:pt x="15774" y="684"/>
                    <a:pt x="14852" y="684"/>
                  </a:cubicBezTo>
                  <a:cubicBezTo>
                    <a:pt x="13930" y="684"/>
                    <a:pt x="13126" y="684"/>
                    <a:pt x="12451" y="651"/>
                  </a:cubicBezTo>
                  <a:cubicBezTo>
                    <a:pt x="11776" y="619"/>
                    <a:pt x="11230" y="553"/>
                    <a:pt x="10452" y="520"/>
                  </a:cubicBezTo>
                  <a:cubicBezTo>
                    <a:pt x="9673" y="487"/>
                    <a:pt x="8660" y="487"/>
                    <a:pt x="7894" y="553"/>
                  </a:cubicBezTo>
                  <a:cubicBezTo>
                    <a:pt x="7128" y="619"/>
                    <a:pt x="6609" y="750"/>
                    <a:pt x="6077" y="848"/>
                  </a:cubicBezTo>
                  <a:cubicBezTo>
                    <a:pt x="5545" y="947"/>
                    <a:pt x="5000" y="1012"/>
                    <a:pt x="4441" y="1111"/>
                  </a:cubicBezTo>
                  <a:cubicBezTo>
                    <a:pt x="3883" y="1209"/>
                    <a:pt x="3312" y="1341"/>
                    <a:pt x="2832" y="1472"/>
                  </a:cubicBezTo>
                  <a:cubicBezTo>
                    <a:pt x="2351" y="1603"/>
                    <a:pt x="1962" y="1735"/>
                    <a:pt x="1638" y="1833"/>
                  </a:cubicBezTo>
                  <a:cubicBezTo>
                    <a:pt x="1313" y="1932"/>
                    <a:pt x="1053" y="1997"/>
                    <a:pt x="859" y="2358"/>
                  </a:cubicBezTo>
                  <a:cubicBezTo>
                    <a:pt x="664" y="2719"/>
                    <a:pt x="534" y="3376"/>
                    <a:pt x="430" y="4033"/>
                  </a:cubicBezTo>
                  <a:cubicBezTo>
                    <a:pt x="326" y="4689"/>
                    <a:pt x="249" y="5346"/>
                    <a:pt x="171" y="5805"/>
                  </a:cubicBezTo>
                  <a:cubicBezTo>
                    <a:pt x="93" y="6265"/>
                    <a:pt x="15" y="6527"/>
                    <a:pt x="2" y="7184"/>
                  </a:cubicBezTo>
                  <a:cubicBezTo>
                    <a:pt x="-11" y="7840"/>
                    <a:pt x="41" y="8891"/>
                    <a:pt x="80" y="10237"/>
                  </a:cubicBezTo>
                  <a:cubicBezTo>
                    <a:pt x="119" y="11583"/>
                    <a:pt x="145" y="13224"/>
                    <a:pt x="171" y="14767"/>
                  </a:cubicBezTo>
                  <a:cubicBezTo>
                    <a:pt x="197" y="16310"/>
                    <a:pt x="223" y="17754"/>
                    <a:pt x="210" y="18706"/>
                  </a:cubicBezTo>
                  <a:cubicBezTo>
                    <a:pt x="197" y="19658"/>
                    <a:pt x="145" y="20118"/>
                    <a:pt x="184" y="20380"/>
                  </a:cubicBezTo>
                  <a:cubicBezTo>
                    <a:pt x="223" y="20643"/>
                    <a:pt x="352" y="20709"/>
                    <a:pt x="677" y="20774"/>
                  </a:cubicBezTo>
                  <a:cubicBezTo>
                    <a:pt x="1002" y="20840"/>
                    <a:pt x="1521" y="20905"/>
                    <a:pt x="1975" y="21037"/>
                  </a:cubicBezTo>
                  <a:cubicBezTo>
                    <a:pt x="2429" y="21168"/>
                    <a:pt x="2819" y="21365"/>
                    <a:pt x="3325" y="21464"/>
                  </a:cubicBezTo>
                  <a:cubicBezTo>
                    <a:pt x="3831" y="21562"/>
                    <a:pt x="4454" y="21562"/>
                    <a:pt x="5103" y="21529"/>
                  </a:cubicBezTo>
                  <a:cubicBezTo>
                    <a:pt x="5752" y="21496"/>
                    <a:pt x="6427" y="21431"/>
                    <a:pt x="7076" y="21365"/>
                  </a:cubicBezTo>
                  <a:cubicBezTo>
                    <a:pt x="7726" y="21299"/>
                    <a:pt x="8349" y="21234"/>
                    <a:pt x="9063" y="21168"/>
                  </a:cubicBezTo>
                  <a:cubicBezTo>
                    <a:pt x="9777" y="21102"/>
                    <a:pt x="10581" y="21037"/>
                    <a:pt x="11269" y="20938"/>
                  </a:cubicBezTo>
                  <a:cubicBezTo>
                    <a:pt x="11957" y="20840"/>
                    <a:pt x="12528" y="20709"/>
                    <a:pt x="13164" y="20676"/>
                  </a:cubicBezTo>
                  <a:cubicBezTo>
                    <a:pt x="13801" y="20643"/>
                    <a:pt x="14502" y="20709"/>
                    <a:pt x="15241" y="20709"/>
                  </a:cubicBezTo>
                  <a:cubicBezTo>
                    <a:pt x="15981" y="20709"/>
                    <a:pt x="16760" y="20643"/>
                    <a:pt x="17604" y="20610"/>
                  </a:cubicBezTo>
                  <a:cubicBezTo>
                    <a:pt x="18448" y="20577"/>
                    <a:pt x="19356" y="20577"/>
                    <a:pt x="19940" y="20577"/>
                  </a:cubicBezTo>
                  <a:cubicBezTo>
                    <a:pt x="20525" y="20577"/>
                    <a:pt x="20784" y="20577"/>
                    <a:pt x="20966" y="20479"/>
                  </a:cubicBezTo>
                  <a:cubicBezTo>
                    <a:pt x="21148" y="20380"/>
                    <a:pt x="21252" y="20183"/>
                    <a:pt x="21355" y="19757"/>
                  </a:cubicBezTo>
                  <a:cubicBezTo>
                    <a:pt x="21459" y="19330"/>
                    <a:pt x="21563" y="18673"/>
                    <a:pt x="21576" y="17393"/>
                  </a:cubicBezTo>
                  <a:cubicBezTo>
                    <a:pt x="21589" y="16113"/>
                    <a:pt x="21511" y="14209"/>
                    <a:pt x="21394" y="12567"/>
                  </a:cubicBezTo>
                  <a:cubicBezTo>
                    <a:pt x="21277" y="10926"/>
                    <a:pt x="21122" y="9547"/>
                    <a:pt x="21031" y="8103"/>
                  </a:cubicBezTo>
                  <a:cubicBezTo>
                    <a:pt x="20940" y="6659"/>
                    <a:pt x="20914" y="5149"/>
                    <a:pt x="20888" y="4000"/>
                  </a:cubicBezTo>
                  <a:cubicBezTo>
                    <a:pt x="20862" y="2851"/>
                    <a:pt x="20836" y="2063"/>
                    <a:pt x="20810" y="1275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3" name="خط"/>
            <p:cNvSpPr/>
            <p:nvPr/>
          </p:nvSpPr>
          <p:spPr>
            <a:xfrm>
              <a:off x="571389" y="1046595"/>
              <a:ext cx="117439" cy="58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600"/>
                    <a:pt x="21600" y="7200"/>
                    <a:pt x="18600" y="10680"/>
                  </a:cubicBezTo>
                  <a:cubicBezTo>
                    <a:pt x="15600" y="14160"/>
                    <a:pt x="9600" y="17520"/>
                    <a:pt x="6000" y="19320"/>
                  </a:cubicBezTo>
                  <a:cubicBezTo>
                    <a:pt x="2400" y="21120"/>
                    <a:pt x="1200" y="2136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434353" y="2745962"/>
              <a:ext cx="606790" cy="59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89" fill="norm" stroke="1" extrusionOk="0">
                  <a:moveTo>
                    <a:pt x="21371" y="2975"/>
                  </a:moveTo>
                  <a:cubicBezTo>
                    <a:pt x="20682" y="4162"/>
                    <a:pt x="19992" y="5348"/>
                    <a:pt x="19303" y="6416"/>
                  </a:cubicBezTo>
                  <a:cubicBezTo>
                    <a:pt x="18614" y="7485"/>
                    <a:pt x="17924" y="8434"/>
                    <a:pt x="16431" y="8434"/>
                  </a:cubicBezTo>
                  <a:cubicBezTo>
                    <a:pt x="14937" y="8434"/>
                    <a:pt x="12639" y="7485"/>
                    <a:pt x="11031" y="6416"/>
                  </a:cubicBezTo>
                  <a:cubicBezTo>
                    <a:pt x="9422" y="5348"/>
                    <a:pt x="8503" y="4162"/>
                    <a:pt x="8043" y="4162"/>
                  </a:cubicBezTo>
                  <a:cubicBezTo>
                    <a:pt x="7584" y="4162"/>
                    <a:pt x="7584" y="5348"/>
                    <a:pt x="7009" y="6060"/>
                  </a:cubicBezTo>
                  <a:cubicBezTo>
                    <a:pt x="6435" y="6773"/>
                    <a:pt x="5286" y="7010"/>
                    <a:pt x="4137" y="7010"/>
                  </a:cubicBezTo>
                  <a:cubicBezTo>
                    <a:pt x="2988" y="7010"/>
                    <a:pt x="1839" y="6773"/>
                    <a:pt x="1035" y="6060"/>
                  </a:cubicBezTo>
                  <a:cubicBezTo>
                    <a:pt x="231" y="5348"/>
                    <a:pt x="-229" y="4162"/>
                    <a:pt x="116" y="2856"/>
                  </a:cubicBezTo>
                  <a:cubicBezTo>
                    <a:pt x="460" y="1551"/>
                    <a:pt x="1609" y="126"/>
                    <a:pt x="2184" y="8"/>
                  </a:cubicBezTo>
                  <a:cubicBezTo>
                    <a:pt x="2758" y="-111"/>
                    <a:pt x="2758" y="1076"/>
                    <a:pt x="2988" y="3449"/>
                  </a:cubicBezTo>
                  <a:cubicBezTo>
                    <a:pt x="3218" y="5823"/>
                    <a:pt x="3677" y="9383"/>
                    <a:pt x="5171" y="12588"/>
                  </a:cubicBezTo>
                  <a:cubicBezTo>
                    <a:pt x="6665" y="15792"/>
                    <a:pt x="9192" y="18641"/>
                    <a:pt x="11720" y="21489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389296" y="4569737"/>
              <a:ext cx="611143" cy="37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24" fill="norm" stroke="1" extrusionOk="0">
                  <a:moveTo>
                    <a:pt x="11803" y="5684"/>
                  </a:moveTo>
                  <a:cubicBezTo>
                    <a:pt x="12030" y="3789"/>
                    <a:pt x="12257" y="1895"/>
                    <a:pt x="12939" y="947"/>
                  </a:cubicBezTo>
                  <a:cubicBezTo>
                    <a:pt x="13621" y="0"/>
                    <a:pt x="14758" y="0"/>
                    <a:pt x="16123" y="1516"/>
                  </a:cubicBezTo>
                  <a:cubicBezTo>
                    <a:pt x="17487" y="3032"/>
                    <a:pt x="19078" y="6063"/>
                    <a:pt x="19988" y="8526"/>
                  </a:cubicBezTo>
                  <a:cubicBezTo>
                    <a:pt x="20897" y="10989"/>
                    <a:pt x="21125" y="12884"/>
                    <a:pt x="21238" y="14779"/>
                  </a:cubicBezTo>
                  <a:cubicBezTo>
                    <a:pt x="21352" y="16674"/>
                    <a:pt x="21352" y="18568"/>
                    <a:pt x="20784" y="19705"/>
                  </a:cubicBezTo>
                  <a:cubicBezTo>
                    <a:pt x="20215" y="20842"/>
                    <a:pt x="19078" y="21221"/>
                    <a:pt x="16009" y="21411"/>
                  </a:cubicBezTo>
                  <a:cubicBezTo>
                    <a:pt x="12939" y="21600"/>
                    <a:pt x="7937" y="21600"/>
                    <a:pt x="4868" y="21032"/>
                  </a:cubicBezTo>
                  <a:cubicBezTo>
                    <a:pt x="1798" y="20463"/>
                    <a:pt x="661" y="19326"/>
                    <a:pt x="207" y="17621"/>
                  </a:cubicBezTo>
                  <a:cubicBezTo>
                    <a:pt x="-248" y="15916"/>
                    <a:pt x="-21" y="13642"/>
                    <a:pt x="1571" y="10611"/>
                  </a:cubicBezTo>
                  <a:cubicBezTo>
                    <a:pt x="3163" y="7579"/>
                    <a:pt x="6118" y="3789"/>
                    <a:pt x="9074" y="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279" name="الرسم"/>
          <p:cNvGrpSpPr/>
          <p:nvPr/>
        </p:nvGrpSpPr>
        <p:grpSpPr>
          <a:xfrm>
            <a:off x="8098367" y="5558733"/>
            <a:ext cx="787778" cy="2274239"/>
            <a:chOff x="0" y="0"/>
            <a:chExt cx="787776" cy="2274237"/>
          </a:xfrm>
        </p:grpSpPr>
        <p:sp>
          <p:nvSpPr>
            <p:cNvPr id="277" name="خط"/>
            <p:cNvSpPr/>
            <p:nvPr/>
          </p:nvSpPr>
          <p:spPr>
            <a:xfrm>
              <a:off x="-1" y="0"/>
              <a:ext cx="415891" cy="62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21183" y="0"/>
                  </a:moveTo>
                  <a:cubicBezTo>
                    <a:pt x="16198" y="225"/>
                    <a:pt x="11214" y="450"/>
                    <a:pt x="7558" y="900"/>
                  </a:cubicBezTo>
                  <a:cubicBezTo>
                    <a:pt x="3903" y="1350"/>
                    <a:pt x="1577" y="2025"/>
                    <a:pt x="580" y="2925"/>
                  </a:cubicBezTo>
                  <a:cubicBezTo>
                    <a:pt x="-417" y="3825"/>
                    <a:pt x="-85" y="4950"/>
                    <a:pt x="1245" y="8100"/>
                  </a:cubicBezTo>
                  <a:cubicBezTo>
                    <a:pt x="2574" y="11250"/>
                    <a:pt x="4900" y="16425"/>
                    <a:pt x="7226" y="21600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234424" y="1663705"/>
              <a:ext cx="553353" cy="610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03" fill="norm" stroke="1" extrusionOk="0">
                  <a:moveTo>
                    <a:pt x="7739" y="0"/>
                  </a:moveTo>
                  <a:cubicBezTo>
                    <a:pt x="5730" y="1379"/>
                    <a:pt x="3721" y="2757"/>
                    <a:pt x="2465" y="4136"/>
                  </a:cubicBezTo>
                  <a:cubicBezTo>
                    <a:pt x="1209" y="5515"/>
                    <a:pt x="707" y="6894"/>
                    <a:pt x="1083" y="7698"/>
                  </a:cubicBezTo>
                  <a:cubicBezTo>
                    <a:pt x="1460" y="8502"/>
                    <a:pt x="2716" y="8732"/>
                    <a:pt x="3972" y="8962"/>
                  </a:cubicBezTo>
                  <a:cubicBezTo>
                    <a:pt x="5228" y="9191"/>
                    <a:pt x="6483" y="9421"/>
                    <a:pt x="7739" y="9651"/>
                  </a:cubicBezTo>
                  <a:cubicBezTo>
                    <a:pt x="8995" y="9881"/>
                    <a:pt x="10251" y="10111"/>
                    <a:pt x="10502" y="10685"/>
                  </a:cubicBezTo>
                  <a:cubicBezTo>
                    <a:pt x="10753" y="11260"/>
                    <a:pt x="10000" y="12179"/>
                    <a:pt x="8367" y="13328"/>
                  </a:cubicBezTo>
                  <a:cubicBezTo>
                    <a:pt x="6735" y="14477"/>
                    <a:pt x="4223" y="15855"/>
                    <a:pt x="2465" y="17004"/>
                  </a:cubicBezTo>
                  <a:cubicBezTo>
                    <a:pt x="707" y="18153"/>
                    <a:pt x="-298" y="19072"/>
                    <a:pt x="79" y="19877"/>
                  </a:cubicBezTo>
                  <a:cubicBezTo>
                    <a:pt x="455" y="20681"/>
                    <a:pt x="2214" y="21370"/>
                    <a:pt x="5981" y="21485"/>
                  </a:cubicBezTo>
                  <a:cubicBezTo>
                    <a:pt x="9749" y="21600"/>
                    <a:pt x="15525" y="21140"/>
                    <a:pt x="21302" y="20681"/>
                  </a:cubicBezTo>
                </a:path>
              </a:pathLst>
            </a:custGeom>
            <a:noFill/>
            <a:ln w="889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80" name="الرسم"/>
          <p:cNvSpPr/>
          <p:nvPr/>
        </p:nvSpPr>
        <p:spPr>
          <a:xfrm>
            <a:off x="10112719" y="3271799"/>
            <a:ext cx="4430024" cy="172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9" fill="norm" stroke="1" extrusionOk="0">
                <a:moveTo>
                  <a:pt x="21600" y="11619"/>
                </a:moveTo>
                <a:cubicBezTo>
                  <a:pt x="21568" y="7619"/>
                  <a:pt x="21536" y="3619"/>
                  <a:pt x="21441" y="1619"/>
                </a:cubicBezTo>
                <a:cubicBezTo>
                  <a:pt x="21346" y="-381"/>
                  <a:pt x="21186" y="-381"/>
                  <a:pt x="20868" y="819"/>
                </a:cubicBezTo>
                <a:cubicBezTo>
                  <a:pt x="20550" y="2019"/>
                  <a:pt x="20073" y="4419"/>
                  <a:pt x="19500" y="6019"/>
                </a:cubicBezTo>
                <a:cubicBezTo>
                  <a:pt x="18928" y="7619"/>
                  <a:pt x="18260" y="8419"/>
                  <a:pt x="17608" y="9619"/>
                </a:cubicBezTo>
                <a:cubicBezTo>
                  <a:pt x="16956" y="10819"/>
                  <a:pt x="16319" y="12419"/>
                  <a:pt x="15492" y="13219"/>
                </a:cubicBezTo>
                <a:cubicBezTo>
                  <a:pt x="14665" y="14019"/>
                  <a:pt x="13647" y="14019"/>
                  <a:pt x="12709" y="14419"/>
                </a:cubicBezTo>
                <a:cubicBezTo>
                  <a:pt x="11770" y="14819"/>
                  <a:pt x="10911" y="15619"/>
                  <a:pt x="10116" y="15619"/>
                </a:cubicBezTo>
                <a:cubicBezTo>
                  <a:pt x="9321" y="15619"/>
                  <a:pt x="8589" y="14819"/>
                  <a:pt x="7889" y="15219"/>
                </a:cubicBezTo>
                <a:cubicBezTo>
                  <a:pt x="7189" y="15619"/>
                  <a:pt x="6521" y="17219"/>
                  <a:pt x="5583" y="18019"/>
                </a:cubicBezTo>
                <a:cubicBezTo>
                  <a:pt x="4644" y="18819"/>
                  <a:pt x="3436" y="18819"/>
                  <a:pt x="2513" y="19219"/>
                </a:cubicBezTo>
                <a:cubicBezTo>
                  <a:pt x="1591" y="19619"/>
                  <a:pt x="954" y="20419"/>
                  <a:pt x="557" y="20819"/>
                </a:cubicBezTo>
                <a:cubicBezTo>
                  <a:pt x="159" y="21219"/>
                  <a:pt x="0" y="21219"/>
                  <a:pt x="0" y="20819"/>
                </a:cubicBezTo>
                <a:cubicBezTo>
                  <a:pt x="0" y="20419"/>
                  <a:pt x="159" y="19619"/>
                  <a:pt x="795" y="19219"/>
                </a:cubicBezTo>
                <a:cubicBezTo>
                  <a:pt x="1432" y="18819"/>
                  <a:pt x="2545" y="18819"/>
                  <a:pt x="3467" y="19219"/>
                </a:cubicBezTo>
                <a:cubicBezTo>
                  <a:pt x="4390" y="19619"/>
                  <a:pt x="5122" y="20419"/>
                  <a:pt x="6060" y="20819"/>
                </a:cubicBezTo>
                <a:cubicBezTo>
                  <a:pt x="6999" y="21219"/>
                  <a:pt x="8144" y="21219"/>
                  <a:pt x="9050" y="20419"/>
                </a:cubicBezTo>
                <a:cubicBezTo>
                  <a:pt x="9957" y="19619"/>
                  <a:pt x="10625" y="18019"/>
                  <a:pt x="11436" y="17219"/>
                </a:cubicBezTo>
                <a:cubicBezTo>
                  <a:pt x="12247" y="16419"/>
                  <a:pt x="13202" y="16419"/>
                  <a:pt x="14013" y="16019"/>
                </a:cubicBezTo>
                <a:cubicBezTo>
                  <a:pt x="14824" y="15619"/>
                  <a:pt x="15492" y="14819"/>
                  <a:pt x="16144" y="13619"/>
                </a:cubicBezTo>
                <a:cubicBezTo>
                  <a:pt x="16796" y="12419"/>
                  <a:pt x="17433" y="10819"/>
                  <a:pt x="18117" y="9619"/>
                </a:cubicBezTo>
                <a:cubicBezTo>
                  <a:pt x="18801" y="8419"/>
                  <a:pt x="19532" y="7619"/>
                  <a:pt x="20264" y="6819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81" name="عدد المضاعفات =  ٢٠ مضلعاً"/>
          <p:cNvSpPr txBox="1"/>
          <p:nvPr/>
        </p:nvSpPr>
        <p:spPr>
          <a:xfrm>
            <a:off x="10846978" y="10689838"/>
            <a:ext cx="7883769" cy="1206501"/>
          </a:xfrm>
          <a:prstGeom prst="rect">
            <a:avLst/>
          </a:prstGeom>
          <a:solidFill>
            <a:srgbClr val="EBEBEB"/>
          </a:solidFill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5300">
                <a:solidFill>
                  <a:srgbClr val="B51A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عدد المضاعفات =  ٢٠ مضلعاً</a:t>
            </a:r>
          </a:p>
        </p:txBody>
      </p:sp>
      <p:grpSp>
        <p:nvGrpSpPr>
          <p:cNvPr id="297" name="تجميع"/>
          <p:cNvGrpSpPr/>
          <p:nvPr/>
        </p:nvGrpSpPr>
        <p:grpSpPr>
          <a:xfrm>
            <a:off x="796120" y="2690122"/>
            <a:ext cx="2047540" cy="9477653"/>
            <a:chOff x="0" y="0"/>
            <a:chExt cx="2047539" cy="9477651"/>
          </a:xfrm>
        </p:grpSpPr>
        <p:grpSp>
          <p:nvGrpSpPr>
            <p:cNvPr id="295" name="تجميع"/>
            <p:cNvGrpSpPr/>
            <p:nvPr/>
          </p:nvGrpSpPr>
          <p:grpSpPr>
            <a:xfrm>
              <a:off x="0" y="0"/>
              <a:ext cx="2047540" cy="9477652"/>
              <a:chOff x="0" y="0"/>
              <a:chExt cx="2047539" cy="9477651"/>
            </a:xfrm>
          </p:grpSpPr>
          <p:grpSp>
            <p:nvGrpSpPr>
              <p:cNvPr id="291" name="تجميع"/>
              <p:cNvGrpSpPr/>
              <p:nvPr/>
            </p:nvGrpSpPr>
            <p:grpSpPr>
              <a:xfrm>
                <a:off x="95210" y="0"/>
                <a:ext cx="1866734" cy="9477652"/>
                <a:chOff x="0" y="0"/>
                <a:chExt cx="1866732" cy="9477651"/>
              </a:xfrm>
            </p:grpSpPr>
            <p:grpSp>
              <p:nvGrpSpPr>
                <p:cNvPr id="284" name="تجميع"/>
                <p:cNvGrpSpPr/>
                <p:nvPr/>
              </p:nvGrpSpPr>
              <p:grpSpPr>
                <a:xfrm>
                  <a:off x="0" y="0"/>
                  <a:ext cx="1866733" cy="9477652"/>
                  <a:chOff x="0" y="0"/>
                  <a:chExt cx="1866732" cy="9477651"/>
                </a:xfrm>
              </p:grpSpPr>
              <p:sp>
                <p:nvSpPr>
                  <p:cNvPr id="282" name="مستطيل مستدير الزوايا"/>
                  <p:cNvSpPr/>
                  <p:nvPr/>
                </p:nvSpPr>
                <p:spPr>
                  <a:xfrm>
                    <a:off x="0" y="0"/>
                    <a:ext cx="1866733" cy="13868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83" name="مستطيل"/>
                  <p:cNvSpPr/>
                  <p:nvPr/>
                </p:nvSpPr>
                <p:spPr>
                  <a:xfrm>
                    <a:off x="92317" y="768954"/>
                    <a:ext cx="1691132" cy="87086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85" name="صورة 20" descr="صورة 20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209929" y="3450577"/>
                  <a:ext cx="1460533" cy="1135970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6" name="IMG_4017.jpeg" descr="IMG_4017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46569" y="4652931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7" name="IMG_4020.jpeg" descr="IMG_4020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226476" y="5862478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8" name="IMG_4023.png" descr="IMG_4023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12722" y="7053771"/>
                  <a:ext cx="1460533" cy="1135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9" name="IMG_4024.jpeg" descr="IMG_402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16338" y="992555"/>
                  <a:ext cx="1476761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0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42974" y="2242813"/>
                  <a:ext cx="1460296" cy="114138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94" name="تجميع"/>
              <p:cNvGrpSpPr/>
              <p:nvPr/>
            </p:nvGrpSpPr>
            <p:grpSpPr>
              <a:xfrm>
                <a:off x="0" y="8114898"/>
                <a:ext cx="2047540" cy="1262044"/>
                <a:chOff x="0" y="0"/>
                <a:chExt cx="2047539" cy="1262042"/>
              </a:xfrm>
            </p:grpSpPr>
            <p:pic>
              <p:nvPicPr>
                <p:cNvPr id="292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96038" y="126073"/>
                  <a:ext cx="1409006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93" name="نشاط"/>
                <p:cNvSpPr txBox="1"/>
                <p:nvPr/>
              </p:nvSpPr>
              <p:spPr>
                <a:xfrm>
                  <a:off x="0" y="0"/>
                  <a:ext cx="2047540" cy="809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96" name="أدوات"/>
            <p:cNvSpPr txBox="1"/>
            <p:nvPr/>
          </p:nvSpPr>
          <p:spPr>
            <a:xfrm>
              <a:off x="119252" y="0"/>
              <a:ext cx="1809035" cy="66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1"/>
      <p:bldP build="whole" bldLvl="1" animBg="1" rev="0" advAuto="0" spid="28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IMG_0632.png" descr="IMG_0632.png"/>
          <p:cNvPicPr>
            <a:picLocks noChangeAspect="1"/>
          </p:cNvPicPr>
          <p:nvPr/>
        </p:nvPicPr>
        <p:blipFill>
          <a:blip r:embed="rId2">
            <a:extLst/>
          </a:blip>
          <a:srcRect l="0" t="1802" r="0" b="73767"/>
          <a:stretch>
            <a:fillRect/>
          </a:stretch>
        </p:blipFill>
        <p:spPr>
          <a:xfrm>
            <a:off x="606425" y="1760885"/>
            <a:ext cx="23777670" cy="3420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0632.png" descr="IMG_0632.png"/>
          <p:cNvPicPr>
            <a:picLocks noChangeAspect="1"/>
          </p:cNvPicPr>
          <p:nvPr/>
        </p:nvPicPr>
        <p:blipFill>
          <a:blip r:embed="rId2">
            <a:extLst/>
          </a:blip>
          <a:srcRect l="0" t="25584" r="1274" b="51961"/>
          <a:stretch>
            <a:fillRect/>
          </a:stretch>
        </p:blipFill>
        <p:spPr>
          <a:xfrm>
            <a:off x="606330" y="7315603"/>
            <a:ext cx="23474553" cy="3144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0626.png" descr="IMG_0626.png"/>
          <p:cNvPicPr>
            <a:picLocks noChangeAspect="1"/>
          </p:cNvPicPr>
          <p:nvPr/>
        </p:nvPicPr>
        <p:blipFill>
          <a:blip r:embed="rId3">
            <a:extLst/>
          </a:blip>
          <a:srcRect l="0" t="20160" r="0" b="0"/>
          <a:stretch>
            <a:fillRect/>
          </a:stretch>
        </p:blipFill>
        <p:spPr>
          <a:xfrm>
            <a:off x="15075301" y="328563"/>
            <a:ext cx="5599817" cy="1432245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مربع"/>
          <p:cNvSpPr/>
          <p:nvPr/>
        </p:nvSpPr>
        <p:spPr>
          <a:xfrm>
            <a:off x="22104833" y="4728829"/>
            <a:ext cx="698119" cy="698119"/>
          </a:xfrm>
          <a:prstGeom prst="rect">
            <a:avLst/>
          </a:pr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3" name="الرسم"/>
          <p:cNvSpPr/>
          <p:nvPr/>
        </p:nvSpPr>
        <p:spPr>
          <a:xfrm>
            <a:off x="19558329" y="3078261"/>
            <a:ext cx="3499430" cy="1405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579" fill="norm" stroke="1" extrusionOk="0">
                <a:moveTo>
                  <a:pt x="21582" y="1466"/>
                </a:moveTo>
                <a:cubicBezTo>
                  <a:pt x="20890" y="1404"/>
                  <a:pt x="20198" y="1343"/>
                  <a:pt x="19568" y="1312"/>
                </a:cubicBezTo>
                <a:cubicBezTo>
                  <a:pt x="18938" y="1281"/>
                  <a:pt x="18369" y="1281"/>
                  <a:pt x="17739" y="1251"/>
                </a:cubicBezTo>
                <a:cubicBezTo>
                  <a:pt x="17109" y="1220"/>
                  <a:pt x="16417" y="1158"/>
                  <a:pt x="15774" y="1158"/>
                </a:cubicBezTo>
                <a:cubicBezTo>
                  <a:pt x="15132" y="1158"/>
                  <a:pt x="14539" y="1220"/>
                  <a:pt x="13871" y="1220"/>
                </a:cubicBezTo>
                <a:cubicBezTo>
                  <a:pt x="13204" y="1220"/>
                  <a:pt x="12463" y="1158"/>
                  <a:pt x="11709" y="1127"/>
                </a:cubicBezTo>
                <a:cubicBezTo>
                  <a:pt x="10955" y="1097"/>
                  <a:pt x="10189" y="1097"/>
                  <a:pt x="9460" y="943"/>
                </a:cubicBezTo>
                <a:cubicBezTo>
                  <a:pt x="8731" y="789"/>
                  <a:pt x="8039" y="481"/>
                  <a:pt x="7421" y="297"/>
                </a:cubicBezTo>
                <a:cubicBezTo>
                  <a:pt x="6803" y="112"/>
                  <a:pt x="6259" y="51"/>
                  <a:pt x="5703" y="20"/>
                </a:cubicBezTo>
                <a:cubicBezTo>
                  <a:pt x="5147" y="-11"/>
                  <a:pt x="4579" y="-11"/>
                  <a:pt x="4047" y="51"/>
                </a:cubicBezTo>
                <a:cubicBezTo>
                  <a:pt x="3516" y="112"/>
                  <a:pt x="3022" y="235"/>
                  <a:pt x="2528" y="327"/>
                </a:cubicBezTo>
                <a:cubicBezTo>
                  <a:pt x="2033" y="420"/>
                  <a:pt x="1539" y="481"/>
                  <a:pt x="1230" y="543"/>
                </a:cubicBezTo>
                <a:cubicBezTo>
                  <a:pt x="921" y="604"/>
                  <a:pt x="798" y="666"/>
                  <a:pt x="699" y="820"/>
                </a:cubicBezTo>
                <a:cubicBezTo>
                  <a:pt x="600" y="974"/>
                  <a:pt x="526" y="1220"/>
                  <a:pt x="427" y="1404"/>
                </a:cubicBezTo>
                <a:cubicBezTo>
                  <a:pt x="328" y="1589"/>
                  <a:pt x="204" y="1712"/>
                  <a:pt x="143" y="1927"/>
                </a:cubicBezTo>
                <a:cubicBezTo>
                  <a:pt x="81" y="2143"/>
                  <a:pt x="81" y="2451"/>
                  <a:pt x="56" y="3312"/>
                </a:cubicBezTo>
                <a:cubicBezTo>
                  <a:pt x="31" y="4174"/>
                  <a:pt x="-18" y="5589"/>
                  <a:pt x="7" y="7035"/>
                </a:cubicBezTo>
                <a:cubicBezTo>
                  <a:pt x="31" y="8481"/>
                  <a:pt x="130" y="9958"/>
                  <a:pt x="229" y="11312"/>
                </a:cubicBezTo>
                <a:cubicBezTo>
                  <a:pt x="328" y="12666"/>
                  <a:pt x="427" y="13897"/>
                  <a:pt x="452" y="15004"/>
                </a:cubicBezTo>
                <a:cubicBezTo>
                  <a:pt x="476" y="16112"/>
                  <a:pt x="427" y="17097"/>
                  <a:pt x="402" y="17743"/>
                </a:cubicBezTo>
                <a:cubicBezTo>
                  <a:pt x="377" y="18389"/>
                  <a:pt x="377" y="18697"/>
                  <a:pt x="353" y="19004"/>
                </a:cubicBezTo>
                <a:cubicBezTo>
                  <a:pt x="328" y="19312"/>
                  <a:pt x="279" y="19620"/>
                  <a:pt x="266" y="19927"/>
                </a:cubicBezTo>
                <a:cubicBezTo>
                  <a:pt x="254" y="20235"/>
                  <a:pt x="279" y="20543"/>
                  <a:pt x="340" y="20789"/>
                </a:cubicBezTo>
                <a:cubicBezTo>
                  <a:pt x="402" y="21035"/>
                  <a:pt x="501" y="21220"/>
                  <a:pt x="884" y="21343"/>
                </a:cubicBezTo>
                <a:cubicBezTo>
                  <a:pt x="1267" y="21466"/>
                  <a:pt x="1934" y="21527"/>
                  <a:pt x="2725" y="21558"/>
                </a:cubicBezTo>
                <a:cubicBezTo>
                  <a:pt x="3516" y="21589"/>
                  <a:pt x="4431" y="21589"/>
                  <a:pt x="5246" y="21527"/>
                </a:cubicBezTo>
                <a:cubicBezTo>
                  <a:pt x="6062" y="21466"/>
                  <a:pt x="6778" y="21343"/>
                  <a:pt x="7495" y="21220"/>
                </a:cubicBezTo>
                <a:cubicBezTo>
                  <a:pt x="8212" y="21097"/>
                  <a:pt x="8928" y="20974"/>
                  <a:pt x="9658" y="20912"/>
                </a:cubicBezTo>
                <a:cubicBezTo>
                  <a:pt x="10387" y="20851"/>
                  <a:pt x="11128" y="20851"/>
                  <a:pt x="11820" y="20820"/>
                </a:cubicBezTo>
                <a:cubicBezTo>
                  <a:pt x="12512" y="20789"/>
                  <a:pt x="13155" y="20727"/>
                  <a:pt x="13797" y="20666"/>
                </a:cubicBezTo>
                <a:cubicBezTo>
                  <a:pt x="14440" y="20604"/>
                  <a:pt x="15082" y="20543"/>
                  <a:pt x="15935" y="20512"/>
                </a:cubicBezTo>
                <a:cubicBezTo>
                  <a:pt x="16787" y="20481"/>
                  <a:pt x="17850" y="20481"/>
                  <a:pt x="18703" y="20481"/>
                </a:cubicBezTo>
                <a:cubicBezTo>
                  <a:pt x="19555" y="20481"/>
                  <a:pt x="20198" y="20481"/>
                  <a:pt x="20581" y="20481"/>
                </a:cubicBezTo>
                <a:cubicBezTo>
                  <a:pt x="20964" y="20481"/>
                  <a:pt x="21088" y="20481"/>
                  <a:pt x="21187" y="20327"/>
                </a:cubicBezTo>
                <a:cubicBezTo>
                  <a:pt x="21285" y="20174"/>
                  <a:pt x="21360" y="19866"/>
                  <a:pt x="21397" y="18974"/>
                </a:cubicBezTo>
                <a:cubicBezTo>
                  <a:pt x="21434" y="18081"/>
                  <a:pt x="21434" y="16604"/>
                  <a:pt x="21384" y="15004"/>
                </a:cubicBezTo>
                <a:cubicBezTo>
                  <a:pt x="21335" y="13404"/>
                  <a:pt x="21236" y="11681"/>
                  <a:pt x="21174" y="9958"/>
                </a:cubicBezTo>
                <a:cubicBezTo>
                  <a:pt x="21112" y="8235"/>
                  <a:pt x="21088" y="6512"/>
                  <a:pt x="21001" y="5189"/>
                </a:cubicBezTo>
                <a:cubicBezTo>
                  <a:pt x="20915" y="3866"/>
                  <a:pt x="20766" y="2943"/>
                  <a:pt x="20618" y="2020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4" name="مستطيل"/>
          <p:cNvSpPr/>
          <p:nvPr/>
        </p:nvSpPr>
        <p:spPr>
          <a:xfrm>
            <a:off x="20694257" y="4728829"/>
            <a:ext cx="1158238" cy="698119"/>
          </a:xfrm>
          <a:prstGeom prst="rect">
            <a:avLst/>
          </a:prstGeom>
          <a:solidFill>
            <a:srgbClr val="45B43B"/>
          </a:solidFill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5" name="الرسم"/>
          <p:cNvSpPr/>
          <p:nvPr/>
        </p:nvSpPr>
        <p:spPr>
          <a:xfrm>
            <a:off x="11781336" y="2825116"/>
            <a:ext cx="3570416" cy="1802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1545" fill="norm" stroke="1" extrusionOk="0">
                <a:moveTo>
                  <a:pt x="18452" y="0"/>
                </a:moveTo>
                <a:cubicBezTo>
                  <a:pt x="18089" y="0"/>
                  <a:pt x="17726" y="0"/>
                  <a:pt x="17241" y="72"/>
                </a:cubicBezTo>
                <a:cubicBezTo>
                  <a:pt x="16757" y="144"/>
                  <a:pt x="16152" y="287"/>
                  <a:pt x="15607" y="407"/>
                </a:cubicBezTo>
                <a:cubicBezTo>
                  <a:pt x="15062" y="527"/>
                  <a:pt x="14578" y="623"/>
                  <a:pt x="14057" y="742"/>
                </a:cubicBezTo>
                <a:cubicBezTo>
                  <a:pt x="13536" y="862"/>
                  <a:pt x="12979" y="1006"/>
                  <a:pt x="12435" y="1102"/>
                </a:cubicBezTo>
                <a:cubicBezTo>
                  <a:pt x="11890" y="1197"/>
                  <a:pt x="11357" y="1245"/>
                  <a:pt x="10824" y="1293"/>
                </a:cubicBezTo>
                <a:cubicBezTo>
                  <a:pt x="10291" y="1341"/>
                  <a:pt x="9759" y="1389"/>
                  <a:pt x="9238" y="1485"/>
                </a:cubicBezTo>
                <a:cubicBezTo>
                  <a:pt x="8717" y="1580"/>
                  <a:pt x="8209" y="1724"/>
                  <a:pt x="7628" y="1892"/>
                </a:cubicBezTo>
                <a:cubicBezTo>
                  <a:pt x="7047" y="2059"/>
                  <a:pt x="6393" y="2251"/>
                  <a:pt x="5691" y="2443"/>
                </a:cubicBezTo>
                <a:cubicBezTo>
                  <a:pt x="4988" y="2634"/>
                  <a:pt x="4238" y="2826"/>
                  <a:pt x="3608" y="3017"/>
                </a:cubicBezTo>
                <a:cubicBezTo>
                  <a:pt x="2978" y="3209"/>
                  <a:pt x="2470" y="3400"/>
                  <a:pt x="2022" y="3592"/>
                </a:cubicBezTo>
                <a:cubicBezTo>
                  <a:pt x="1574" y="3784"/>
                  <a:pt x="1187" y="3975"/>
                  <a:pt x="884" y="4191"/>
                </a:cubicBezTo>
                <a:cubicBezTo>
                  <a:pt x="581" y="4406"/>
                  <a:pt x="363" y="4646"/>
                  <a:pt x="218" y="4861"/>
                </a:cubicBezTo>
                <a:cubicBezTo>
                  <a:pt x="73" y="5077"/>
                  <a:pt x="0" y="5268"/>
                  <a:pt x="0" y="5460"/>
                </a:cubicBezTo>
                <a:cubicBezTo>
                  <a:pt x="0" y="5651"/>
                  <a:pt x="73" y="5843"/>
                  <a:pt x="133" y="6298"/>
                </a:cubicBezTo>
                <a:cubicBezTo>
                  <a:pt x="194" y="6753"/>
                  <a:pt x="242" y="7471"/>
                  <a:pt x="230" y="8190"/>
                </a:cubicBezTo>
                <a:cubicBezTo>
                  <a:pt x="218" y="8908"/>
                  <a:pt x="145" y="9627"/>
                  <a:pt x="109" y="10704"/>
                </a:cubicBezTo>
                <a:cubicBezTo>
                  <a:pt x="73" y="11782"/>
                  <a:pt x="73" y="13219"/>
                  <a:pt x="145" y="14512"/>
                </a:cubicBezTo>
                <a:cubicBezTo>
                  <a:pt x="218" y="15805"/>
                  <a:pt x="363" y="16954"/>
                  <a:pt x="460" y="17769"/>
                </a:cubicBezTo>
                <a:cubicBezTo>
                  <a:pt x="557" y="18583"/>
                  <a:pt x="605" y="19062"/>
                  <a:pt x="726" y="19445"/>
                </a:cubicBezTo>
                <a:cubicBezTo>
                  <a:pt x="848" y="19828"/>
                  <a:pt x="1041" y="20115"/>
                  <a:pt x="1332" y="20307"/>
                </a:cubicBezTo>
                <a:cubicBezTo>
                  <a:pt x="1622" y="20498"/>
                  <a:pt x="2010" y="20594"/>
                  <a:pt x="2482" y="20618"/>
                </a:cubicBezTo>
                <a:cubicBezTo>
                  <a:pt x="2954" y="20642"/>
                  <a:pt x="3511" y="20594"/>
                  <a:pt x="4104" y="20498"/>
                </a:cubicBezTo>
                <a:cubicBezTo>
                  <a:pt x="4698" y="20403"/>
                  <a:pt x="5327" y="20259"/>
                  <a:pt x="6042" y="20187"/>
                </a:cubicBezTo>
                <a:cubicBezTo>
                  <a:pt x="6756" y="20115"/>
                  <a:pt x="7555" y="20115"/>
                  <a:pt x="8270" y="20211"/>
                </a:cubicBezTo>
                <a:cubicBezTo>
                  <a:pt x="8984" y="20307"/>
                  <a:pt x="9613" y="20498"/>
                  <a:pt x="10134" y="20618"/>
                </a:cubicBezTo>
                <a:cubicBezTo>
                  <a:pt x="10655" y="20738"/>
                  <a:pt x="11066" y="20786"/>
                  <a:pt x="11575" y="20953"/>
                </a:cubicBezTo>
                <a:cubicBezTo>
                  <a:pt x="12083" y="21121"/>
                  <a:pt x="12689" y="21408"/>
                  <a:pt x="13367" y="21504"/>
                </a:cubicBezTo>
                <a:cubicBezTo>
                  <a:pt x="14045" y="21600"/>
                  <a:pt x="14796" y="21504"/>
                  <a:pt x="15461" y="21432"/>
                </a:cubicBezTo>
                <a:cubicBezTo>
                  <a:pt x="16127" y="21361"/>
                  <a:pt x="16709" y="21313"/>
                  <a:pt x="17265" y="21193"/>
                </a:cubicBezTo>
                <a:cubicBezTo>
                  <a:pt x="17822" y="21073"/>
                  <a:pt x="18355" y="20882"/>
                  <a:pt x="18864" y="20714"/>
                </a:cubicBezTo>
                <a:cubicBezTo>
                  <a:pt x="19372" y="20546"/>
                  <a:pt x="19857" y="20403"/>
                  <a:pt x="20196" y="20187"/>
                </a:cubicBezTo>
                <a:cubicBezTo>
                  <a:pt x="20535" y="19972"/>
                  <a:pt x="20728" y="19684"/>
                  <a:pt x="20922" y="19205"/>
                </a:cubicBezTo>
                <a:cubicBezTo>
                  <a:pt x="21116" y="18726"/>
                  <a:pt x="21309" y="18056"/>
                  <a:pt x="21430" y="17098"/>
                </a:cubicBezTo>
                <a:cubicBezTo>
                  <a:pt x="21552" y="16140"/>
                  <a:pt x="21600" y="14895"/>
                  <a:pt x="21564" y="13722"/>
                </a:cubicBezTo>
                <a:cubicBezTo>
                  <a:pt x="21527" y="12548"/>
                  <a:pt x="21406" y="11447"/>
                  <a:pt x="21309" y="10297"/>
                </a:cubicBezTo>
                <a:cubicBezTo>
                  <a:pt x="21213" y="9148"/>
                  <a:pt x="21140" y="7950"/>
                  <a:pt x="21043" y="6777"/>
                </a:cubicBezTo>
                <a:cubicBezTo>
                  <a:pt x="20946" y="5604"/>
                  <a:pt x="20825" y="4454"/>
                  <a:pt x="20631" y="3592"/>
                </a:cubicBezTo>
                <a:cubicBezTo>
                  <a:pt x="20438" y="2730"/>
                  <a:pt x="20171" y="2155"/>
                  <a:pt x="19905" y="1724"/>
                </a:cubicBezTo>
                <a:cubicBezTo>
                  <a:pt x="19639" y="1293"/>
                  <a:pt x="19372" y="1006"/>
                  <a:pt x="19045" y="958"/>
                </a:cubicBezTo>
                <a:cubicBezTo>
                  <a:pt x="18718" y="910"/>
                  <a:pt x="18331" y="1102"/>
                  <a:pt x="17943" y="1293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6" name="دائرة"/>
          <p:cNvSpPr/>
          <p:nvPr/>
        </p:nvSpPr>
        <p:spPr>
          <a:xfrm>
            <a:off x="14081929" y="4823786"/>
            <a:ext cx="1244423" cy="1244424"/>
          </a:xfrm>
          <a:prstGeom prst="ellipse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7" name="دائرة"/>
          <p:cNvSpPr/>
          <p:nvPr/>
        </p:nvSpPr>
        <p:spPr>
          <a:xfrm>
            <a:off x="13434317" y="5471397"/>
            <a:ext cx="596813" cy="596812"/>
          </a:xfrm>
          <a:prstGeom prst="ellipse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8" name="الرسم"/>
          <p:cNvSpPr/>
          <p:nvPr/>
        </p:nvSpPr>
        <p:spPr>
          <a:xfrm>
            <a:off x="3768234" y="2212006"/>
            <a:ext cx="3068907" cy="288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fill="norm" stroke="1" extrusionOk="0">
                <a:moveTo>
                  <a:pt x="16921" y="901"/>
                </a:moveTo>
                <a:cubicBezTo>
                  <a:pt x="16500" y="961"/>
                  <a:pt x="16078" y="1021"/>
                  <a:pt x="15473" y="1157"/>
                </a:cubicBezTo>
                <a:cubicBezTo>
                  <a:pt x="14868" y="1292"/>
                  <a:pt x="14081" y="1502"/>
                  <a:pt x="13279" y="1652"/>
                </a:cubicBezTo>
                <a:cubicBezTo>
                  <a:pt x="12478" y="1803"/>
                  <a:pt x="11662" y="1893"/>
                  <a:pt x="10945" y="1968"/>
                </a:cubicBezTo>
                <a:cubicBezTo>
                  <a:pt x="10228" y="2043"/>
                  <a:pt x="9609" y="2103"/>
                  <a:pt x="9060" y="2208"/>
                </a:cubicBezTo>
                <a:cubicBezTo>
                  <a:pt x="8512" y="2313"/>
                  <a:pt x="8034" y="2463"/>
                  <a:pt x="7584" y="2569"/>
                </a:cubicBezTo>
                <a:cubicBezTo>
                  <a:pt x="7134" y="2674"/>
                  <a:pt x="6712" y="2734"/>
                  <a:pt x="6178" y="2914"/>
                </a:cubicBezTo>
                <a:cubicBezTo>
                  <a:pt x="5643" y="3094"/>
                  <a:pt x="4996" y="3395"/>
                  <a:pt x="4574" y="3650"/>
                </a:cubicBezTo>
                <a:cubicBezTo>
                  <a:pt x="4153" y="3905"/>
                  <a:pt x="3956" y="4116"/>
                  <a:pt x="3857" y="4296"/>
                </a:cubicBezTo>
                <a:cubicBezTo>
                  <a:pt x="3759" y="4476"/>
                  <a:pt x="3759" y="4626"/>
                  <a:pt x="3576" y="4867"/>
                </a:cubicBezTo>
                <a:cubicBezTo>
                  <a:pt x="3393" y="5107"/>
                  <a:pt x="3028" y="5438"/>
                  <a:pt x="2746" y="5678"/>
                </a:cubicBezTo>
                <a:cubicBezTo>
                  <a:pt x="2465" y="5918"/>
                  <a:pt x="2268" y="6068"/>
                  <a:pt x="2170" y="6219"/>
                </a:cubicBezTo>
                <a:cubicBezTo>
                  <a:pt x="2071" y="6369"/>
                  <a:pt x="2071" y="6519"/>
                  <a:pt x="1973" y="6895"/>
                </a:cubicBezTo>
                <a:cubicBezTo>
                  <a:pt x="1875" y="7270"/>
                  <a:pt x="1678" y="7871"/>
                  <a:pt x="1410" y="8487"/>
                </a:cubicBezTo>
                <a:cubicBezTo>
                  <a:pt x="1143" y="9103"/>
                  <a:pt x="806" y="9734"/>
                  <a:pt x="539" y="10349"/>
                </a:cubicBezTo>
                <a:cubicBezTo>
                  <a:pt x="271" y="10965"/>
                  <a:pt x="74" y="11566"/>
                  <a:pt x="18" y="12167"/>
                </a:cubicBezTo>
                <a:cubicBezTo>
                  <a:pt x="-38" y="12768"/>
                  <a:pt x="46" y="13369"/>
                  <a:pt x="131" y="14075"/>
                </a:cubicBezTo>
                <a:cubicBezTo>
                  <a:pt x="215" y="14781"/>
                  <a:pt x="299" y="15592"/>
                  <a:pt x="398" y="16313"/>
                </a:cubicBezTo>
                <a:cubicBezTo>
                  <a:pt x="496" y="17034"/>
                  <a:pt x="609" y="17665"/>
                  <a:pt x="707" y="18250"/>
                </a:cubicBezTo>
                <a:cubicBezTo>
                  <a:pt x="806" y="18836"/>
                  <a:pt x="890" y="19377"/>
                  <a:pt x="1059" y="19767"/>
                </a:cubicBezTo>
                <a:cubicBezTo>
                  <a:pt x="1228" y="20158"/>
                  <a:pt x="1481" y="20398"/>
                  <a:pt x="1762" y="20684"/>
                </a:cubicBezTo>
                <a:cubicBezTo>
                  <a:pt x="2043" y="20969"/>
                  <a:pt x="2353" y="21300"/>
                  <a:pt x="2929" y="21450"/>
                </a:cubicBezTo>
                <a:cubicBezTo>
                  <a:pt x="3506" y="21600"/>
                  <a:pt x="4350" y="21570"/>
                  <a:pt x="5179" y="21570"/>
                </a:cubicBezTo>
                <a:cubicBezTo>
                  <a:pt x="6009" y="21570"/>
                  <a:pt x="6825" y="21600"/>
                  <a:pt x="7598" y="21600"/>
                </a:cubicBezTo>
                <a:cubicBezTo>
                  <a:pt x="8371" y="21600"/>
                  <a:pt x="9103" y="21570"/>
                  <a:pt x="9862" y="21480"/>
                </a:cubicBezTo>
                <a:cubicBezTo>
                  <a:pt x="10621" y="21390"/>
                  <a:pt x="11409" y="21239"/>
                  <a:pt x="12210" y="21074"/>
                </a:cubicBezTo>
                <a:cubicBezTo>
                  <a:pt x="13012" y="20909"/>
                  <a:pt x="13828" y="20729"/>
                  <a:pt x="14587" y="20488"/>
                </a:cubicBezTo>
                <a:cubicBezTo>
                  <a:pt x="15346" y="20248"/>
                  <a:pt x="16050" y="19948"/>
                  <a:pt x="16725" y="19692"/>
                </a:cubicBezTo>
                <a:cubicBezTo>
                  <a:pt x="17400" y="19437"/>
                  <a:pt x="18046" y="19227"/>
                  <a:pt x="18510" y="19016"/>
                </a:cubicBezTo>
                <a:cubicBezTo>
                  <a:pt x="18974" y="18806"/>
                  <a:pt x="19256" y="18596"/>
                  <a:pt x="19593" y="18190"/>
                </a:cubicBezTo>
                <a:cubicBezTo>
                  <a:pt x="19931" y="17785"/>
                  <a:pt x="20325" y="17184"/>
                  <a:pt x="20606" y="16583"/>
                </a:cubicBezTo>
                <a:cubicBezTo>
                  <a:pt x="20887" y="15982"/>
                  <a:pt x="21056" y="15381"/>
                  <a:pt x="21210" y="14705"/>
                </a:cubicBezTo>
                <a:cubicBezTo>
                  <a:pt x="21365" y="14029"/>
                  <a:pt x="21506" y="13278"/>
                  <a:pt x="21534" y="12512"/>
                </a:cubicBezTo>
                <a:cubicBezTo>
                  <a:pt x="21562" y="11746"/>
                  <a:pt x="21478" y="10965"/>
                  <a:pt x="21309" y="10259"/>
                </a:cubicBezTo>
                <a:cubicBezTo>
                  <a:pt x="21140" y="9553"/>
                  <a:pt x="20887" y="8922"/>
                  <a:pt x="20718" y="8171"/>
                </a:cubicBezTo>
                <a:cubicBezTo>
                  <a:pt x="20550" y="7420"/>
                  <a:pt x="20465" y="6549"/>
                  <a:pt x="20310" y="5753"/>
                </a:cubicBezTo>
                <a:cubicBezTo>
                  <a:pt x="20156" y="4957"/>
                  <a:pt x="19931" y="4236"/>
                  <a:pt x="19790" y="3725"/>
                </a:cubicBezTo>
                <a:cubicBezTo>
                  <a:pt x="19650" y="3214"/>
                  <a:pt x="19593" y="2914"/>
                  <a:pt x="19382" y="2584"/>
                </a:cubicBezTo>
                <a:cubicBezTo>
                  <a:pt x="19171" y="2253"/>
                  <a:pt x="18806" y="1893"/>
                  <a:pt x="18510" y="1502"/>
                </a:cubicBezTo>
                <a:cubicBezTo>
                  <a:pt x="18215" y="1112"/>
                  <a:pt x="17990" y="691"/>
                  <a:pt x="17751" y="436"/>
                </a:cubicBezTo>
                <a:cubicBezTo>
                  <a:pt x="17512" y="180"/>
                  <a:pt x="17259" y="90"/>
                  <a:pt x="17006" y="0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09" name="مربع"/>
          <p:cNvSpPr/>
          <p:nvPr/>
        </p:nvSpPr>
        <p:spPr>
          <a:xfrm>
            <a:off x="6577293" y="5206951"/>
            <a:ext cx="494898" cy="494897"/>
          </a:xfrm>
          <a:prstGeom prst="rect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0" name="مستطيل"/>
          <p:cNvSpPr/>
          <p:nvPr/>
        </p:nvSpPr>
        <p:spPr>
          <a:xfrm>
            <a:off x="5867676" y="5206951"/>
            <a:ext cx="658819" cy="1807326"/>
          </a:xfrm>
          <a:prstGeom prst="rect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1" name="مربع"/>
          <p:cNvSpPr/>
          <p:nvPr/>
        </p:nvSpPr>
        <p:spPr>
          <a:xfrm>
            <a:off x="5328087" y="6519379"/>
            <a:ext cx="494898" cy="494898"/>
          </a:xfrm>
          <a:prstGeom prst="rect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2" name="دائرة"/>
          <p:cNvSpPr/>
          <p:nvPr/>
        </p:nvSpPr>
        <p:spPr>
          <a:xfrm>
            <a:off x="4352954" y="5908268"/>
            <a:ext cx="924333" cy="924333"/>
          </a:xfrm>
          <a:prstGeom prst="ellipse">
            <a:avLst/>
          </a:pr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3" name="الرسم"/>
          <p:cNvSpPr/>
          <p:nvPr/>
        </p:nvSpPr>
        <p:spPr>
          <a:xfrm>
            <a:off x="19103116" y="7675026"/>
            <a:ext cx="3830756" cy="3181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577" fill="norm" stroke="1" extrusionOk="0">
                <a:moveTo>
                  <a:pt x="20710" y="7565"/>
                </a:moveTo>
                <a:cubicBezTo>
                  <a:pt x="20387" y="6930"/>
                  <a:pt x="20065" y="6295"/>
                  <a:pt x="19596" y="5695"/>
                </a:cubicBezTo>
                <a:cubicBezTo>
                  <a:pt x="19127" y="5095"/>
                  <a:pt x="18512" y="4530"/>
                  <a:pt x="17940" y="3983"/>
                </a:cubicBezTo>
                <a:cubicBezTo>
                  <a:pt x="17369" y="3436"/>
                  <a:pt x="16841" y="2906"/>
                  <a:pt x="16314" y="2448"/>
                </a:cubicBezTo>
                <a:cubicBezTo>
                  <a:pt x="15786" y="1989"/>
                  <a:pt x="15258" y="1601"/>
                  <a:pt x="14775" y="1248"/>
                </a:cubicBezTo>
                <a:cubicBezTo>
                  <a:pt x="14291" y="895"/>
                  <a:pt x="13852" y="577"/>
                  <a:pt x="13280" y="365"/>
                </a:cubicBezTo>
                <a:cubicBezTo>
                  <a:pt x="12709" y="153"/>
                  <a:pt x="12005" y="48"/>
                  <a:pt x="11258" y="12"/>
                </a:cubicBezTo>
                <a:cubicBezTo>
                  <a:pt x="10511" y="-23"/>
                  <a:pt x="9719" y="12"/>
                  <a:pt x="8957" y="153"/>
                </a:cubicBezTo>
                <a:cubicBezTo>
                  <a:pt x="8195" y="295"/>
                  <a:pt x="7463" y="542"/>
                  <a:pt x="6774" y="842"/>
                </a:cubicBezTo>
                <a:cubicBezTo>
                  <a:pt x="6085" y="1142"/>
                  <a:pt x="5440" y="1495"/>
                  <a:pt x="4898" y="1795"/>
                </a:cubicBezTo>
                <a:cubicBezTo>
                  <a:pt x="4356" y="2095"/>
                  <a:pt x="3916" y="2342"/>
                  <a:pt x="3491" y="2748"/>
                </a:cubicBezTo>
                <a:cubicBezTo>
                  <a:pt x="3066" y="3153"/>
                  <a:pt x="2656" y="3718"/>
                  <a:pt x="2290" y="4212"/>
                </a:cubicBezTo>
                <a:cubicBezTo>
                  <a:pt x="1923" y="4706"/>
                  <a:pt x="1601" y="5130"/>
                  <a:pt x="1308" y="5589"/>
                </a:cubicBezTo>
                <a:cubicBezTo>
                  <a:pt x="1015" y="6048"/>
                  <a:pt x="751" y="6542"/>
                  <a:pt x="590" y="7053"/>
                </a:cubicBezTo>
                <a:cubicBezTo>
                  <a:pt x="429" y="7565"/>
                  <a:pt x="370" y="8095"/>
                  <a:pt x="297" y="8624"/>
                </a:cubicBezTo>
                <a:cubicBezTo>
                  <a:pt x="223" y="9153"/>
                  <a:pt x="136" y="9683"/>
                  <a:pt x="77" y="10318"/>
                </a:cubicBezTo>
                <a:cubicBezTo>
                  <a:pt x="18" y="10953"/>
                  <a:pt x="-11" y="11695"/>
                  <a:pt x="4" y="12436"/>
                </a:cubicBezTo>
                <a:cubicBezTo>
                  <a:pt x="18" y="13177"/>
                  <a:pt x="77" y="13918"/>
                  <a:pt x="238" y="14783"/>
                </a:cubicBezTo>
                <a:cubicBezTo>
                  <a:pt x="399" y="15648"/>
                  <a:pt x="663" y="16636"/>
                  <a:pt x="956" y="17324"/>
                </a:cubicBezTo>
                <a:cubicBezTo>
                  <a:pt x="1249" y="18012"/>
                  <a:pt x="1572" y="18401"/>
                  <a:pt x="1879" y="18877"/>
                </a:cubicBezTo>
                <a:cubicBezTo>
                  <a:pt x="2187" y="19353"/>
                  <a:pt x="2480" y="19918"/>
                  <a:pt x="2685" y="20271"/>
                </a:cubicBezTo>
                <a:cubicBezTo>
                  <a:pt x="2890" y="20624"/>
                  <a:pt x="3008" y="20765"/>
                  <a:pt x="3418" y="20871"/>
                </a:cubicBezTo>
                <a:cubicBezTo>
                  <a:pt x="3828" y="20977"/>
                  <a:pt x="4532" y="21048"/>
                  <a:pt x="5308" y="21136"/>
                </a:cubicBezTo>
                <a:cubicBezTo>
                  <a:pt x="6085" y="21224"/>
                  <a:pt x="6935" y="21330"/>
                  <a:pt x="7873" y="21418"/>
                </a:cubicBezTo>
                <a:cubicBezTo>
                  <a:pt x="8811" y="21506"/>
                  <a:pt x="9836" y="21577"/>
                  <a:pt x="10833" y="21577"/>
                </a:cubicBezTo>
                <a:cubicBezTo>
                  <a:pt x="11829" y="21577"/>
                  <a:pt x="12797" y="21506"/>
                  <a:pt x="13529" y="21436"/>
                </a:cubicBezTo>
                <a:cubicBezTo>
                  <a:pt x="14262" y="21365"/>
                  <a:pt x="14760" y="21295"/>
                  <a:pt x="15361" y="21171"/>
                </a:cubicBezTo>
                <a:cubicBezTo>
                  <a:pt x="15962" y="21048"/>
                  <a:pt x="16665" y="20871"/>
                  <a:pt x="17237" y="20642"/>
                </a:cubicBezTo>
                <a:cubicBezTo>
                  <a:pt x="17808" y="20412"/>
                  <a:pt x="18248" y="20130"/>
                  <a:pt x="18702" y="19848"/>
                </a:cubicBezTo>
                <a:cubicBezTo>
                  <a:pt x="19156" y="19565"/>
                  <a:pt x="19625" y="19283"/>
                  <a:pt x="20021" y="18859"/>
                </a:cubicBezTo>
                <a:cubicBezTo>
                  <a:pt x="20417" y="18436"/>
                  <a:pt x="20739" y="17871"/>
                  <a:pt x="20988" y="17253"/>
                </a:cubicBezTo>
                <a:cubicBezTo>
                  <a:pt x="21237" y="16636"/>
                  <a:pt x="21413" y="15965"/>
                  <a:pt x="21501" y="14959"/>
                </a:cubicBezTo>
                <a:cubicBezTo>
                  <a:pt x="21589" y="13953"/>
                  <a:pt x="21589" y="12612"/>
                  <a:pt x="21530" y="11730"/>
                </a:cubicBezTo>
                <a:cubicBezTo>
                  <a:pt x="21472" y="10848"/>
                  <a:pt x="21355" y="10424"/>
                  <a:pt x="21208" y="10071"/>
                </a:cubicBezTo>
                <a:cubicBezTo>
                  <a:pt x="21061" y="9718"/>
                  <a:pt x="20886" y="9436"/>
                  <a:pt x="20680" y="9259"/>
                </a:cubicBezTo>
                <a:cubicBezTo>
                  <a:pt x="20475" y="9083"/>
                  <a:pt x="20241" y="9012"/>
                  <a:pt x="20006" y="8942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14" name="IMG_0632.png" descr="IMG_0632.png"/>
          <p:cNvPicPr>
            <a:picLocks noChangeAspect="1"/>
          </p:cNvPicPr>
          <p:nvPr/>
        </p:nvPicPr>
        <p:blipFill>
          <a:blip r:embed="rId2">
            <a:extLst/>
          </a:blip>
          <a:srcRect l="77788" t="25584" r="12897" b="51961"/>
          <a:stretch>
            <a:fillRect/>
          </a:stretch>
        </p:blipFill>
        <p:spPr>
          <a:xfrm>
            <a:off x="17190972" y="10054499"/>
            <a:ext cx="1912313" cy="2714997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الرسم"/>
          <p:cNvSpPr/>
          <p:nvPr/>
        </p:nvSpPr>
        <p:spPr>
          <a:xfrm>
            <a:off x="10563624" y="8038238"/>
            <a:ext cx="4296705" cy="2173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578" fill="norm" stroke="1" extrusionOk="0">
                <a:moveTo>
                  <a:pt x="20016" y="4370"/>
                </a:moveTo>
                <a:cubicBezTo>
                  <a:pt x="19755" y="4215"/>
                  <a:pt x="19494" y="4060"/>
                  <a:pt x="19102" y="3931"/>
                </a:cubicBezTo>
                <a:cubicBezTo>
                  <a:pt x="18710" y="3802"/>
                  <a:pt x="18188" y="3699"/>
                  <a:pt x="17731" y="3595"/>
                </a:cubicBezTo>
                <a:cubicBezTo>
                  <a:pt x="17273" y="3492"/>
                  <a:pt x="16882" y="3389"/>
                  <a:pt x="16412" y="3182"/>
                </a:cubicBezTo>
                <a:cubicBezTo>
                  <a:pt x="15941" y="2975"/>
                  <a:pt x="15393" y="2665"/>
                  <a:pt x="14857" y="2355"/>
                </a:cubicBezTo>
                <a:cubicBezTo>
                  <a:pt x="14322" y="2045"/>
                  <a:pt x="13800" y="1735"/>
                  <a:pt x="13290" y="1399"/>
                </a:cubicBezTo>
                <a:cubicBezTo>
                  <a:pt x="12781" y="1063"/>
                  <a:pt x="12285" y="701"/>
                  <a:pt x="11789" y="443"/>
                </a:cubicBezTo>
                <a:cubicBezTo>
                  <a:pt x="11292" y="185"/>
                  <a:pt x="10796" y="30"/>
                  <a:pt x="10248" y="4"/>
                </a:cubicBezTo>
                <a:cubicBezTo>
                  <a:pt x="9699" y="-22"/>
                  <a:pt x="9098" y="81"/>
                  <a:pt x="8445" y="314"/>
                </a:cubicBezTo>
                <a:cubicBezTo>
                  <a:pt x="7792" y="546"/>
                  <a:pt x="7087" y="908"/>
                  <a:pt x="6539" y="1244"/>
                </a:cubicBezTo>
                <a:cubicBezTo>
                  <a:pt x="5990" y="1580"/>
                  <a:pt x="5598" y="1890"/>
                  <a:pt x="5233" y="2303"/>
                </a:cubicBezTo>
                <a:cubicBezTo>
                  <a:pt x="4867" y="2717"/>
                  <a:pt x="4528" y="3234"/>
                  <a:pt x="4110" y="3724"/>
                </a:cubicBezTo>
                <a:cubicBezTo>
                  <a:pt x="3692" y="4215"/>
                  <a:pt x="3196" y="4680"/>
                  <a:pt x="2895" y="4990"/>
                </a:cubicBezTo>
                <a:cubicBezTo>
                  <a:pt x="2595" y="5300"/>
                  <a:pt x="2490" y="5456"/>
                  <a:pt x="2399" y="5791"/>
                </a:cubicBezTo>
                <a:cubicBezTo>
                  <a:pt x="2308" y="6127"/>
                  <a:pt x="2229" y="6644"/>
                  <a:pt x="2072" y="7238"/>
                </a:cubicBezTo>
                <a:cubicBezTo>
                  <a:pt x="1916" y="7833"/>
                  <a:pt x="1681" y="8504"/>
                  <a:pt x="1420" y="9047"/>
                </a:cubicBezTo>
                <a:cubicBezTo>
                  <a:pt x="1158" y="9589"/>
                  <a:pt x="871" y="10003"/>
                  <a:pt x="636" y="10597"/>
                </a:cubicBezTo>
                <a:cubicBezTo>
                  <a:pt x="401" y="11191"/>
                  <a:pt x="218" y="11967"/>
                  <a:pt x="114" y="12793"/>
                </a:cubicBezTo>
                <a:cubicBezTo>
                  <a:pt x="9" y="13620"/>
                  <a:pt x="-17" y="14499"/>
                  <a:pt x="9" y="15325"/>
                </a:cubicBezTo>
                <a:cubicBezTo>
                  <a:pt x="35" y="16152"/>
                  <a:pt x="114" y="16927"/>
                  <a:pt x="362" y="17651"/>
                </a:cubicBezTo>
                <a:cubicBezTo>
                  <a:pt x="610" y="18374"/>
                  <a:pt x="1028" y="19046"/>
                  <a:pt x="1550" y="19589"/>
                </a:cubicBezTo>
                <a:cubicBezTo>
                  <a:pt x="2072" y="20131"/>
                  <a:pt x="2699" y="20545"/>
                  <a:pt x="3339" y="20855"/>
                </a:cubicBezTo>
                <a:cubicBezTo>
                  <a:pt x="3979" y="21165"/>
                  <a:pt x="4632" y="21371"/>
                  <a:pt x="5376" y="21475"/>
                </a:cubicBezTo>
                <a:cubicBezTo>
                  <a:pt x="6121" y="21578"/>
                  <a:pt x="6957" y="21578"/>
                  <a:pt x="7662" y="21578"/>
                </a:cubicBezTo>
                <a:cubicBezTo>
                  <a:pt x="8367" y="21578"/>
                  <a:pt x="8942" y="21578"/>
                  <a:pt x="9582" y="21552"/>
                </a:cubicBezTo>
                <a:cubicBezTo>
                  <a:pt x="10221" y="21526"/>
                  <a:pt x="10927" y="21475"/>
                  <a:pt x="11632" y="21423"/>
                </a:cubicBezTo>
                <a:cubicBezTo>
                  <a:pt x="12337" y="21371"/>
                  <a:pt x="13042" y="21320"/>
                  <a:pt x="13682" y="21216"/>
                </a:cubicBezTo>
                <a:cubicBezTo>
                  <a:pt x="14322" y="21113"/>
                  <a:pt x="14897" y="20958"/>
                  <a:pt x="15497" y="20622"/>
                </a:cubicBezTo>
                <a:cubicBezTo>
                  <a:pt x="16098" y="20286"/>
                  <a:pt x="16725" y="19769"/>
                  <a:pt x="17287" y="19382"/>
                </a:cubicBezTo>
                <a:cubicBezTo>
                  <a:pt x="17848" y="18994"/>
                  <a:pt x="18344" y="18736"/>
                  <a:pt x="18854" y="18348"/>
                </a:cubicBezTo>
                <a:cubicBezTo>
                  <a:pt x="19363" y="17961"/>
                  <a:pt x="19885" y="17444"/>
                  <a:pt x="20316" y="16876"/>
                </a:cubicBezTo>
                <a:cubicBezTo>
                  <a:pt x="20747" y="16307"/>
                  <a:pt x="21087" y="15687"/>
                  <a:pt x="21296" y="14989"/>
                </a:cubicBezTo>
                <a:cubicBezTo>
                  <a:pt x="21505" y="14292"/>
                  <a:pt x="21583" y="13517"/>
                  <a:pt x="21557" y="12509"/>
                </a:cubicBezTo>
                <a:cubicBezTo>
                  <a:pt x="21531" y="11501"/>
                  <a:pt x="21400" y="10261"/>
                  <a:pt x="21204" y="9202"/>
                </a:cubicBezTo>
                <a:cubicBezTo>
                  <a:pt x="21008" y="8143"/>
                  <a:pt x="20747" y="7264"/>
                  <a:pt x="20408" y="6644"/>
                </a:cubicBezTo>
                <a:cubicBezTo>
                  <a:pt x="20068" y="6024"/>
                  <a:pt x="19650" y="5662"/>
                  <a:pt x="19232" y="5300"/>
                </a:cubicBezTo>
              </a:path>
            </a:pathLst>
          </a:cu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6" name="الرسم"/>
          <p:cNvSpPr/>
          <p:nvPr/>
        </p:nvSpPr>
        <p:spPr>
          <a:xfrm>
            <a:off x="25934922" y="9587020"/>
            <a:ext cx="31230" cy="1"/>
          </a:xfrm>
          <a:prstGeom prst="ellipse">
            <a:avLst/>
          </a:prstGeom>
          <a:ln w="889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7" name="المثلث"/>
          <p:cNvSpPr/>
          <p:nvPr/>
        </p:nvSpPr>
        <p:spPr>
          <a:xfrm>
            <a:off x="11156963" y="10929924"/>
            <a:ext cx="1371147" cy="970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5B43B"/>
          </a:solidFill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8" name="شكل"/>
          <p:cNvSpPr/>
          <p:nvPr/>
        </p:nvSpPr>
        <p:spPr>
          <a:xfrm>
            <a:off x="5568122" y="10460043"/>
            <a:ext cx="983773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19" name="شكل"/>
          <p:cNvSpPr/>
          <p:nvPr/>
        </p:nvSpPr>
        <p:spPr>
          <a:xfrm>
            <a:off x="4526236" y="10459509"/>
            <a:ext cx="984707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0" name="شكل"/>
          <p:cNvSpPr/>
          <p:nvPr/>
        </p:nvSpPr>
        <p:spPr>
          <a:xfrm>
            <a:off x="3526248" y="10451306"/>
            <a:ext cx="944080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1" name="شكل"/>
          <p:cNvSpPr/>
          <p:nvPr/>
        </p:nvSpPr>
        <p:spPr>
          <a:xfrm>
            <a:off x="2485116" y="10449419"/>
            <a:ext cx="984192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22" name="شكل"/>
          <p:cNvSpPr/>
          <p:nvPr/>
        </p:nvSpPr>
        <p:spPr>
          <a:xfrm>
            <a:off x="1939776" y="10940319"/>
            <a:ext cx="487640" cy="943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0800"/>
                </a:move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45B43B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lnSpc>
                <a:spcPct val="100000"/>
              </a:lnSpc>
              <a:defRPr sz="3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4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4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4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2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8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2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17"/>
      <p:bldP build="whole" bldLvl="1" animBg="1" rev="0" advAuto="0" spid="312" grpId="11"/>
      <p:bldP build="whole" bldLvl="1" animBg="1" rev="0" advAuto="0" spid="311" grpId="10"/>
      <p:bldP build="whole" bldLvl="1" animBg="1" rev="0" advAuto="0" spid="302" grpId="2"/>
      <p:bldP build="whole" bldLvl="1" animBg="1" rev="0" advAuto="0" spid="314" grpId="13"/>
      <p:bldP build="whole" bldLvl="1" animBg="1" rev="0" advAuto="0" spid="313" grpId="12"/>
      <p:bldP build="whole" bldLvl="1" animBg="1" rev="0" advAuto="0" spid="305" grpId="4"/>
      <p:bldP build="whole" bldLvl="1" animBg="1" rev="0" advAuto="0" spid="304" grpId="3"/>
      <p:bldP build="whole" bldLvl="1" animBg="1" rev="0" advAuto="0" spid="318" grpId="15"/>
      <p:bldP build="whole" bldLvl="1" animBg="1" rev="0" advAuto="0" spid="309" grpId="8"/>
      <p:bldP build="whole" bldLvl="1" animBg="1" rev="0" advAuto="0" spid="310" grpId="9"/>
      <p:bldP build="whole" bldLvl="1" animBg="1" rev="0" advAuto="0" spid="307" grpId="6"/>
      <p:bldP build="whole" bldLvl="1" animBg="1" rev="0" advAuto="0" spid="321" grpId="18"/>
      <p:bldP build="whole" bldLvl="1" animBg="1" rev="0" advAuto="0" spid="306" grpId="5"/>
      <p:bldP build="whole" bldLvl="1" animBg="1" rev="0" advAuto="0" spid="308" grpId="7"/>
      <p:bldP build="whole" bldLvl="1" animBg="1" rev="0" advAuto="0" spid="303" grpId="1"/>
      <p:bldP build="whole" bldLvl="1" animBg="1" rev="0" advAuto="0" spid="315" grpId="14"/>
      <p:bldP build="whole" bldLvl="1" animBg="1" rev="0" advAuto="0" spid="319" grpId="16"/>
      <p:bldP build="whole" bldLvl="1" animBg="1" rev="0" advAuto="0" spid="322" grpId="1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32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360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326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5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6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7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8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9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61" name="صفحة ١٢٩"/>
          <p:cNvSpPr txBox="1"/>
          <p:nvPr/>
        </p:nvSpPr>
        <p:spPr>
          <a:xfrm>
            <a:off x="6583365" y="9943662"/>
            <a:ext cx="2848941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صفحة ١٢٩</a:t>
            </a:r>
          </a:p>
        </p:txBody>
      </p:sp>
      <p:sp>
        <p:nvSpPr>
          <p:cNvPr id="362" name="رقم"/>
          <p:cNvSpPr txBox="1"/>
          <p:nvPr/>
        </p:nvSpPr>
        <p:spPr>
          <a:xfrm>
            <a:off x="9154825" y="8878254"/>
            <a:ext cx="9613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700"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رقم</a:t>
            </a:r>
          </a:p>
        </p:txBody>
      </p:sp>
      <p:sp>
        <p:nvSpPr>
          <p:cNvPr id="363" name="١٢"/>
          <p:cNvSpPr/>
          <p:nvPr/>
        </p:nvSpPr>
        <p:spPr>
          <a:xfrm>
            <a:off x="7851575" y="9102589"/>
            <a:ext cx="841074" cy="841074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3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١٢</a:t>
            </a:r>
          </a:p>
        </p:txBody>
      </p:sp>
      <p:sp>
        <p:nvSpPr>
          <p:cNvPr id="364" name="١٧"/>
          <p:cNvSpPr/>
          <p:nvPr/>
        </p:nvSpPr>
        <p:spPr>
          <a:xfrm>
            <a:off x="6548325" y="8991117"/>
            <a:ext cx="841075" cy="84107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1130300">
              <a:lnSpc>
                <a:spcPct val="100000"/>
              </a:lnSpc>
              <a:defRPr sz="33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١٧</a:t>
            </a:r>
          </a:p>
        </p:txBody>
      </p:sp>
      <p:grpSp>
        <p:nvGrpSpPr>
          <p:cNvPr id="380" name="تجميع"/>
          <p:cNvGrpSpPr/>
          <p:nvPr/>
        </p:nvGrpSpPr>
        <p:grpSpPr>
          <a:xfrm>
            <a:off x="796120" y="2690122"/>
            <a:ext cx="2047540" cy="9477653"/>
            <a:chOff x="0" y="0"/>
            <a:chExt cx="2047539" cy="9477651"/>
          </a:xfrm>
        </p:grpSpPr>
        <p:grpSp>
          <p:nvGrpSpPr>
            <p:cNvPr id="378" name="تجميع"/>
            <p:cNvGrpSpPr/>
            <p:nvPr/>
          </p:nvGrpSpPr>
          <p:grpSpPr>
            <a:xfrm>
              <a:off x="0" y="0"/>
              <a:ext cx="2047540" cy="9477652"/>
              <a:chOff x="0" y="0"/>
              <a:chExt cx="2047539" cy="9477651"/>
            </a:xfrm>
          </p:grpSpPr>
          <p:grpSp>
            <p:nvGrpSpPr>
              <p:cNvPr id="374" name="تجميع"/>
              <p:cNvGrpSpPr/>
              <p:nvPr/>
            </p:nvGrpSpPr>
            <p:grpSpPr>
              <a:xfrm>
                <a:off x="95210" y="0"/>
                <a:ext cx="1866734" cy="9477652"/>
                <a:chOff x="0" y="0"/>
                <a:chExt cx="1866732" cy="9477651"/>
              </a:xfrm>
            </p:grpSpPr>
            <p:grpSp>
              <p:nvGrpSpPr>
                <p:cNvPr id="367" name="تجميع"/>
                <p:cNvGrpSpPr/>
                <p:nvPr/>
              </p:nvGrpSpPr>
              <p:grpSpPr>
                <a:xfrm>
                  <a:off x="0" y="0"/>
                  <a:ext cx="1866733" cy="9477652"/>
                  <a:chOff x="0" y="0"/>
                  <a:chExt cx="1866732" cy="9477651"/>
                </a:xfrm>
              </p:grpSpPr>
              <p:sp>
                <p:nvSpPr>
                  <p:cNvPr id="365" name="مستطيل مستدير الزوايا"/>
                  <p:cNvSpPr/>
                  <p:nvPr/>
                </p:nvSpPr>
                <p:spPr>
                  <a:xfrm>
                    <a:off x="0" y="0"/>
                    <a:ext cx="1866733" cy="138684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66" name="مستطيل"/>
                  <p:cNvSpPr/>
                  <p:nvPr/>
                </p:nvSpPr>
                <p:spPr>
                  <a:xfrm>
                    <a:off x="92317" y="768954"/>
                    <a:ext cx="1691132" cy="87086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lnSpc>
                        <a:spcPct val="100000"/>
                      </a:lnSpc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68" name="صورة 20" descr="صورة 20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209929" y="3450577"/>
                  <a:ext cx="1460533" cy="1135970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69" name="IMG_4017.jpeg" descr="IMG_4017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46569" y="4652931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0" name="IMG_4020.jpeg" descr="IMG_4020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226476" y="5862478"/>
                  <a:ext cx="1460533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1" name="IMG_4023.png" descr="IMG_4023.pn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212722" y="7053771"/>
                  <a:ext cx="1460533" cy="1135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2" name="IMG_4024.jpeg" descr="IMG_402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216338" y="992555"/>
                  <a:ext cx="1476761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3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42974" y="2242813"/>
                  <a:ext cx="1460296" cy="114138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77" name="تجميع"/>
              <p:cNvGrpSpPr/>
              <p:nvPr/>
            </p:nvGrpSpPr>
            <p:grpSpPr>
              <a:xfrm>
                <a:off x="0" y="8114898"/>
                <a:ext cx="2047540" cy="1262044"/>
                <a:chOff x="0" y="0"/>
                <a:chExt cx="2047539" cy="1262042"/>
              </a:xfrm>
            </p:grpSpPr>
            <p:pic>
              <p:nvPicPr>
                <p:cNvPr id="375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96038" y="126073"/>
                  <a:ext cx="1409006" cy="113597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76" name="نشاط"/>
                <p:cNvSpPr txBox="1"/>
                <p:nvPr/>
              </p:nvSpPr>
              <p:spPr>
                <a:xfrm>
                  <a:off x="0" y="0"/>
                  <a:ext cx="2047540" cy="80970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rtl="0">
                    <a:lnSpc>
                      <a:spcPct val="150000"/>
                    </a:lnSpc>
                    <a:defRPr b="1" sz="1900"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79" name="أدوات"/>
            <p:cNvSpPr txBox="1"/>
            <p:nvPr/>
          </p:nvSpPr>
          <p:spPr>
            <a:xfrm>
              <a:off x="119252" y="0"/>
              <a:ext cx="1809035" cy="6681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2"/>
      <p:bldP build="whole" bldLvl="1" animBg="1" rev="0" advAuto="0" spid="32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