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١) التمثيل بالرموز"/>
          <p:cNvSpPr txBox="1"/>
          <p:nvPr/>
        </p:nvSpPr>
        <p:spPr>
          <a:xfrm>
            <a:off x="6552786" y="7435298"/>
            <a:ext cx="10340864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(١٠-١) التمثيل بالرموز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whole" bldLvl="1" animBg="1" rev="0" advAuto="0" spid="1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تجميع"/>
          <p:cNvGrpSpPr/>
          <p:nvPr/>
        </p:nvGrpSpPr>
        <p:grpSpPr>
          <a:xfrm>
            <a:off x="0" y="3556159"/>
            <a:ext cx="1464107" cy="6777057"/>
            <a:chOff x="0" y="0"/>
            <a:chExt cx="1464106" cy="6777056"/>
          </a:xfrm>
        </p:grpSpPr>
        <p:grpSp>
          <p:nvGrpSpPr>
            <p:cNvPr id="192" name="تجميع"/>
            <p:cNvGrpSpPr/>
            <p:nvPr/>
          </p:nvGrpSpPr>
          <p:grpSpPr>
            <a:xfrm>
              <a:off x="0" y="0"/>
              <a:ext cx="1464107" cy="6777057"/>
              <a:chOff x="0" y="0"/>
              <a:chExt cx="1464106" cy="6777056"/>
            </a:xfrm>
          </p:grpSpPr>
          <p:grpSp>
            <p:nvGrpSpPr>
              <p:cNvPr id="188" name="تجميع"/>
              <p:cNvGrpSpPr/>
              <p:nvPr/>
            </p:nvGrpSpPr>
            <p:grpSpPr>
              <a:xfrm>
                <a:off x="68080" y="0"/>
                <a:ext cx="1334820" cy="6777057"/>
                <a:chOff x="0" y="0"/>
                <a:chExt cx="1334819" cy="6777056"/>
              </a:xfrm>
            </p:grpSpPr>
            <p:grpSp>
              <p:nvGrpSpPr>
                <p:cNvPr id="181" name="تجميع"/>
                <p:cNvGrpSpPr/>
                <p:nvPr/>
              </p:nvGrpSpPr>
              <p:grpSpPr>
                <a:xfrm>
                  <a:off x="0" y="0"/>
                  <a:ext cx="1334820" cy="6777057"/>
                  <a:chOff x="0" y="0"/>
                  <a:chExt cx="1334819" cy="6777056"/>
                </a:xfrm>
              </p:grpSpPr>
              <p:sp>
                <p:nvSpPr>
                  <p:cNvPr id="179" name="مستطيل مستدير الزوايا"/>
                  <p:cNvSpPr/>
                  <p:nvPr/>
                </p:nvSpPr>
                <p:spPr>
                  <a:xfrm>
                    <a:off x="0" y="0"/>
                    <a:ext cx="1334820" cy="991672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80" name="مستطيل"/>
                  <p:cNvSpPr/>
                  <p:nvPr/>
                </p:nvSpPr>
                <p:spPr>
                  <a:xfrm>
                    <a:off x="66012" y="549845"/>
                    <a:ext cx="1209254" cy="622721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50111" y="2467357"/>
                  <a:ext cx="1044363" cy="81228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76310" y="3327108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61943" y="4192002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2108" y="5043844"/>
                  <a:ext cx="1044364" cy="81228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4694" y="709733"/>
                  <a:ext cx="1055967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73740" y="1603737"/>
                  <a:ext cx="1044194" cy="8161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91" name="تجميع"/>
              <p:cNvGrpSpPr/>
              <p:nvPr/>
            </p:nvGrpSpPr>
            <p:grpSpPr>
              <a:xfrm>
                <a:off x="0" y="5802610"/>
                <a:ext cx="1464107" cy="902433"/>
                <a:chOff x="0" y="0"/>
                <a:chExt cx="1464106" cy="902431"/>
              </a:xfrm>
            </p:grpSpPr>
            <p:pic>
              <p:nvPicPr>
                <p:cNvPr id="18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11684" y="90149"/>
                  <a:ext cx="1007519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90" name="نشاط"/>
                <p:cNvSpPr txBox="1"/>
                <p:nvPr/>
              </p:nvSpPr>
              <p:spPr>
                <a:xfrm>
                  <a:off x="0" y="0"/>
                  <a:ext cx="1464107" cy="578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3" name="أدوات"/>
            <p:cNvSpPr txBox="1"/>
            <p:nvPr/>
          </p:nvSpPr>
          <p:spPr>
            <a:xfrm>
              <a:off x="0" y="0"/>
              <a:ext cx="1293561" cy="757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5" name="IMG_0957.png" descr="IMG_0957.png"/>
          <p:cNvPicPr>
            <a:picLocks noChangeAspect="1"/>
          </p:cNvPicPr>
          <p:nvPr/>
        </p:nvPicPr>
        <p:blipFill>
          <a:blip r:embed="rId16">
            <a:extLst/>
          </a:blip>
          <a:srcRect l="6071" t="0" r="0" b="87209"/>
          <a:stretch>
            <a:fillRect/>
          </a:stretch>
        </p:blipFill>
        <p:spPr>
          <a:xfrm>
            <a:off x="5634957" y="649175"/>
            <a:ext cx="18364515" cy="160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957.png" descr="IMG_0957.png"/>
          <p:cNvPicPr>
            <a:picLocks noChangeAspect="1"/>
          </p:cNvPicPr>
          <p:nvPr/>
        </p:nvPicPr>
        <p:blipFill>
          <a:blip r:embed="rId16">
            <a:extLst/>
          </a:blip>
          <a:srcRect l="5148" t="13804" r="42303" b="35153"/>
          <a:stretch>
            <a:fillRect/>
          </a:stretch>
        </p:blipFill>
        <p:spPr>
          <a:xfrm>
            <a:off x="13728665" y="2346195"/>
            <a:ext cx="8364060" cy="5210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957.png" descr="IMG_0957.png"/>
          <p:cNvPicPr>
            <a:picLocks noChangeAspect="1"/>
          </p:cNvPicPr>
          <p:nvPr/>
        </p:nvPicPr>
        <p:blipFill>
          <a:blip r:embed="rId16">
            <a:extLst/>
          </a:blip>
          <a:srcRect l="30912" t="64390" r="0" b="4316"/>
          <a:stretch>
            <a:fillRect/>
          </a:stretch>
        </p:blipFill>
        <p:spPr>
          <a:xfrm>
            <a:off x="8904653" y="7869729"/>
            <a:ext cx="14071429" cy="408789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8" name="الجدول"/>
          <p:cNvGraphicFramePr/>
          <p:nvPr/>
        </p:nvGraphicFramePr>
        <p:xfrm>
          <a:off x="10531557" y="2958670"/>
          <a:ext cx="6269928" cy="49346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2480593"/>
                <a:gridCol w="3687733"/>
              </a:tblGrid>
              <a:tr h="966603">
                <a:tc gridSpan="2"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مزرعة أبقار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966603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أسود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بني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أبيض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966603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المفتاح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       =٢ بقرة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9" name="مربع"/>
          <p:cNvSpPr/>
          <p:nvPr/>
        </p:nvSpPr>
        <p:spPr>
          <a:xfrm>
            <a:off x="7077977" y="6951037"/>
            <a:ext cx="738832" cy="73883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0" name="مربع"/>
          <p:cNvSpPr/>
          <p:nvPr/>
        </p:nvSpPr>
        <p:spPr>
          <a:xfrm>
            <a:off x="7195665" y="4087113"/>
            <a:ext cx="621145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1" name="مربع"/>
          <p:cNvSpPr/>
          <p:nvPr/>
        </p:nvSpPr>
        <p:spPr>
          <a:xfrm>
            <a:off x="6444134" y="4087113"/>
            <a:ext cx="621144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2" name="مربع"/>
          <p:cNvSpPr/>
          <p:nvPr/>
        </p:nvSpPr>
        <p:spPr>
          <a:xfrm>
            <a:off x="5692602" y="4087113"/>
            <a:ext cx="621145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3" name="مربع"/>
          <p:cNvSpPr/>
          <p:nvPr/>
        </p:nvSpPr>
        <p:spPr>
          <a:xfrm>
            <a:off x="4764918" y="4063772"/>
            <a:ext cx="644486" cy="644485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4" name="مربع"/>
          <p:cNvSpPr/>
          <p:nvPr/>
        </p:nvSpPr>
        <p:spPr>
          <a:xfrm>
            <a:off x="7125448" y="5029498"/>
            <a:ext cx="691361" cy="691361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5" name="مستطيل"/>
          <p:cNvSpPr/>
          <p:nvPr/>
        </p:nvSpPr>
        <p:spPr>
          <a:xfrm>
            <a:off x="5865014" y="5029498"/>
            <a:ext cx="684523" cy="691361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6" name="مربع"/>
          <p:cNvSpPr/>
          <p:nvPr/>
        </p:nvSpPr>
        <p:spPr>
          <a:xfrm>
            <a:off x="7195665" y="6047780"/>
            <a:ext cx="621145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7" name="مستطيل"/>
          <p:cNvSpPr/>
          <p:nvPr/>
        </p:nvSpPr>
        <p:spPr>
          <a:xfrm>
            <a:off x="6232197" y="6047780"/>
            <a:ext cx="647379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8" name="مستطيل"/>
          <p:cNvSpPr/>
          <p:nvPr/>
        </p:nvSpPr>
        <p:spPr>
          <a:xfrm>
            <a:off x="5692602" y="6042100"/>
            <a:ext cx="223506" cy="63250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09" name="٦   أشخاص"/>
          <p:cNvSpPr txBox="1"/>
          <p:nvPr/>
        </p:nvSpPr>
        <p:spPr>
          <a:xfrm>
            <a:off x="2386826" y="11028750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٦   أشخاص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6"/>
      <p:bldP build="whole" bldLvl="1" animBg="1" rev="0" advAuto="0" spid="203" grpId="5"/>
      <p:bldP build="whole" bldLvl="1" animBg="1" rev="0" advAuto="0" spid="201" grpId="3"/>
      <p:bldP build="whole" bldLvl="1" animBg="1" rev="0" advAuto="0" spid="202" grpId="4"/>
      <p:bldP build="whole" bldLvl="1" animBg="1" rev="0" advAuto="0" spid="205" grpId="7"/>
      <p:bldP build="whole" bldLvl="1" animBg="1" rev="0" advAuto="0" spid="198" grpId="1"/>
      <p:bldP build="whole" bldLvl="1" animBg="1" rev="0" advAuto="0" spid="206" grpId="8"/>
      <p:bldP build="whole" bldLvl="1" animBg="1" rev="0" advAuto="0" spid="207" grpId="9"/>
      <p:bldP build="whole" bldLvl="1" animBg="1" rev="0" advAuto="0" spid="200" grpId="2"/>
      <p:bldP build="whole" bldLvl="1" animBg="1" rev="0" advAuto="0" spid="208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0958.png" descr="IMG_0958.png"/>
          <p:cNvPicPr>
            <a:picLocks noChangeAspect="1"/>
          </p:cNvPicPr>
          <p:nvPr/>
        </p:nvPicPr>
        <p:blipFill>
          <a:blip r:embed="rId2">
            <a:extLst/>
          </a:blip>
          <a:srcRect l="72349" t="0" r="0" b="79641"/>
          <a:stretch>
            <a:fillRect/>
          </a:stretch>
        </p:blipFill>
        <p:spPr>
          <a:xfrm>
            <a:off x="14402082" y="364799"/>
            <a:ext cx="6992182" cy="179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958.png" descr="IMG_0958.png"/>
          <p:cNvPicPr>
            <a:picLocks noChangeAspect="1"/>
          </p:cNvPicPr>
          <p:nvPr/>
        </p:nvPicPr>
        <p:blipFill>
          <a:blip r:embed="rId2">
            <a:extLst/>
          </a:blip>
          <a:srcRect l="51420" t="18576" r="388" b="0"/>
          <a:stretch>
            <a:fillRect/>
          </a:stretch>
        </p:blipFill>
        <p:spPr>
          <a:xfrm>
            <a:off x="15660568" y="2415306"/>
            <a:ext cx="8243845" cy="48479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الجدول"/>
          <p:cNvGraphicFramePr/>
          <p:nvPr/>
        </p:nvGraphicFramePr>
        <p:xfrm>
          <a:off x="12762836" y="2415306"/>
          <a:ext cx="9891393" cy="77135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3936965"/>
                <a:gridCol w="5852826"/>
              </a:tblGrid>
              <a:tr h="1522391">
                <a:tc gridSpan="2"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فطائر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52239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بالجبن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52239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بالزعتر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52239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باللحم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52239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المفتاح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       =فطيرتين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4" name="مربع"/>
          <p:cNvSpPr/>
          <p:nvPr/>
        </p:nvSpPr>
        <p:spPr>
          <a:xfrm>
            <a:off x="7240447" y="8939224"/>
            <a:ext cx="621144" cy="621144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15" name="مستطيل"/>
          <p:cNvSpPr/>
          <p:nvPr/>
        </p:nvSpPr>
        <p:spPr>
          <a:xfrm>
            <a:off x="7240447" y="4300635"/>
            <a:ext cx="621144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16" name="مستطيل"/>
          <p:cNvSpPr/>
          <p:nvPr/>
        </p:nvSpPr>
        <p:spPr>
          <a:xfrm>
            <a:off x="6271598" y="4300635"/>
            <a:ext cx="663000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17" name="مستطيل"/>
          <p:cNvSpPr/>
          <p:nvPr/>
        </p:nvSpPr>
        <p:spPr>
          <a:xfrm>
            <a:off x="5344605" y="4300635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18" name="مستطيل"/>
          <p:cNvSpPr/>
          <p:nvPr/>
        </p:nvSpPr>
        <p:spPr>
          <a:xfrm>
            <a:off x="4417612" y="4300635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19" name="مستطيل"/>
          <p:cNvSpPr/>
          <p:nvPr/>
        </p:nvSpPr>
        <p:spPr>
          <a:xfrm>
            <a:off x="7684368" y="6082167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0" name="مستطيل"/>
          <p:cNvSpPr/>
          <p:nvPr/>
        </p:nvSpPr>
        <p:spPr>
          <a:xfrm>
            <a:off x="6630375" y="6082167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1" name="مستطيل"/>
          <p:cNvSpPr/>
          <p:nvPr/>
        </p:nvSpPr>
        <p:spPr>
          <a:xfrm>
            <a:off x="5576382" y="6082167"/>
            <a:ext cx="621144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2" name="مستطيل"/>
          <p:cNvSpPr/>
          <p:nvPr/>
        </p:nvSpPr>
        <p:spPr>
          <a:xfrm>
            <a:off x="7769840" y="7371968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3" name="مستطيل"/>
          <p:cNvSpPr/>
          <p:nvPr/>
        </p:nvSpPr>
        <p:spPr>
          <a:xfrm>
            <a:off x="6817096" y="7371968"/>
            <a:ext cx="621144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4" name="مستطيل"/>
          <p:cNvSpPr/>
          <p:nvPr/>
        </p:nvSpPr>
        <p:spPr>
          <a:xfrm>
            <a:off x="5864351" y="7371968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5" name="مستطيل"/>
          <p:cNvSpPr/>
          <p:nvPr/>
        </p:nvSpPr>
        <p:spPr>
          <a:xfrm>
            <a:off x="4911607" y="7371968"/>
            <a:ext cx="621145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26" name="مستطيل"/>
          <p:cNvSpPr/>
          <p:nvPr/>
        </p:nvSpPr>
        <p:spPr>
          <a:xfrm>
            <a:off x="4099022" y="7371968"/>
            <a:ext cx="200667" cy="53223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0"/>
      <p:bldP build="whole" bldLvl="1" animBg="1" rev="0" advAuto="0" spid="220" grpId="8"/>
      <p:bldP build="whole" bldLvl="1" animBg="1" rev="0" advAuto="0" spid="213" grpId="1"/>
      <p:bldP build="whole" bldLvl="1" animBg="1" rev="0" advAuto="0" spid="219" grpId="7"/>
      <p:bldP build="whole" bldLvl="1" animBg="1" rev="0" advAuto="0" spid="221" grpId="9"/>
      <p:bldP build="whole" bldLvl="1" animBg="1" rev="0" advAuto="0" spid="224" grpId="12"/>
      <p:bldP build="whole" bldLvl="1" animBg="1" rev="0" advAuto="0" spid="215" grpId="3"/>
      <p:bldP build="whole" bldLvl="1" animBg="1" rev="0" advAuto="0" spid="216" grpId="4"/>
      <p:bldP build="whole" bldLvl="1" animBg="1" rev="0" advAuto="0" spid="214" grpId="2"/>
      <p:bldP build="whole" bldLvl="1" animBg="1" rev="0" advAuto="0" spid="226" grpId="14"/>
      <p:bldP build="whole" bldLvl="1" animBg="1" rev="0" advAuto="0" spid="225" grpId="13"/>
      <p:bldP build="whole" bldLvl="1" animBg="1" rev="0" advAuto="0" spid="223" grpId="11"/>
      <p:bldP build="whole" bldLvl="1" animBg="1" rev="0" advAuto="0" spid="217" grpId="5"/>
      <p:bldP build="whole" bldLvl="1" animBg="1" rev="0" advAuto="0" spid="218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0958.png" descr="IMG_0958.png"/>
          <p:cNvPicPr>
            <a:picLocks noChangeAspect="1"/>
          </p:cNvPicPr>
          <p:nvPr/>
        </p:nvPicPr>
        <p:blipFill>
          <a:blip r:embed="rId2">
            <a:extLst/>
          </a:blip>
          <a:srcRect l="72349" t="0" r="0" b="79641"/>
          <a:stretch>
            <a:fillRect/>
          </a:stretch>
        </p:blipFill>
        <p:spPr>
          <a:xfrm>
            <a:off x="14402082" y="364799"/>
            <a:ext cx="6992182" cy="17918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9" name="الجدول"/>
          <p:cNvGraphicFramePr/>
          <p:nvPr/>
        </p:nvGraphicFramePr>
        <p:xfrm>
          <a:off x="11935123" y="2679723"/>
          <a:ext cx="9203097" cy="75445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3660167"/>
                <a:gridCol w="5441328"/>
              </a:tblGrid>
              <a:tr h="1488590">
                <a:tc gridSpan="2"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الأسماك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1488590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هامور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488590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صافي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488590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كنعد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  <a:tr h="1488590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المفتاح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6600">
                          <a:latin typeface="Beirut Regular"/>
                          <a:ea typeface="Beirut Regular"/>
                          <a:cs typeface="Beirut Regular"/>
                          <a:sym typeface="Beirut Regular"/>
                        </a:rPr>
                        <a:t>       =٤ أسماك</a:t>
                      </a:r>
                    </a:p>
                  </a:txBody>
                  <a:tcPr marL="50800" marR="50800" marT="50800" marB="50800" anchor="ctr" anchorCtr="0" horzOverflow="overflow">
                    <a:lnL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L>
                    <a:lnR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R>
                    <a:lnT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T>
                    <a:lnB w="101600">
                      <a:solidFill>
                        <a:schemeClr val="accent3">
                          <a:hueOff val="263036"/>
                          <a:satOff val="49643"/>
                          <a:lumOff val="-25950"/>
                        </a:schemeClr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30" name="IMG_0958.png" descr="IMG_0958.png"/>
          <p:cNvPicPr>
            <a:picLocks noChangeAspect="1"/>
          </p:cNvPicPr>
          <p:nvPr/>
        </p:nvPicPr>
        <p:blipFill>
          <a:blip r:embed="rId2">
            <a:extLst/>
          </a:blip>
          <a:srcRect l="0" t="18576" r="51809" b="0"/>
          <a:stretch>
            <a:fillRect/>
          </a:stretch>
        </p:blipFill>
        <p:spPr>
          <a:xfrm>
            <a:off x="15006984" y="2679723"/>
            <a:ext cx="8144126" cy="478930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مستطيل"/>
          <p:cNvSpPr/>
          <p:nvPr/>
        </p:nvSpPr>
        <p:spPr>
          <a:xfrm>
            <a:off x="6382718" y="9079409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2" name="مستطيل"/>
          <p:cNvSpPr/>
          <p:nvPr/>
        </p:nvSpPr>
        <p:spPr>
          <a:xfrm>
            <a:off x="7390725" y="4535882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3" name="مستطيل"/>
          <p:cNvSpPr/>
          <p:nvPr/>
        </p:nvSpPr>
        <p:spPr>
          <a:xfrm>
            <a:off x="6382718" y="4535882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4" name="مستطيل"/>
          <p:cNvSpPr/>
          <p:nvPr/>
        </p:nvSpPr>
        <p:spPr>
          <a:xfrm>
            <a:off x="5039326" y="4535882"/>
            <a:ext cx="376079" cy="55265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5" name="مستطيل"/>
          <p:cNvSpPr/>
          <p:nvPr/>
        </p:nvSpPr>
        <p:spPr>
          <a:xfrm>
            <a:off x="7390725" y="6135080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6" name="مستطيل"/>
          <p:cNvSpPr/>
          <p:nvPr/>
        </p:nvSpPr>
        <p:spPr>
          <a:xfrm>
            <a:off x="6231132" y="6135080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7" name="مستطيل"/>
          <p:cNvSpPr/>
          <p:nvPr/>
        </p:nvSpPr>
        <p:spPr>
          <a:xfrm>
            <a:off x="7390725" y="7475560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8" name="مستطيل"/>
          <p:cNvSpPr/>
          <p:nvPr/>
        </p:nvSpPr>
        <p:spPr>
          <a:xfrm>
            <a:off x="6548054" y="7475560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39" name="مستطيل"/>
          <p:cNvSpPr/>
          <p:nvPr/>
        </p:nvSpPr>
        <p:spPr>
          <a:xfrm>
            <a:off x="5597288" y="7475560"/>
            <a:ext cx="621145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40" name="مستطيل"/>
          <p:cNvSpPr/>
          <p:nvPr/>
        </p:nvSpPr>
        <p:spPr>
          <a:xfrm>
            <a:off x="4661138" y="7475560"/>
            <a:ext cx="621144" cy="5322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  <p:sp>
        <p:nvSpPr>
          <p:cNvPr id="241" name="مستطيل"/>
          <p:cNvSpPr/>
          <p:nvPr/>
        </p:nvSpPr>
        <p:spPr>
          <a:xfrm>
            <a:off x="4254231" y="7475560"/>
            <a:ext cx="91901" cy="645324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1"/>
      <p:bldP build="whole" bldLvl="1" animBg="1" rev="0" advAuto="0" spid="233" grpId="4"/>
      <p:bldP build="whole" bldLvl="1" animBg="1" rev="0" advAuto="0" spid="238" grpId="9"/>
      <p:bldP build="whole" bldLvl="1" animBg="1" rev="0" advAuto="0" spid="236" grpId="7"/>
      <p:bldP build="whole" bldLvl="1" animBg="1" rev="0" advAuto="0" spid="231" grpId="2"/>
      <p:bldP build="whole" bldLvl="1" animBg="1" rev="0" advAuto="0" spid="239" grpId="10"/>
      <p:bldP build="whole" bldLvl="1" animBg="1" rev="0" advAuto="0" spid="241" grpId="12"/>
      <p:bldP build="whole" bldLvl="1" animBg="1" rev="0" advAuto="0" spid="229" grpId="1"/>
      <p:bldP build="whole" bldLvl="1" animBg="1" rev="0" advAuto="0" spid="232" grpId="3"/>
      <p:bldP build="whole" bldLvl="1" animBg="1" rev="0" advAuto="0" spid="234" grpId="5"/>
      <p:bldP build="whole" bldLvl="1" animBg="1" rev="0" advAuto="0" spid="237" grpId="8"/>
      <p:bldP build="whole" bldLvl="1" animBg="1" rev="0" advAuto="0" spid="235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0959.png" descr="IMG_0959.png"/>
          <p:cNvPicPr>
            <a:picLocks noChangeAspect="1"/>
          </p:cNvPicPr>
          <p:nvPr/>
        </p:nvPicPr>
        <p:blipFill>
          <a:blip r:embed="rId2">
            <a:extLst/>
          </a:blip>
          <a:srcRect l="1473" t="18518" r="56046" b="3738"/>
          <a:stretch>
            <a:fillRect/>
          </a:stretch>
        </p:blipFill>
        <p:spPr>
          <a:xfrm>
            <a:off x="725545" y="3215389"/>
            <a:ext cx="8514987" cy="6390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0960.png" descr="IMG_0960.png"/>
          <p:cNvPicPr>
            <a:picLocks noChangeAspect="1"/>
          </p:cNvPicPr>
          <p:nvPr/>
        </p:nvPicPr>
        <p:blipFill>
          <a:blip r:embed="rId3">
            <a:extLst/>
          </a:blip>
          <a:srcRect l="29089" t="21563" r="0" b="61279"/>
          <a:stretch>
            <a:fillRect/>
          </a:stretch>
        </p:blipFill>
        <p:spPr>
          <a:xfrm>
            <a:off x="11278060" y="2633334"/>
            <a:ext cx="12454849" cy="1693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0960.png" descr="IMG_0960.png"/>
          <p:cNvPicPr>
            <a:picLocks noChangeAspect="1"/>
          </p:cNvPicPr>
          <p:nvPr/>
        </p:nvPicPr>
        <p:blipFill>
          <a:blip r:embed="rId3">
            <a:extLst/>
          </a:blip>
          <a:srcRect l="29838" t="39230" r="0" b="45685"/>
          <a:stretch>
            <a:fillRect/>
          </a:stretch>
        </p:blipFill>
        <p:spPr>
          <a:xfrm>
            <a:off x="11866975" y="5404411"/>
            <a:ext cx="12034067" cy="145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0960.png" descr="IMG_0960.png"/>
          <p:cNvPicPr>
            <a:picLocks noChangeAspect="1"/>
          </p:cNvPicPr>
          <p:nvPr/>
        </p:nvPicPr>
        <p:blipFill>
          <a:blip r:embed="rId3">
            <a:extLst/>
          </a:blip>
          <a:srcRect l="7781" t="53874" r="0" b="30464"/>
          <a:stretch>
            <a:fillRect/>
          </a:stretch>
        </p:blipFill>
        <p:spPr>
          <a:xfrm>
            <a:off x="9454521" y="7736215"/>
            <a:ext cx="14446642" cy="1378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0960.png" descr="IMG_0960.png"/>
          <p:cNvPicPr>
            <a:picLocks noChangeAspect="1"/>
          </p:cNvPicPr>
          <p:nvPr/>
        </p:nvPicPr>
        <p:blipFill>
          <a:blip r:embed="rId3">
            <a:extLst/>
          </a:blip>
          <a:srcRect l="7781" t="70675" r="0" b="13664"/>
          <a:stretch>
            <a:fillRect/>
          </a:stretch>
        </p:blipFill>
        <p:spPr>
          <a:xfrm>
            <a:off x="9646797" y="10414305"/>
            <a:ext cx="14446642" cy="1378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0961.png" descr="IMG_0961.png"/>
          <p:cNvPicPr>
            <a:picLocks noChangeAspect="1"/>
          </p:cNvPicPr>
          <p:nvPr/>
        </p:nvPicPr>
        <p:blipFill>
          <a:blip r:embed="rId4">
            <a:extLst/>
          </a:blip>
          <a:srcRect l="0" t="55249" r="4696" b="27800"/>
          <a:stretch>
            <a:fillRect/>
          </a:stretch>
        </p:blipFill>
        <p:spPr>
          <a:xfrm>
            <a:off x="2318604" y="563700"/>
            <a:ext cx="20909335" cy="1191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آسيا"/>
          <p:cNvSpPr txBox="1"/>
          <p:nvPr/>
        </p:nvSpPr>
        <p:spPr>
          <a:xfrm>
            <a:off x="12192000" y="4012451"/>
            <a:ext cx="7866540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آسيا</a:t>
            </a:r>
          </a:p>
        </p:txBody>
      </p:sp>
      <p:sp>
        <p:nvSpPr>
          <p:cNvPr id="250" name="أمريكا الجنوبية"/>
          <p:cNvSpPr txBox="1"/>
          <p:nvPr/>
        </p:nvSpPr>
        <p:spPr>
          <a:xfrm>
            <a:off x="11278061" y="6637139"/>
            <a:ext cx="10297087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أمريكا الجنوبية</a:t>
            </a:r>
          </a:p>
        </p:txBody>
      </p:sp>
      <p:sp>
        <p:nvSpPr>
          <p:cNvPr id="251" name="أوروبا و إفريقيا"/>
          <p:cNvSpPr txBox="1"/>
          <p:nvPr/>
        </p:nvSpPr>
        <p:spPr>
          <a:xfrm>
            <a:off x="10457199" y="9114562"/>
            <a:ext cx="10914919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أوروبا و إفريقيا</a:t>
            </a:r>
          </a:p>
        </p:txBody>
      </p:sp>
      <p:sp>
        <p:nvSpPr>
          <p:cNvPr id="252" name="٤ طلاب"/>
          <p:cNvSpPr txBox="1"/>
          <p:nvPr/>
        </p:nvSpPr>
        <p:spPr>
          <a:xfrm>
            <a:off x="9454522" y="11792652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٤ طلاب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48046" t="13302" r="0" b="53030"/>
          <a:stretch>
            <a:fillRect/>
          </a:stretch>
        </p:blipFill>
        <p:spPr>
          <a:xfrm>
            <a:off x="11634913" y="1746657"/>
            <a:ext cx="13023967" cy="4877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0" t="12957" r="53130" b="56747"/>
          <a:stretch>
            <a:fillRect/>
          </a:stretch>
        </p:blipFill>
        <p:spPr>
          <a:xfrm>
            <a:off x="833079" y="1796828"/>
            <a:ext cx="11987743" cy="4477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80705" t="24671" r="4273" b="66606"/>
          <a:stretch>
            <a:fillRect/>
          </a:stretch>
        </p:blipFill>
        <p:spPr>
          <a:xfrm>
            <a:off x="20367016" y="6226175"/>
            <a:ext cx="3765505" cy="1263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80705" t="24671" r="4273" b="66606"/>
          <a:stretch>
            <a:fillRect/>
          </a:stretch>
        </p:blipFill>
        <p:spPr>
          <a:xfrm>
            <a:off x="17072087" y="6274768"/>
            <a:ext cx="3765504" cy="126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80705" t="24671" r="4273" b="66606"/>
          <a:stretch>
            <a:fillRect/>
          </a:stretch>
        </p:blipFill>
        <p:spPr>
          <a:xfrm>
            <a:off x="13290551" y="6274768"/>
            <a:ext cx="4099098" cy="137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٤+٤+٤=١٢"/>
          <p:cNvSpPr txBox="1"/>
          <p:nvPr/>
        </p:nvSpPr>
        <p:spPr>
          <a:xfrm>
            <a:off x="14639121" y="7903480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 ٤+٤+٤=١٢</a:t>
            </a:r>
          </a:p>
        </p:txBody>
      </p:sp>
      <p:sp>
        <p:nvSpPr>
          <p:cNvPr id="260" name="٣كتب"/>
          <p:cNvSpPr txBox="1"/>
          <p:nvPr/>
        </p:nvSpPr>
        <p:spPr>
          <a:xfrm>
            <a:off x="15255253" y="9692548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٣كتب</a:t>
            </a:r>
          </a:p>
        </p:txBody>
      </p:sp>
      <p:pic>
        <p:nvPicPr>
          <p:cNvPr id="261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4544" t="25182" r="88891" b="64212"/>
          <a:stretch>
            <a:fillRect/>
          </a:stretch>
        </p:blipFill>
        <p:spPr>
          <a:xfrm>
            <a:off x="7143024" y="6015546"/>
            <a:ext cx="4044180" cy="3775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4544" t="25182" r="88891" b="64212"/>
          <a:stretch>
            <a:fillRect/>
          </a:stretch>
        </p:blipFill>
        <p:spPr>
          <a:xfrm>
            <a:off x="4519658" y="6015546"/>
            <a:ext cx="4044180" cy="3775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0965.png" descr="IMG_0965.png"/>
          <p:cNvPicPr>
            <a:picLocks noChangeAspect="1"/>
          </p:cNvPicPr>
          <p:nvPr/>
        </p:nvPicPr>
        <p:blipFill>
          <a:blip r:embed="rId2">
            <a:extLst/>
          </a:blip>
          <a:srcRect l="8852" t="25182" r="88891" b="64212"/>
          <a:stretch>
            <a:fillRect/>
          </a:stretch>
        </p:blipFill>
        <p:spPr>
          <a:xfrm>
            <a:off x="3975048" y="6015546"/>
            <a:ext cx="1389767" cy="3775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2"/>
      <p:bldP build="whole" bldLvl="1" animBg="1" rev="0" advAuto="0" spid="262" grpId="5"/>
      <p:bldP build="whole" bldLvl="1" animBg="1" rev="0" advAuto="0" spid="258" grpId="3"/>
      <p:bldP build="whole" bldLvl="1" animBg="1" rev="0" advAuto="0" spid="263" grpId="6"/>
      <p:bldP build="whole" bldLvl="1" animBg="1" rev="0" advAuto="0" spid="261" grpId="4"/>
      <p:bldP build="whole" bldLvl="1" animBg="1" rev="0" advAuto="0" spid="2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G_0966.png" descr="IMG_0966.png"/>
          <p:cNvPicPr>
            <a:picLocks noChangeAspect="1"/>
          </p:cNvPicPr>
          <p:nvPr/>
        </p:nvPicPr>
        <p:blipFill>
          <a:blip r:embed="rId2">
            <a:extLst/>
          </a:blip>
          <a:srcRect l="4484" t="38330" r="0" b="0"/>
          <a:stretch>
            <a:fillRect/>
          </a:stretch>
        </p:blipFill>
        <p:spPr>
          <a:xfrm>
            <a:off x="13112815" y="203983"/>
            <a:ext cx="9749878" cy="203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0967.png" descr="IMG_0967.png"/>
          <p:cNvPicPr>
            <a:picLocks noChangeAspect="1"/>
          </p:cNvPicPr>
          <p:nvPr/>
        </p:nvPicPr>
        <p:blipFill>
          <a:blip r:embed="rId3">
            <a:extLst/>
          </a:blip>
          <a:srcRect l="13114" t="851" r="2773" b="0"/>
          <a:stretch>
            <a:fillRect/>
          </a:stretch>
        </p:blipFill>
        <p:spPr>
          <a:xfrm>
            <a:off x="7074677" y="1692308"/>
            <a:ext cx="15593029" cy="851292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٦ ساعات وربع  ساعة"/>
          <p:cNvSpPr txBox="1"/>
          <p:nvPr/>
        </p:nvSpPr>
        <p:spPr>
          <a:xfrm>
            <a:off x="6365228" y="10205277"/>
            <a:ext cx="13495175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٦ ساعات وربع  ساعة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