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7" name="Shape 15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علومات الحقيقة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7" name="مستوى النص الأول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915009552_2264x1509.jpg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740519873_3318x2212.jpg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IMG_0168.png" descr="IMG_016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عنوان الشريحة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3" name="صورة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1" name="صورة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العنوان الفرعي للشريحة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3" name="مستوى النص الأول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xfrm>
            <a:off x="1200776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1419" y="12706509"/>
            <a:ext cx="381162" cy="42275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s://apps.mathlearningcenter.org/number-frames/" TargetMode="External"/><Relationship Id="rId3" Type="http://schemas.openxmlformats.org/officeDocument/2006/relationships/image" Target="../media/image2.png"/><Relationship Id="rId4" Type="http://schemas.openxmlformats.org/officeDocument/2006/relationships/hyperlink" Target="https://apps.mathlearningcenter.org/number-pieces/" TargetMode="External"/><Relationship Id="rId5" Type="http://schemas.openxmlformats.org/officeDocument/2006/relationships/image" Target="../media/image1.jpeg"/><Relationship Id="rId6" Type="http://schemas.openxmlformats.org/officeDocument/2006/relationships/hyperlink" Target="https://wheelofnames.com/ar/" TargetMode="External"/><Relationship Id="rId7" Type="http://schemas.openxmlformats.org/officeDocument/2006/relationships/image" Target="../media/image2.jpeg"/><Relationship Id="rId8" Type="http://schemas.openxmlformats.org/officeDocument/2006/relationships/hyperlink" Target="https://v-clock.com/timer/#countdown=00:01:00&amp;enabled=0&amp;seconds=0&amp;sound=glow&amp;loop=1" TargetMode="External"/><Relationship Id="rId9" Type="http://schemas.openxmlformats.org/officeDocument/2006/relationships/image" Target="../media/image3.png"/><Relationship Id="rId10" Type="http://schemas.openxmlformats.org/officeDocument/2006/relationships/hyperlink" Target="https://youtu.be/7M0NsZgWPJY" TargetMode="External"/><Relationship Id="rId11" Type="http://schemas.openxmlformats.org/officeDocument/2006/relationships/image" Target="../media/image3.jpeg"/><Relationship Id="rId12" Type="http://schemas.openxmlformats.org/officeDocument/2006/relationships/hyperlink" Target="https://drive.google.com/file/d/1l_Z_Tgb9U5QnKfOA5z63WUKvjhvD-_l3/view?usp=drivesdk" TargetMode="External"/><Relationship Id="rId13" Type="http://schemas.openxmlformats.org/officeDocument/2006/relationships/image" Target="../media/image4.jpeg"/><Relationship Id="rId14" Type="http://schemas.openxmlformats.org/officeDocument/2006/relationships/hyperlink" Target="https://ar.oryxlearning.com/grade/3rd-grade/maths" TargetMode="External"/><Relationship Id="rId15" Type="http://schemas.openxmlformats.org/officeDocument/2006/relationships/image" Target="../media/image5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s://apps.mathlearningcenter.org/number-frames/" TargetMode="External"/><Relationship Id="rId3" Type="http://schemas.openxmlformats.org/officeDocument/2006/relationships/image" Target="../media/image2.png"/><Relationship Id="rId4" Type="http://schemas.openxmlformats.org/officeDocument/2006/relationships/hyperlink" Target="https://apps.mathlearningcenter.org/number-pieces/" TargetMode="External"/><Relationship Id="rId5" Type="http://schemas.openxmlformats.org/officeDocument/2006/relationships/image" Target="../media/image1.jpeg"/><Relationship Id="rId6" Type="http://schemas.openxmlformats.org/officeDocument/2006/relationships/hyperlink" Target="https://wheelofnames.com/ar/" TargetMode="External"/><Relationship Id="rId7" Type="http://schemas.openxmlformats.org/officeDocument/2006/relationships/image" Target="../media/image2.jpeg"/><Relationship Id="rId8" Type="http://schemas.openxmlformats.org/officeDocument/2006/relationships/hyperlink" Target="https://v-clock.com/timer/#countdown=00:01:00&amp;enabled=0&amp;seconds=0&amp;sound=glow&amp;loop=1" TargetMode="External"/><Relationship Id="rId9" Type="http://schemas.openxmlformats.org/officeDocument/2006/relationships/image" Target="../media/image3.png"/><Relationship Id="rId10" Type="http://schemas.openxmlformats.org/officeDocument/2006/relationships/hyperlink" Target="https://youtu.be/7M0NsZgWPJY" TargetMode="External"/><Relationship Id="rId11" Type="http://schemas.openxmlformats.org/officeDocument/2006/relationships/image" Target="../media/image3.jpeg"/><Relationship Id="rId12" Type="http://schemas.openxmlformats.org/officeDocument/2006/relationships/hyperlink" Target="https://drive.google.com/file/d/1l_Z_Tgb9U5QnKfOA5z63WUKvjhvD-_l3/view?usp=drivesdk" TargetMode="External"/><Relationship Id="rId13" Type="http://schemas.openxmlformats.org/officeDocument/2006/relationships/image" Target="../media/image4.jpeg"/><Relationship Id="rId14" Type="http://schemas.openxmlformats.org/officeDocument/2006/relationships/hyperlink" Target="https://ar.oryxlearning.com/grade/3rd-grade/maths" TargetMode="External"/><Relationship Id="rId15" Type="http://schemas.openxmlformats.org/officeDocument/2006/relationships/image" Target="../media/image5.jpeg"/><Relationship Id="rId16" Type="http://schemas.openxmlformats.org/officeDocument/2006/relationships/image" Target="../media/image4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الفصل العاشر"/>
          <p:cNvSpPr txBox="1"/>
          <p:nvPr/>
        </p:nvSpPr>
        <p:spPr>
          <a:xfrm>
            <a:off x="8381641" y="2933148"/>
            <a:ext cx="6683154" cy="224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2438338" rtl="0">
              <a:lnSpc>
                <a:spcPct val="100000"/>
              </a:lnSpc>
              <a:defRPr sz="10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latin typeface="Khaled Font"/>
                <a:ea typeface="Khaled Font"/>
                <a:cs typeface="Khaled Font"/>
                <a:sym typeface="Khaled Font"/>
              </a:defRPr>
            </a:pPr>
            <a:r>
              <a:rPr>
                <a:solidFill>
                  <a:srgbClr val="FF4015"/>
                </a:solidFill>
              </a:rPr>
              <a:t>الفصل</a:t>
            </a:r>
            <a:r>
              <a:t> </a:t>
            </a:r>
            <a:r>
              <a:rPr>
                <a:solidFill>
                  <a:srgbClr val="01C7FC"/>
                </a:solidFill>
              </a:rPr>
              <a:t>العاشر </a:t>
            </a:r>
            <a:r>
              <a:t> </a:t>
            </a:r>
          </a:p>
        </p:txBody>
      </p:sp>
      <p:sp>
        <p:nvSpPr>
          <p:cNvPr id="160" name="عرض البيانات وتفسيرها"/>
          <p:cNvSpPr txBox="1"/>
          <p:nvPr/>
        </p:nvSpPr>
        <p:spPr>
          <a:xfrm>
            <a:off x="6314732" y="5181048"/>
            <a:ext cx="10816972" cy="224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0500"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عرض البيانات وتفسيرها</a:t>
            </a:r>
          </a:p>
        </p:txBody>
      </p:sp>
      <p:sp>
        <p:nvSpPr>
          <p:cNvPr id="161" name="(١٠-٢)تفسير التمثيل  بالرموز"/>
          <p:cNvSpPr txBox="1"/>
          <p:nvPr/>
        </p:nvSpPr>
        <p:spPr>
          <a:xfrm>
            <a:off x="5254434" y="7435298"/>
            <a:ext cx="12937567" cy="2260601"/>
          </a:xfrm>
          <a:prstGeom prst="rect">
            <a:avLst/>
          </a:prstGeom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0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EB43F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(١٠-٢)تفسير التمثيل  بالرموز</a:t>
            </a:r>
          </a:p>
        </p:txBody>
      </p:sp>
      <p:grpSp>
        <p:nvGrpSpPr>
          <p:cNvPr id="177" name="تجميع"/>
          <p:cNvGrpSpPr/>
          <p:nvPr/>
        </p:nvGrpSpPr>
        <p:grpSpPr>
          <a:xfrm>
            <a:off x="731252" y="3672355"/>
            <a:ext cx="1930155" cy="8934300"/>
            <a:chOff x="0" y="0"/>
            <a:chExt cx="1930154" cy="8934299"/>
          </a:xfrm>
        </p:grpSpPr>
        <p:grpSp>
          <p:nvGrpSpPr>
            <p:cNvPr id="175" name="تجميع"/>
            <p:cNvGrpSpPr/>
            <p:nvPr/>
          </p:nvGrpSpPr>
          <p:grpSpPr>
            <a:xfrm>
              <a:off x="0" y="0"/>
              <a:ext cx="1930155" cy="8934300"/>
              <a:chOff x="0" y="0"/>
              <a:chExt cx="1930154" cy="8934299"/>
            </a:xfrm>
          </p:grpSpPr>
          <p:grpSp>
            <p:nvGrpSpPr>
              <p:cNvPr id="171" name="تجميع"/>
              <p:cNvGrpSpPr/>
              <p:nvPr/>
            </p:nvGrpSpPr>
            <p:grpSpPr>
              <a:xfrm>
                <a:off x="89752" y="0"/>
                <a:ext cx="1759714" cy="8934300"/>
                <a:chOff x="0" y="0"/>
                <a:chExt cx="1759712" cy="8934299"/>
              </a:xfrm>
            </p:grpSpPr>
            <p:grpSp>
              <p:nvGrpSpPr>
                <p:cNvPr id="164" name="تجميع"/>
                <p:cNvGrpSpPr/>
                <p:nvPr/>
              </p:nvGrpSpPr>
              <p:grpSpPr>
                <a:xfrm>
                  <a:off x="0" y="0"/>
                  <a:ext cx="1759713" cy="8934300"/>
                  <a:chOff x="0" y="0"/>
                  <a:chExt cx="1759712" cy="8934299"/>
                </a:xfrm>
              </p:grpSpPr>
              <p:sp>
                <p:nvSpPr>
                  <p:cNvPr id="162" name="مستطيل مستدير الزوايا"/>
                  <p:cNvSpPr/>
                  <p:nvPr/>
                </p:nvSpPr>
                <p:spPr>
                  <a:xfrm>
                    <a:off x="0" y="0"/>
                    <a:ext cx="1759713" cy="1307337"/>
                  </a:xfrm>
                  <a:prstGeom prst="roundRect">
                    <a:avLst>
                      <a:gd name="adj" fmla="val 42590"/>
                    </a:avLst>
                  </a:prstGeom>
                  <a:solidFill>
                    <a:srgbClr val="85858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rtl="0">
                      <a:lnSpc>
                        <a:spcPct val="100000"/>
                      </a:lnSpc>
                      <a:defRPr sz="3600">
                        <a:solidFill>
                          <a:srgbClr val="0C1E4F"/>
                        </a:solidFill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163" name="مستطيل"/>
                  <p:cNvSpPr/>
                  <p:nvPr/>
                </p:nvSpPr>
                <p:spPr>
                  <a:xfrm>
                    <a:off x="87024" y="724870"/>
                    <a:ext cx="1594180" cy="8209430"/>
                  </a:xfrm>
                  <a:prstGeom prst="rect">
                    <a:avLst/>
                  </a:prstGeom>
                  <a:solidFill>
                    <a:srgbClr val="FFFFFF"/>
                  </a:solidFill>
                  <a:ln w="114300" cap="flat">
                    <a:solidFill>
                      <a:srgbClr val="707070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lnSpc>
                        <a:spcPct val="100000"/>
                      </a:lnSpc>
                      <a:defRPr sz="3600">
                        <a:solidFill>
                          <a:srgbClr val="0C1E4F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pic>
              <p:nvPicPr>
                <p:cNvPr id="165" name="صورة 20" descr="صورة 20">
                  <a:hlinkClick r:id="rId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3">
                  <a:extLst/>
                </a:blip>
                <a:srcRect l="22637" t="19074" r="22638" b="19074"/>
                <a:stretch>
                  <a:fillRect/>
                </a:stretch>
              </p:blipFill>
              <p:spPr>
                <a:xfrm>
                  <a:off x="197894" y="3252756"/>
                  <a:ext cx="1376800" cy="1070845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66" name="IMG_4017.jpeg" descr="IMG_4017.jpeg">
                  <a:hlinkClick r:id="rId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5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232433" y="4386179"/>
                  <a:ext cx="1376801" cy="107084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7" name="IMG_4020.jpeg" descr="IMG_4020.jpeg">
                  <a:hlinkClick r:id="rId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7">
                  <a:extLst/>
                </a:blip>
                <a:stretch>
                  <a:fillRect/>
                </a:stretch>
              </p:blipFill>
              <p:spPr>
                <a:xfrm>
                  <a:off x="213492" y="5526383"/>
                  <a:ext cx="1376801" cy="107084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8" name="IMG_4023.png" descr="IMG_4023.png">
                  <a:hlinkClick r:id="rId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9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200526" y="6649380"/>
                  <a:ext cx="1376801" cy="107084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9" name="IMG_4024.jpeg" descr="IMG_4024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203935" y="935652"/>
                  <a:ext cx="1392099" cy="1070846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0" name="IMG_5431.jpeg" descr="IMG_5431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4360" t="0" r="0" b="0"/>
                <a:stretch>
                  <a:fillRect/>
                </a:stretch>
              </p:blipFill>
              <p:spPr>
                <a:xfrm>
                  <a:off x="229045" y="2114232"/>
                  <a:ext cx="1376576" cy="107594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grpSp>
            <p:nvGrpSpPr>
              <p:cNvPr id="174" name="تجميع"/>
              <p:cNvGrpSpPr/>
              <p:nvPr/>
            </p:nvGrpSpPr>
            <p:grpSpPr>
              <a:xfrm>
                <a:off x="0" y="7649672"/>
                <a:ext cx="1930155" cy="1189691"/>
                <a:chOff x="0" y="0"/>
                <a:chExt cx="1930154" cy="1189690"/>
              </a:xfrm>
            </p:grpSpPr>
            <p:pic>
              <p:nvPicPr>
                <p:cNvPr id="172" name="IMG_4015.jpeg" descr="IMG_4015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279066" y="118845"/>
                  <a:ext cx="1328228" cy="1070846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173" name="نشاط"/>
                <p:cNvSpPr txBox="1"/>
                <p:nvPr/>
              </p:nvSpPr>
              <p:spPr>
                <a:xfrm>
                  <a:off x="0" y="0"/>
                  <a:ext cx="1930155" cy="76328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rtl="0">
                    <a:lnSpc>
                      <a:spcPct val="150000"/>
                    </a:lnSpc>
                    <a:defRPr b="1" sz="1900"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:pPr/>
                  <a:r>
                    <a:t>نشاط</a:t>
                  </a:r>
                </a:p>
              </p:txBody>
            </p:sp>
          </p:grpSp>
        </p:grpSp>
        <p:sp>
          <p:nvSpPr>
            <p:cNvPr id="176" name="أدوات"/>
            <p:cNvSpPr txBox="1"/>
            <p:nvPr/>
          </p:nvSpPr>
          <p:spPr>
            <a:xfrm>
              <a:off x="0" y="0"/>
              <a:ext cx="1705322" cy="9983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0" grpId="2"/>
      <p:bldP build="whole" bldLvl="1" animBg="1" rev="0" advAuto="0" spid="159" grpId="1"/>
      <p:bldP build="whole" bldLvl="1" animBg="1" rev="0" advAuto="0" spid="161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تجميع"/>
          <p:cNvGrpSpPr/>
          <p:nvPr/>
        </p:nvGrpSpPr>
        <p:grpSpPr>
          <a:xfrm>
            <a:off x="0" y="3556159"/>
            <a:ext cx="1464107" cy="6777057"/>
            <a:chOff x="0" y="0"/>
            <a:chExt cx="1464106" cy="6777056"/>
          </a:xfrm>
        </p:grpSpPr>
        <p:grpSp>
          <p:nvGrpSpPr>
            <p:cNvPr id="192" name="تجميع"/>
            <p:cNvGrpSpPr/>
            <p:nvPr/>
          </p:nvGrpSpPr>
          <p:grpSpPr>
            <a:xfrm>
              <a:off x="0" y="0"/>
              <a:ext cx="1464107" cy="6777057"/>
              <a:chOff x="0" y="0"/>
              <a:chExt cx="1464106" cy="6777056"/>
            </a:xfrm>
          </p:grpSpPr>
          <p:grpSp>
            <p:nvGrpSpPr>
              <p:cNvPr id="188" name="تجميع"/>
              <p:cNvGrpSpPr/>
              <p:nvPr/>
            </p:nvGrpSpPr>
            <p:grpSpPr>
              <a:xfrm>
                <a:off x="68080" y="0"/>
                <a:ext cx="1334820" cy="6777057"/>
                <a:chOff x="0" y="0"/>
                <a:chExt cx="1334819" cy="6777056"/>
              </a:xfrm>
            </p:grpSpPr>
            <p:grpSp>
              <p:nvGrpSpPr>
                <p:cNvPr id="181" name="تجميع"/>
                <p:cNvGrpSpPr/>
                <p:nvPr/>
              </p:nvGrpSpPr>
              <p:grpSpPr>
                <a:xfrm>
                  <a:off x="0" y="0"/>
                  <a:ext cx="1334820" cy="6777057"/>
                  <a:chOff x="0" y="0"/>
                  <a:chExt cx="1334819" cy="6777056"/>
                </a:xfrm>
              </p:grpSpPr>
              <p:sp>
                <p:nvSpPr>
                  <p:cNvPr id="179" name="مستطيل مستدير الزوايا"/>
                  <p:cNvSpPr/>
                  <p:nvPr/>
                </p:nvSpPr>
                <p:spPr>
                  <a:xfrm>
                    <a:off x="0" y="0"/>
                    <a:ext cx="1334820" cy="991672"/>
                  </a:xfrm>
                  <a:prstGeom prst="roundRect">
                    <a:avLst>
                      <a:gd name="adj" fmla="val 42590"/>
                    </a:avLst>
                  </a:prstGeom>
                  <a:solidFill>
                    <a:srgbClr val="85858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rtl="0">
                      <a:lnSpc>
                        <a:spcPct val="100000"/>
                      </a:lnSpc>
                      <a:defRPr sz="3600">
                        <a:solidFill>
                          <a:srgbClr val="0C1E4F"/>
                        </a:solidFill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180" name="مستطيل"/>
                  <p:cNvSpPr/>
                  <p:nvPr/>
                </p:nvSpPr>
                <p:spPr>
                  <a:xfrm>
                    <a:off x="66012" y="549845"/>
                    <a:ext cx="1209254" cy="6227212"/>
                  </a:xfrm>
                  <a:prstGeom prst="rect">
                    <a:avLst/>
                  </a:prstGeom>
                  <a:solidFill>
                    <a:srgbClr val="FFFFFF"/>
                  </a:solidFill>
                  <a:ln w="114300" cap="flat">
                    <a:solidFill>
                      <a:srgbClr val="707070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lnSpc>
                        <a:spcPct val="100000"/>
                      </a:lnSpc>
                      <a:defRPr sz="3600">
                        <a:solidFill>
                          <a:srgbClr val="0C1E4F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pic>
              <p:nvPicPr>
                <p:cNvPr id="182" name="صورة 20" descr="صورة 20">
                  <a:hlinkClick r:id="rId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3">
                  <a:extLst/>
                </a:blip>
                <a:srcRect l="22637" t="19074" r="22638" b="19074"/>
                <a:stretch>
                  <a:fillRect/>
                </a:stretch>
              </p:blipFill>
              <p:spPr>
                <a:xfrm>
                  <a:off x="150111" y="2467357"/>
                  <a:ext cx="1044363" cy="812283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83" name="IMG_4017.jpeg" descr="IMG_4017.jpeg">
                  <a:hlinkClick r:id="rId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5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176310" y="3327108"/>
                  <a:ext cx="1044364" cy="81228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4" name="IMG_4020.jpeg" descr="IMG_4020.jpeg">
                  <a:hlinkClick r:id="rId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7">
                  <a:extLst/>
                </a:blip>
                <a:stretch>
                  <a:fillRect/>
                </a:stretch>
              </p:blipFill>
              <p:spPr>
                <a:xfrm>
                  <a:off x="161943" y="4192002"/>
                  <a:ext cx="1044364" cy="81228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5" name="IMG_4023.png" descr="IMG_4023.png">
                  <a:hlinkClick r:id="rId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9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152108" y="5043844"/>
                  <a:ext cx="1044364" cy="81228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6" name="IMG_4024.jpeg" descr="IMG_4024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54694" y="709733"/>
                  <a:ext cx="1055967" cy="81228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7" name="IMG_5431.jpeg" descr="IMG_5431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4360" t="0" r="0" b="0"/>
                <a:stretch>
                  <a:fillRect/>
                </a:stretch>
              </p:blipFill>
              <p:spPr>
                <a:xfrm>
                  <a:off x="173740" y="1603737"/>
                  <a:ext cx="1044194" cy="81615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grpSp>
            <p:nvGrpSpPr>
              <p:cNvPr id="191" name="تجميع"/>
              <p:cNvGrpSpPr/>
              <p:nvPr/>
            </p:nvGrpSpPr>
            <p:grpSpPr>
              <a:xfrm>
                <a:off x="0" y="5802610"/>
                <a:ext cx="1464107" cy="902433"/>
                <a:chOff x="0" y="0"/>
                <a:chExt cx="1464106" cy="902431"/>
              </a:xfrm>
            </p:grpSpPr>
            <p:pic>
              <p:nvPicPr>
                <p:cNvPr id="189" name="IMG_4015.jpeg" descr="IMG_4015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211684" y="90149"/>
                  <a:ext cx="1007519" cy="81228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190" name="نشاط"/>
                <p:cNvSpPr txBox="1"/>
                <p:nvPr/>
              </p:nvSpPr>
              <p:spPr>
                <a:xfrm>
                  <a:off x="0" y="0"/>
                  <a:ext cx="1464107" cy="57898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rtl="0">
                    <a:lnSpc>
                      <a:spcPct val="150000"/>
                    </a:lnSpc>
                    <a:defRPr b="1" sz="1900"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:pPr/>
                  <a:r>
                    <a:t>نشاط</a:t>
                  </a:r>
                </a:p>
              </p:txBody>
            </p:sp>
          </p:grpSp>
        </p:grpSp>
        <p:sp>
          <p:nvSpPr>
            <p:cNvPr id="193" name="أدوات"/>
            <p:cNvSpPr txBox="1"/>
            <p:nvPr/>
          </p:nvSpPr>
          <p:spPr>
            <a:xfrm>
              <a:off x="0" y="0"/>
              <a:ext cx="1293561" cy="7573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  <p:pic>
        <p:nvPicPr>
          <p:cNvPr id="195" name="IMG_0969.png" descr="IMG_0969.png"/>
          <p:cNvPicPr>
            <a:picLocks noChangeAspect="1"/>
          </p:cNvPicPr>
          <p:nvPr/>
        </p:nvPicPr>
        <p:blipFill>
          <a:blip r:embed="rId16">
            <a:extLst/>
          </a:blip>
          <a:srcRect l="44174" t="0" r="0" b="77590"/>
          <a:stretch>
            <a:fillRect/>
          </a:stretch>
        </p:blipFill>
        <p:spPr>
          <a:xfrm>
            <a:off x="11997727" y="197171"/>
            <a:ext cx="11718619" cy="23195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IMG_0969.png" descr="IMG_0969.png"/>
          <p:cNvPicPr>
            <a:picLocks noChangeAspect="1"/>
          </p:cNvPicPr>
          <p:nvPr/>
        </p:nvPicPr>
        <p:blipFill>
          <a:blip r:embed="rId16">
            <a:extLst/>
          </a:blip>
          <a:srcRect l="44976" t="22768" r="0" b="66113"/>
          <a:stretch>
            <a:fillRect/>
          </a:stretch>
        </p:blipFill>
        <p:spPr>
          <a:xfrm>
            <a:off x="11450238" y="2516905"/>
            <a:ext cx="12658769" cy="12611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IMG_0969.png" descr="IMG_0969.png"/>
          <p:cNvPicPr>
            <a:picLocks noChangeAspect="1"/>
          </p:cNvPicPr>
          <p:nvPr/>
        </p:nvPicPr>
        <p:blipFill>
          <a:blip r:embed="rId16">
            <a:extLst/>
          </a:blip>
          <a:srcRect l="2231" t="3163" r="56574" b="26266"/>
          <a:stretch>
            <a:fillRect/>
          </a:stretch>
        </p:blipFill>
        <p:spPr>
          <a:xfrm>
            <a:off x="1996988" y="2030257"/>
            <a:ext cx="7326301" cy="6188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IMG_0969.png" descr="IMG_0969.png"/>
          <p:cNvPicPr>
            <a:picLocks noChangeAspect="1"/>
          </p:cNvPicPr>
          <p:nvPr/>
        </p:nvPicPr>
        <p:blipFill>
          <a:blip r:embed="rId16">
            <a:extLst/>
          </a:blip>
          <a:srcRect l="45068" t="34426" r="0" b="46248"/>
          <a:stretch>
            <a:fillRect/>
          </a:stretch>
        </p:blipFill>
        <p:spPr>
          <a:xfrm>
            <a:off x="11471669" y="5310976"/>
            <a:ext cx="12637477" cy="21922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IMG_0969.png" descr="IMG_0969.png"/>
          <p:cNvPicPr>
            <a:picLocks noChangeAspect="1"/>
          </p:cNvPicPr>
          <p:nvPr/>
        </p:nvPicPr>
        <p:blipFill>
          <a:blip r:embed="rId16">
            <a:extLst/>
          </a:blip>
          <a:srcRect l="44401" t="53502" r="1340" b="25630"/>
          <a:stretch>
            <a:fillRect/>
          </a:stretch>
        </p:blipFill>
        <p:spPr>
          <a:xfrm>
            <a:off x="11538344" y="8819818"/>
            <a:ext cx="12482572" cy="2367189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بقالة الأمانة"/>
          <p:cNvSpPr txBox="1"/>
          <p:nvPr/>
        </p:nvSpPr>
        <p:spPr>
          <a:xfrm>
            <a:off x="14822468" y="3844545"/>
            <a:ext cx="7866541" cy="1466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0700">
                <a:solidFill>
                  <a:srgbClr val="0042A9"/>
                </a:solidFill>
                <a:latin typeface="Madani Arabic SemiBold"/>
                <a:ea typeface="Madani Arabic SemiBold"/>
                <a:cs typeface="Madani Arabic SemiBold"/>
                <a:sym typeface="Madani Arabic SemiBold"/>
              </a:defRPr>
            </a:lvl1pPr>
          </a:lstStyle>
          <a:p>
            <a:pPr rtl="0">
              <a:defRPr/>
            </a:pPr>
            <a:r>
              <a:t>بقالة الأمانة</a:t>
            </a:r>
          </a:p>
        </p:txBody>
      </p:sp>
      <p:sp>
        <p:nvSpPr>
          <p:cNvPr id="201" name="بقالة الأمانة"/>
          <p:cNvSpPr txBox="1"/>
          <p:nvPr/>
        </p:nvSpPr>
        <p:spPr>
          <a:xfrm>
            <a:off x="13266421" y="7503313"/>
            <a:ext cx="7866541" cy="1466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0700">
                <a:solidFill>
                  <a:srgbClr val="0042A9"/>
                </a:solidFill>
                <a:latin typeface="Madani Arabic SemiBold"/>
                <a:ea typeface="Madani Arabic SemiBold"/>
                <a:cs typeface="Madani Arabic SemiBold"/>
                <a:sym typeface="Madani Arabic SemiBold"/>
              </a:defRPr>
            </a:lvl1pPr>
          </a:lstStyle>
          <a:p>
            <a:pPr rtl="0">
              <a:defRPr/>
            </a:pPr>
            <a:r>
              <a:t>بقالة الأمانة</a:t>
            </a:r>
          </a:p>
        </p:txBody>
      </p:sp>
      <p:sp>
        <p:nvSpPr>
          <p:cNvPr id="202" name="٣x٤=١٢ لتر…"/>
          <p:cNvSpPr txBox="1"/>
          <p:nvPr/>
        </p:nvSpPr>
        <p:spPr>
          <a:xfrm>
            <a:off x="8600198" y="10297384"/>
            <a:ext cx="7866541" cy="2521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2438338" rtl="0">
              <a:lnSpc>
                <a:spcPct val="100000"/>
              </a:lnSpc>
              <a:defRPr sz="7600">
                <a:solidFill>
                  <a:srgbClr val="0042A9"/>
                </a:solidFill>
                <a:latin typeface="Madani Arabic SemiBold"/>
                <a:ea typeface="Madani Arabic SemiBold"/>
                <a:cs typeface="Madani Arabic SemiBold"/>
                <a:sym typeface="Madani Arabic SemiBold"/>
              </a:defRPr>
            </a:pPr>
            <a:r>
              <a:t>٣x٤=١٢ لتر</a:t>
            </a:r>
          </a:p>
          <a:p>
            <a:pPr defTabSz="2438338" rtl="0">
              <a:lnSpc>
                <a:spcPct val="100000"/>
              </a:lnSpc>
              <a:defRPr sz="7600">
                <a:solidFill>
                  <a:srgbClr val="0042A9"/>
                </a:solidFill>
                <a:latin typeface="Madani Arabic SemiBold"/>
                <a:ea typeface="Madani Arabic SemiBold"/>
                <a:cs typeface="Madani Arabic SemiBold"/>
                <a:sym typeface="Madani Arabic SemiBold"/>
              </a:defRPr>
            </a:pPr>
            <a:r>
              <a:t>١٢x٤=٤٨ريال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IMG_0969.png" descr="IMG_0969.png"/>
          <p:cNvPicPr>
            <a:picLocks noChangeAspect="1"/>
          </p:cNvPicPr>
          <p:nvPr/>
        </p:nvPicPr>
        <p:blipFill>
          <a:blip r:embed="rId2">
            <a:extLst/>
          </a:blip>
          <a:srcRect l="2806" t="77770" r="2072" b="0"/>
          <a:stretch>
            <a:fillRect/>
          </a:stretch>
        </p:blipFill>
        <p:spPr>
          <a:xfrm>
            <a:off x="3784358" y="1777241"/>
            <a:ext cx="19866041" cy="2289184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مستطيل"/>
          <p:cNvSpPr/>
          <p:nvPr/>
        </p:nvSpPr>
        <p:spPr>
          <a:xfrm>
            <a:off x="16769514" y="6381750"/>
            <a:ext cx="1592435" cy="1120805"/>
          </a:xfrm>
          <a:prstGeom prst="rect">
            <a:avLst/>
          </a:prstGeom>
          <a:solidFill>
            <a:schemeClr val="accent5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06" name="=٣ حيوانات"/>
          <p:cNvSpPr txBox="1"/>
          <p:nvPr/>
        </p:nvSpPr>
        <p:spPr>
          <a:xfrm>
            <a:off x="10501758" y="6452002"/>
            <a:ext cx="7866541" cy="98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900">
                <a:solidFill>
                  <a:srgbClr val="0042A9"/>
                </a:solidFill>
                <a:latin typeface="Madani Arabic SemiBold"/>
                <a:ea typeface="Madani Arabic SemiBold"/>
                <a:cs typeface="Madani Arabic SemiBold"/>
                <a:sym typeface="Madani Arabic SemiBold"/>
              </a:defRPr>
            </a:lvl1pPr>
          </a:lstStyle>
          <a:p>
            <a:pPr rtl="0">
              <a:defRPr/>
            </a:pPr>
            <a:r>
              <a:t>=٣ حيوانات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IMG_0973.png" descr="IMG_0973.png"/>
          <p:cNvPicPr>
            <a:picLocks noChangeAspect="1"/>
          </p:cNvPicPr>
          <p:nvPr/>
        </p:nvPicPr>
        <p:blipFill>
          <a:blip r:embed="rId2">
            <a:extLst/>
          </a:blip>
          <a:srcRect l="15141" t="0" r="0" b="72027"/>
          <a:stretch>
            <a:fillRect/>
          </a:stretch>
        </p:blipFill>
        <p:spPr>
          <a:xfrm>
            <a:off x="10766605" y="274538"/>
            <a:ext cx="9743121" cy="247365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IMG_0973.png" descr="IMG_0973.png"/>
          <p:cNvPicPr>
            <a:picLocks noChangeAspect="1"/>
          </p:cNvPicPr>
          <p:nvPr/>
        </p:nvPicPr>
        <p:blipFill>
          <a:blip r:embed="rId2">
            <a:extLst/>
          </a:blip>
          <a:srcRect l="5508" t="29907" r="9318" b="0"/>
          <a:stretch>
            <a:fillRect/>
          </a:stretch>
        </p:blipFill>
        <p:spPr>
          <a:xfrm>
            <a:off x="429996" y="2545102"/>
            <a:ext cx="10336744" cy="655191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IMG_0974.png" descr="IMG_0974.png"/>
          <p:cNvPicPr>
            <a:picLocks noChangeAspect="1"/>
          </p:cNvPicPr>
          <p:nvPr/>
        </p:nvPicPr>
        <p:blipFill>
          <a:blip r:embed="rId3">
            <a:extLst/>
          </a:blip>
          <a:srcRect l="0" t="0" r="0" b="80969"/>
          <a:stretch>
            <a:fillRect/>
          </a:stretch>
        </p:blipFill>
        <p:spPr>
          <a:xfrm>
            <a:off x="11906636" y="2537879"/>
            <a:ext cx="11680746" cy="15183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IMG_0974.png" descr="IMG_0974.png"/>
          <p:cNvPicPr>
            <a:picLocks noChangeAspect="1"/>
          </p:cNvPicPr>
          <p:nvPr/>
        </p:nvPicPr>
        <p:blipFill>
          <a:blip r:embed="rId3">
            <a:extLst/>
          </a:blip>
          <a:srcRect l="0" t="17327" r="0" b="68162"/>
          <a:stretch>
            <a:fillRect/>
          </a:stretch>
        </p:blipFill>
        <p:spPr>
          <a:xfrm>
            <a:off x="11906635" y="4663422"/>
            <a:ext cx="11680746" cy="11576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IMG_0974.png" descr="IMG_0974.png"/>
          <p:cNvPicPr>
            <a:picLocks noChangeAspect="1"/>
          </p:cNvPicPr>
          <p:nvPr/>
        </p:nvPicPr>
        <p:blipFill>
          <a:blip r:embed="rId3">
            <a:extLst/>
          </a:blip>
          <a:srcRect l="0" t="30969" r="10703" b="39904"/>
          <a:stretch>
            <a:fillRect/>
          </a:stretch>
        </p:blipFill>
        <p:spPr>
          <a:xfrm>
            <a:off x="11906635" y="6502117"/>
            <a:ext cx="10430482" cy="232377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IMG_0974.png" descr="IMG_0974.png"/>
          <p:cNvPicPr>
            <a:picLocks noChangeAspect="1"/>
          </p:cNvPicPr>
          <p:nvPr/>
        </p:nvPicPr>
        <p:blipFill>
          <a:blip r:embed="rId3">
            <a:extLst/>
          </a:blip>
          <a:srcRect l="0" t="59297" r="10703" b="4344"/>
          <a:stretch>
            <a:fillRect/>
          </a:stretch>
        </p:blipFill>
        <p:spPr>
          <a:xfrm>
            <a:off x="11906635" y="9122133"/>
            <a:ext cx="10430482" cy="2900817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مقاس ٣٥"/>
          <p:cNvSpPr txBox="1"/>
          <p:nvPr/>
        </p:nvSpPr>
        <p:spPr>
          <a:xfrm>
            <a:off x="13188700" y="3847175"/>
            <a:ext cx="7866541" cy="98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900">
                <a:solidFill>
                  <a:srgbClr val="0042A9"/>
                </a:solidFill>
                <a:latin typeface="Madani Arabic SemiBold"/>
                <a:ea typeface="Madani Arabic SemiBold"/>
                <a:cs typeface="Madani Arabic SemiBold"/>
                <a:sym typeface="Madani Arabic SemiBold"/>
              </a:defRPr>
            </a:lvl1pPr>
          </a:lstStyle>
          <a:p>
            <a:pPr rtl="0">
              <a:defRPr/>
            </a:pPr>
            <a:r>
              <a:t>مقاس ٣٥</a:t>
            </a:r>
          </a:p>
        </p:txBody>
      </p:sp>
      <p:sp>
        <p:nvSpPr>
          <p:cNvPr id="215" name="مقاس ٣٤"/>
          <p:cNvSpPr txBox="1"/>
          <p:nvPr/>
        </p:nvSpPr>
        <p:spPr>
          <a:xfrm>
            <a:off x="12834828" y="5821107"/>
            <a:ext cx="7866541" cy="98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900">
                <a:solidFill>
                  <a:srgbClr val="0042A9"/>
                </a:solidFill>
                <a:latin typeface="Madani Arabic SemiBold"/>
                <a:ea typeface="Madani Arabic SemiBold"/>
                <a:cs typeface="Madani Arabic SemiBold"/>
                <a:sym typeface="Madani Arabic SemiBold"/>
              </a:defRPr>
            </a:lvl1pPr>
          </a:lstStyle>
          <a:p>
            <a:pPr rtl="0">
              <a:defRPr/>
            </a:pPr>
            <a:r>
              <a:t>مقاس ٣٤</a:t>
            </a:r>
          </a:p>
        </p:txBody>
      </p:sp>
      <p:sp>
        <p:nvSpPr>
          <p:cNvPr id="216" name="٤٠ طالب"/>
          <p:cNvSpPr txBox="1"/>
          <p:nvPr/>
        </p:nvSpPr>
        <p:spPr>
          <a:xfrm>
            <a:off x="12192000" y="8141833"/>
            <a:ext cx="7866540" cy="98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900">
                <a:solidFill>
                  <a:srgbClr val="0042A9"/>
                </a:solidFill>
                <a:latin typeface="Madani Arabic SemiBold"/>
                <a:ea typeface="Madani Arabic SemiBold"/>
                <a:cs typeface="Madani Arabic SemiBold"/>
                <a:sym typeface="Madani Arabic SemiBold"/>
              </a:defRPr>
            </a:lvl1pPr>
          </a:lstStyle>
          <a:p>
            <a:pPr rtl="0">
              <a:defRPr/>
            </a:pPr>
            <a:r>
              <a:t>٤٠ طالب</a:t>
            </a:r>
          </a:p>
        </p:txBody>
      </p:sp>
      <p:sp>
        <p:nvSpPr>
          <p:cNvPr id="217" name="لا اعداد مختلفة"/>
          <p:cNvSpPr txBox="1"/>
          <p:nvPr/>
        </p:nvSpPr>
        <p:spPr>
          <a:xfrm>
            <a:off x="9826418" y="11478295"/>
            <a:ext cx="7866541" cy="98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900">
                <a:solidFill>
                  <a:srgbClr val="0042A9"/>
                </a:solidFill>
                <a:latin typeface="Madani Arabic SemiBold"/>
                <a:ea typeface="Madani Arabic SemiBold"/>
                <a:cs typeface="Madani Arabic SemiBold"/>
                <a:sym typeface="Madani Arabic SemiBold"/>
              </a:defRPr>
            </a:lvl1pPr>
          </a:lstStyle>
          <a:p>
            <a:pPr rtl="0">
              <a:defRPr/>
            </a:pPr>
            <a:r>
              <a:t>لا اعداد مختلفة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IMG_0975.png" descr="IMG_0975.png"/>
          <p:cNvPicPr>
            <a:picLocks noChangeAspect="1"/>
          </p:cNvPicPr>
          <p:nvPr/>
        </p:nvPicPr>
        <p:blipFill>
          <a:blip r:embed="rId2">
            <a:extLst/>
          </a:blip>
          <a:srcRect l="0" t="3505" r="10819" b="73448"/>
          <a:stretch>
            <a:fillRect/>
          </a:stretch>
        </p:blipFill>
        <p:spPr>
          <a:xfrm>
            <a:off x="11080348" y="363380"/>
            <a:ext cx="11516479" cy="270133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IMG_0975.png" descr="IMG_0975.png"/>
          <p:cNvPicPr>
            <a:picLocks noChangeAspect="1"/>
          </p:cNvPicPr>
          <p:nvPr/>
        </p:nvPicPr>
        <p:blipFill>
          <a:blip r:embed="rId2">
            <a:extLst/>
          </a:blip>
          <a:srcRect l="5213" t="26376" r="18267" b="939"/>
          <a:stretch>
            <a:fillRect/>
          </a:stretch>
        </p:blipFill>
        <p:spPr>
          <a:xfrm>
            <a:off x="1245214" y="2385761"/>
            <a:ext cx="8190085" cy="706151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IMG_0976.png" descr="IMG_0976.png"/>
          <p:cNvPicPr>
            <a:picLocks noChangeAspect="1"/>
          </p:cNvPicPr>
          <p:nvPr/>
        </p:nvPicPr>
        <p:blipFill>
          <a:blip r:embed="rId3">
            <a:extLst/>
          </a:blip>
          <a:srcRect l="18837" t="0" r="1090" b="78583"/>
          <a:stretch>
            <a:fillRect/>
          </a:stretch>
        </p:blipFill>
        <p:spPr>
          <a:xfrm>
            <a:off x="10700132" y="2720374"/>
            <a:ext cx="12277071" cy="173779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G_0976.png" descr="IMG_0976.png"/>
          <p:cNvPicPr>
            <a:picLocks noChangeAspect="1"/>
          </p:cNvPicPr>
          <p:nvPr/>
        </p:nvPicPr>
        <p:blipFill>
          <a:blip r:embed="rId3">
            <a:extLst/>
          </a:blip>
          <a:srcRect l="18210" t="21038" r="1717" b="44951"/>
          <a:stretch>
            <a:fillRect/>
          </a:stretch>
        </p:blipFill>
        <p:spPr>
          <a:xfrm>
            <a:off x="10700132" y="5119732"/>
            <a:ext cx="12277071" cy="2759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IMG_0976.png" descr="IMG_0976.png"/>
          <p:cNvPicPr>
            <a:picLocks noChangeAspect="1"/>
          </p:cNvPicPr>
          <p:nvPr/>
        </p:nvPicPr>
        <p:blipFill>
          <a:blip r:embed="rId3">
            <a:extLst/>
          </a:blip>
          <a:srcRect l="17583" t="52743" r="2345" b="0"/>
          <a:stretch>
            <a:fillRect/>
          </a:stretch>
        </p:blipFill>
        <p:spPr>
          <a:xfrm>
            <a:off x="10700142" y="8252123"/>
            <a:ext cx="12277070" cy="3834480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أحمد وسعيد"/>
          <p:cNvSpPr txBox="1"/>
          <p:nvPr/>
        </p:nvSpPr>
        <p:spPr>
          <a:xfrm>
            <a:off x="12192000" y="4458290"/>
            <a:ext cx="7866540" cy="98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900">
                <a:solidFill>
                  <a:srgbClr val="0042A9"/>
                </a:solidFill>
                <a:latin typeface="Madani Arabic SemiBold"/>
                <a:ea typeface="Madani Arabic SemiBold"/>
                <a:cs typeface="Madani Arabic SemiBold"/>
                <a:sym typeface="Madani Arabic SemiBold"/>
              </a:defRPr>
            </a:lvl1pPr>
          </a:lstStyle>
          <a:p>
            <a:pPr rtl="0">
              <a:defRPr/>
            </a:pPr>
            <a:r>
              <a:t>أحمد وسعيد</a:t>
            </a:r>
          </a:p>
        </p:txBody>
      </p:sp>
      <p:sp>
        <p:nvSpPr>
          <p:cNvPr id="225" name="٤ نجمات"/>
          <p:cNvSpPr txBox="1"/>
          <p:nvPr/>
        </p:nvSpPr>
        <p:spPr>
          <a:xfrm>
            <a:off x="10700132" y="7389054"/>
            <a:ext cx="7866541" cy="98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900">
                <a:solidFill>
                  <a:srgbClr val="0042A9"/>
                </a:solidFill>
                <a:latin typeface="Madani Arabic SemiBold"/>
                <a:ea typeface="Madani Arabic SemiBold"/>
                <a:cs typeface="Madani Arabic SemiBold"/>
                <a:sym typeface="Madani Arabic SemiBold"/>
              </a:defRPr>
            </a:lvl1pPr>
          </a:lstStyle>
          <a:p>
            <a:pPr rtl="0">
              <a:defRPr/>
            </a:pPr>
            <a:r>
              <a:t>٤ نجمات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