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@Ghm140"/>
          <p:cNvSpPr txBox="1"/>
          <p:nvPr/>
        </p:nvSpPr>
        <p:spPr>
          <a:xfrm>
            <a:off x="0" y="13157200"/>
            <a:ext cx="199471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rtl="0">
              <a:defRPr>
                <a:latin typeface="Baloo Bhaijaan Regular"/>
                <a:ea typeface="Baloo Bhaijaan Regular"/>
                <a:cs typeface="Baloo Bhaijaan Regular"/>
                <a:sym typeface="Baloo Bhaijaan Regular"/>
              </a:defRPr>
            </a:lvl1pPr>
          </a:lstStyle>
          <a:p>
            <a:pPr/>
            <a:r>
              <a:t>@Ghm140</a:t>
            </a:r>
          </a:p>
        </p:txBody>
      </p:sp>
      <p:sp>
        <p:nvSpPr>
          <p:cNvPr id="151" name="مستطيل"/>
          <p:cNvSpPr/>
          <p:nvPr/>
        </p:nvSpPr>
        <p:spPr>
          <a:xfrm>
            <a:off x="17161425" y="12510239"/>
            <a:ext cx="3893402" cy="100299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52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hyperlink" Target="https://youtu.be/7M0NsZgWPJY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drive.google.com/file/d/1vAYFs2dueGEUqIQaMd-UIJpqLa3Ms0gl/view?usp=drivesdk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الفصل الـ ١١"/>
          <p:cNvSpPr txBox="1"/>
          <p:nvPr/>
        </p:nvSpPr>
        <p:spPr>
          <a:xfrm>
            <a:off x="8381641" y="2933148"/>
            <a:ext cx="6683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الـ </a:t>
            </a:r>
            <a:r>
              <a:rPr>
                <a:solidFill>
                  <a:srgbClr val="669D34"/>
                </a:solidFill>
              </a:rPr>
              <a:t>١١</a:t>
            </a:r>
            <a:r>
              <a:rPr>
                <a:solidFill>
                  <a:srgbClr val="01C7FC"/>
                </a:solidFill>
              </a:rPr>
              <a:t> </a:t>
            </a:r>
            <a:r>
              <a:t> </a:t>
            </a:r>
          </a:p>
        </p:txBody>
      </p:sp>
      <p:sp>
        <p:nvSpPr>
          <p:cNvPr id="162" name="الـــكـســور"/>
          <p:cNvSpPr txBox="1"/>
          <p:nvPr/>
        </p:nvSpPr>
        <p:spPr>
          <a:xfrm>
            <a:off x="9746981" y="5181048"/>
            <a:ext cx="4529519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الـــكـســور</a:t>
            </a:r>
          </a:p>
        </p:txBody>
      </p:sp>
      <p:sp>
        <p:nvSpPr>
          <p:cNvPr id="163" name="(1-11) الكسور كأجزاء من الكل"/>
          <p:cNvSpPr txBox="1"/>
          <p:nvPr/>
        </p:nvSpPr>
        <p:spPr>
          <a:xfrm>
            <a:off x="5971861" y="7435298"/>
            <a:ext cx="13129916" cy="2260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(1-11) الكسور كأجزاء من الكل</a:t>
            </a:r>
          </a:p>
        </p:txBody>
      </p:sp>
      <p:grpSp>
        <p:nvGrpSpPr>
          <p:cNvPr id="179" name="تجميع"/>
          <p:cNvGrpSpPr/>
          <p:nvPr/>
        </p:nvGrpSpPr>
        <p:grpSpPr>
          <a:xfrm>
            <a:off x="731252" y="3672355"/>
            <a:ext cx="1930155" cy="8934300"/>
            <a:chOff x="0" y="0"/>
            <a:chExt cx="1930154" cy="8934299"/>
          </a:xfrm>
        </p:grpSpPr>
        <p:grpSp>
          <p:nvGrpSpPr>
            <p:cNvPr id="177" name="تجميع"/>
            <p:cNvGrpSpPr/>
            <p:nvPr/>
          </p:nvGrpSpPr>
          <p:grpSpPr>
            <a:xfrm>
              <a:off x="0" y="0"/>
              <a:ext cx="1930155" cy="8934300"/>
              <a:chOff x="0" y="0"/>
              <a:chExt cx="1930154" cy="8934299"/>
            </a:xfrm>
          </p:grpSpPr>
          <p:grpSp>
            <p:nvGrpSpPr>
              <p:cNvPr id="173" name="تجميع"/>
              <p:cNvGrpSpPr/>
              <p:nvPr/>
            </p:nvGrpSpPr>
            <p:grpSpPr>
              <a:xfrm>
                <a:off x="89752" y="0"/>
                <a:ext cx="1759714" cy="8934300"/>
                <a:chOff x="0" y="0"/>
                <a:chExt cx="1759712" cy="8934299"/>
              </a:xfrm>
            </p:grpSpPr>
            <p:grpSp>
              <p:nvGrpSpPr>
                <p:cNvPr id="166" name="تجميع"/>
                <p:cNvGrpSpPr/>
                <p:nvPr/>
              </p:nvGrpSpPr>
              <p:grpSpPr>
                <a:xfrm>
                  <a:off x="0" y="0"/>
                  <a:ext cx="1759713" cy="8934300"/>
                  <a:chOff x="0" y="0"/>
                  <a:chExt cx="1759712" cy="8934299"/>
                </a:xfrm>
              </p:grpSpPr>
              <p:sp>
                <p:nvSpPr>
                  <p:cNvPr id="164" name="مستطيل مستدير الزوايا"/>
                  <p:cNvSpPr/>
                  <p:nvPr/>
                </p:nvSpPr>
                <p:spPr>
                  <a:xfrm>
                    <a:off x="0" y="0"/>
                    <a:ext cx="1759713" cy="1307337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65" name="مستطيل"/>
                  <p:cNvSpPr/>
                  <p:nvPr/>
                </p:nvSpPr>
                <p:spPr>
                  <a:xfrm>
                    <a:off x="87024" y="724870"/>
                    <a:ext cx="1594180" cy="8209430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167" name="صورة 20" descr="صورة 20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97894" y="3252756"/>
                  <a:ext cx="1376800" cy="107084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68" name="IMG_4017.jpeg" descr="IMG_4017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232433" y="4386179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" name="IMG_4020.jpeg" descr="IMG_4020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213492" y="5526383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0" name="IMG_4023.png" descr="IMG_4023.pn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200526" y="6649380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1" name="IMG_4024.jpeg" descr="IMG_402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203935" y="935652"/>
                  <a:ext cx="1392099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2" name="IMG_5431.jpeg" descr="IMG_5431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4360" t="0" r="0" b="0"/>
                <a:stretch>
                  <a:fillRect/>
                </a:stretch>
              </p:blipFill>
              <p:spPr>
                <a:xfrm>
                  <a:off x="229045" y="2114232"/>
                  <a:ext cx="1376576" cy="10759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176" name="تجميع"/>
              <p:cNvGrpSpPr/>
              <p:nvPr/>
            </p:nvGrpSpPr>
            <p:grpSpPr>
              <a:xfrm>
                <a:off x="0" y="7649672"/>
                <a:ext cx="1930155" cy="1189691"/>
                <a:chOff x="0" y="0"/>
                <a:chExt cx="1930154" cy="1189690"/>
              </a:xfrm>
            </p:grpSpPr>
            <p:pic>
              <p:nvPicPr>
                <p:cNvPr id="174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79066" y="118845"/>
                  <a:ext cx="1328228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75" name="نشاط"/>
                <p:cNvSpPr txBox="1"/>
                <p:nvPr/>
              </p:nvSpPr>
              <p:spPr>
                <a:xfrm>
                  <a:off x="0" y="0"/>
                  <a:ext cx="1930155" cy="7632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178" name="أدوات"/>
            <p:cNvSpPr txBox="1"/>
            <p:nvPr/>
          </p:nvSpPr>
          <p:spPr>
            <a:xfrm>
              <a:off x="0" y="0"/>
              <a:ext cx="1705322" cy="998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3"/>
      <p:bldP build="whole" bldLvl="1" animBg="1" rev="0" advAuto="0" spid="162" grpId="2"/>
      <p:bldP build="whole" bldLvl="1" animBg="1" rev="0" advAuto="0" spid="16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G_1433.png" descr="IMG_1433.png"/>
          <p:cNvPicPr>
            <a:picLocks noChangeAspect="1"/>
          </p:cNvPicPr>
          <p:nvPr/>
        </p:nvPicPr>
        <p:blipFill>
          <a:blip r:embed="rId2">
            <a:extLst/>
          </a:blip>
          <a:srcRect l="1757" t="0" r="0" b="49999"/>
          <a:stretch>
            <a:fillRect/>
          </a:stretch>
        </p:blipFill>
        <p:spPr>
          <a:xfrm>
            <a:off x="2718607" y="1984"/>
            <a:ext cx="20781163" cy="68561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G_1433.png" descr="IMG_1433.png"/>
          <p:cNvPicPr>
            <a:picLocks noChangeAspect="1"/>
          </p:cNvPicPr>
          <p:nvPr/>
        </p:nvPicPr>
        <p:blipFill>
          <a:blip r:embed="rId2">
            <a:extLst/>
          </a:blip>
          <a:srcRect l="1757" t="53923" r="0" b="21230"/>
          <a:stretch>
            <a:fillRect/>
          </a:stretch>
        </p:blipFill>
        <p:spPr>
          <a:xfrm>
            <a:off x="1801415" y="9166180"/>
            <a:ext cx="20781163" cy="340701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7" name="تجميع"/>
          <p:cNvGrpSpPr/>
          <p:nvPr/>
        </p:nvGrpSpPr>
        <p:grpSpPr>
          <a:xfrm>
            <a:off x="20025123" y="5934037"/>
            <a:ext cx="1243579" cy="2648296"/>
            <a:chOff x="0" y="0"/>
            <a:chExt cx="1243577" cy="2648294"/>
          </a:xfrm>
        </p:grpSpPr>
        <p:sp>
          <p:nvSpPr>
            <p:cNvPr id="183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186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184" name="٣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185" name="٤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</p:grpSp>
      </p:grpSp>
      <p:grpSp>
        <p:nvGrpSpPr>
          <p:cNvPr id="192" name="تجميع"/>
          <p:cNvGrpSpPr/>
          <p:nvPr/>
        </p:nvGrpSpPr>
        <p:grpSpPr>
          <a:xfrm>
            <a:off x="17864548" y="5934037"/>
            <a:ext cx="1243578" cy="2648296"/>
            <a:chOff x="0" y="0"/>
            <a:chExt cx="1243577" cy="2648294"/>
          </a:xfrm>
        </p:grpSpPr>
        <p:sp>
          <p:nvSpPr>
            <p:cNvPr id="188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191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189" name="١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190" name="٤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</p:grpSp>
      </p:grpSp>
      <p:grpSp>
        <p:nvGrpSpPr>
          <p:cNvPr id="197" name="تجميع"/>
          <p:cNvGrpSpPr/>
          <p:nvPr/>
        </p:nvGrpSpPr>
        <p:grpSpPr>
          <a:xfrm>
            <a:off x="13419931" y="6277429"/>
            <a:ext cx="1243579" cy="2648296"/>
            <a:chOff x="0" y="0"/>
            <a:chExt cx="1243577" cy="2648294"/>
          </a:xfrm>
        </p:grpSpPr>
        <p:sp>
          <p:nvSpPr>
            <p:cNvPr id="193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196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194" name="٤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  <p:sp>
            <p:nvSpPr>
              <p:cNvPr id="195" name="٨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</p:grpSp>
      <p:grpSp>
        <p:nvGrpSpPr>
          <p:cNvPr id="202" name="تجميع"/>
          <p:cNvGrpSpPr/>
          <p:nvPr/>
        </p:nvGrpSpPr>
        <p:grpSpPr>
          <a:xfrm>
            <a:off x="11570211" y="6277429"/>
            <a:ext cx="1243578" cy="2648296"/>
            <a:chOff x="0" y="0"/>
            <a:chExt cx="1243577" cy="2648294"/>
          </a:xfrm>
        </p:grpSpPr>
        <p:sp>
          <p:nvSpPr>
            <p:cNvPr id="198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01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199" name="٣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200" name="٨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</p:grpSp>
      <p:grpSp>
        <p:nvGrpSpPr>
          <p:cNvPr id="207" name="تجميع"/>
          <p:cNvGrpSpPr/>
          <p:nvPr/>
        </p:nvGrpSpPr>
        <p:grpSpPr>
          <a:xfrm>
            <a:off x="6814739" y="6277429"/>
            <a:ext cx="1243579" cy="2648296"/>
            <a:chOff x="0" y="0"/>
            <a:chExt cx="1243577" cy="2648294"/>
          </a:xfrm>
        </p:grpSpPr>
        <p:sp>
          <p:nvSpPr>
            <p:cNvPr id="203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06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204" name="١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205" name="٧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</p:grpSp>
      <p:grpSp>
        <p:nvGrpSpPr>
          <p:cNvPr id="212" name="تجميع"/>
          <p:cNvGrpSpPr/>
          <p:nvPr/>
        </p:nvGrpSpPr>
        <p:grpSpPr>
          <a:xfrm>
            <a:off x="4633559" y="6277429"/>
            <a:ext cx="1243579" cy="2648296"/>
            <a:chOff x="0" y="0"/>
            <a:chExt cx="1243577" cy="2648294"/>
          </a:xfrm>
        </p:grpSpPr>
        <p:sp>
          <p:nvSpPr>
            <p:cNvPr id="208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11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209" name="٦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  <p:sp>
            <p:nvSpPr>
              <p:cNvPr id="210" name="٧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</p:grpSp>
      <p:grpSp>
        <p:nvGrpSpPr>
          <p:cNvPr id="217" name="تجميع"/>
          <p:cNvGrpSpPr/>
          <p:nvPr/>
        </p:nvGrpSpPr>
        <p:grpSpPr>
          <a:xfrm>
            <a:off x="11865613" y="10363440"/>
            <a:ext cx="1243579" cy="2648296"/>
            <a:chOff x="0" y="0"/>
            <a:chExt cx="1243577" cy="2648294"/>
          </a:xfrm>
        </p:grpSpPr>
        <p:sp>
          <p:nvSpPr>
            <p:cNvPr id="213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16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214" name="٢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215" name="٦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7" grpId="7"/>
      <p:bldP build="whole" bldLvl="1" animBg="1" rev="0" advAuto="0" spid="187" grpId="1"/>
      <p:bldP build="whole" bldLvl="1" animBg="1" rev="0" advAuto="0" spid="202" grpId="4"/>
      <p:bldP build="whole" bldLvl="1" animBg="1" rev="0" advAuto="0" spid="212" grpId="6"/>
      <p:bldP build="whole" bldLvl="1" animBg="1" rev="0" advAuto="0" spid="192" grpId="2"/>
      <p:bldP build="whole" bldLvl="1" animBg="1" rev="0" advAuto="0" spid="197" grpId="3"/>
      <p:bldP build="whole" bldLvl="1" animBg="1" rev="0" advAuto="0" spid="207" grpId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IMG_1434.png" descr="IMG_1434.png"/>
          <p:cNvPicPr>
            <a:picLocks noChangeAspect="1"/>
          </p:cNvPicPr>
          <p:nvPr/>
        </p:nvPicPr>
        <p:blipFill>
          <a:blip r:embed="rId2">
            <a:extLst/>
          </a:blip>
          <a:srcRect l="0" t="13145" r="0" b="49253"/>
          <a:stretch>
            <a:fillRect/>
          </a:stretch>
        </p:blipFill>
        <p:spPr>
          <a:xfrm>
            <a:off x="2637562" y="0"/>
            <a:ext cx="19990262" cy="5020536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مستطيل"/>
          <p:cNvSpPr/>
          <p:nvPr/>
        </p:nvSpPr>
        <p:spPr>
          <a:xfrm>
            <a:off x="17233555" y="12534282"/>
            <a:ext cx="3893402" cy="10029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225" name="تجميع"/>
          <p:cNvGrpSpPr/>
          <p:nvPr/>
        </p:nvGrpSpPr>
        <p:grpSpPr>
          <a:xfrm>
            <a:off x="19373431" y="4209705"/>
            <a:ext cx="1243578" cy="2648296"/>
            <a:chOff x="0" y="0"/>
            <a:chExt cx="1243577" cy="2648294"/>
          </a:xfrm>
        </p:grpSpPr>
        <p:sp>
          <p:nvSpPr>
            <p:cNvPr id="221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24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222" name="٣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223" name="٣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</p:grpSp>
      <p:grpSp>
        <p:nvGrpSpPr>
          <p:cNvPr id="230" name="تجميع"/>
          <p:cNvGrpSpPr/>
          <p:nvPr/>
        </p:nvGrpSpPr>
        <p:grpSpPr>
          <a:xfrm>
            <a:off x="14075273" y="4020633"/>
            <a:ext cx="1243579" cy="2648296"/>
            <a:chOff x="0" y="0"/>
            <a:chExt cx="1243577" cy="2648294"/>
          </a:xfrm>
        </p:grpSpPr>
        <p:sp>
          <p:nvSpPr>
            <p:cNvPr id="226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29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227" name="٣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228" name="٥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</p:grpSp>
      <p:pic>
        <p:nvPicPr>
          <p:cNvPr id="231" name="IMG_1434.png" descr="IMG_1434.png"/>
          <p:cNvPicPr>
            <a:picLocks noChangeAspect="1"/>
          </p:cNvPicPr>
          <p:nvPr/>
        </p:nvPicPr>
        <p:blipFill>
          <a:blip r:embed="rId2">
            <a:extLst/>
          </a:blip>
          <a:srcRect l="2204" t="52762" r="0" b="0"/>
          <a:stretch>
            <a:fillRect/>
          </a:stretch>
        </p:blipFill>
        <p:spPr>
          <a:xfrm>
            <a:off x="2857828" y="6227145"/>
            <a:ext cx="19549568" cy="63071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6" name="تجميع"/>
          <p:cNvGrpSpPr/>
          <p:nvPr/>
        </p:nvGrpSpPr>
        <p:grpSpPr>
          <a:xfrm>
            <a:off x="17477334" y="4020633"/>
            <a:ext cx="1243579" cy="2648296"/>
            <a:chOff x="0" y="0"/>
            <a:chExt cx="1243577" cy="2648294"/>
          </a:xfrm>
        </p:grpSpPr>
        <p:sp>
          <p:nvSpPr>
            <p:cNvPr id="232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35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233" name="٠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234" name="٣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</p:grpSp>
      <p:grpSp>
        <p:nvGrpSpPr>
          <p:cNvPr id="241" name="تجميع"/>
          <p:cNvGrpSpPr/>
          <p:nvPr/>
        </p:nvGrpSpPr>
        <p:grpSpPr>
          <a:xfrm>
            <a:off x="12632661" y="4020633"/>
            <a:ext cx="1243578" cy="2648296"/>
            <a:chOff x="0" y="0"/>
            <a:chExt cx="1243577" cy="2648294"/>
          </a:xfrm>
        </p:grpSpPr>
        <p:sp>
          <p:nvSpPr>
            <p:cNvPr id="237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40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238" name="٢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239" name="٥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</p:grpSp>
      <p:grpSp>
        <p:nvGrpSpPr>
          <p:cNvPr id="246" name="تجميع"/>
          <p:cNvGrpSpPr/>
          <p:nvPr/>
        </p:nvGrpSpPr>
        <p:grpSpPr>
          <a:xfrm>
            <a:off x="8269082" y="4209705"/>
            <a:ext cx="1243579" cy="2648296"/>
            <a:chOff x="0" y="0"/>
            <a:chExt cx="1243577" cy="2648294"/>
          </a:xfrm>
        </p:grpSpPr>
        <p:sp>
          <p:nvSpPr>
            <p:cNvPr id="242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45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243" name="٢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244" name="٨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</p:grpSp>
      <p:grpSp>
        <p:nvGrpSpPr>
          <p:cNvPr id="251" name="تجميع"/>
          <p:cNvGrpSpPr/>
          <p:nvPr/>
        </p:nvGrpSpPr>
        <p:grpSpPr>
          <a:xfrm>
            <a:off x="5534901" y="4209705"/>
            <a:ext cx="1243578" cy="2648295"/>
            <a:chOff x="0" y="0"/>
            <a:chExt cx="1243577" cy="2648294"/>
          </a:xfrm>
        </p:grpSpPr>
        <p:sp>
          <p:nvSpPr>
            <p:cNvPr id="247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50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248" name="٦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  <p:sp>
            <p:nvSpPr>
              <p:cNvPr id="249" name="٨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</p:grpSp>
      <p:grpSp>
        <p:nvGrpSpPr>
          <p:cNvPr id="256" name="تجميع"/>
          <p:cNvGrpSpPr/>
          <p:nvPr/>
        </p:nvGrpSpPr>
        <p:grpSpPr>
          <a:xfrm>
            <a:off x="15506189" y="7206070"/>
            <a:ext cx="1243578" cy="2648296"/>
            <a:chOff x="0" y="0"/>
            <a:chExt cx="1243577" cy="2648294"/>
          </a:xfrm>
        </p:grpSpPr>
        <p:sp>
          <p:nvSpPr>
            <p:cNvPr id="252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55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253" name="٧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  <p:sp>
            <p:nvSpPr>
              <p:cNvPr id="254" name="١٠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</p:grpSp>
      </p:grpSp>
      <p:pic>
        <p:nvPicPr>
          <p:cNvPr id="257" name="IMG_1493.png" descr="IMG_1493.png"/>
          <p:cNvPicPr>
            <a:picLocks noChangeAspect="1"/>
          </p:cNvPicPr>
          <p:nvPr/>
        </p:nvPicPr>
        <p:blipFill>
          <a:blip r:embed="rId3">
            <a:extLst/>
          </a:blip>
          <a:srcRect l="38022" t="58110" r="40676" b="28397"/>
          <a:stretch>
            <a:fillRect/>
          </a:stretch>
        </p:blipFill>
        <p:spPr>
          <a:xfrm>
            <a:off x="18817577" y="11783990"/>
            <a:ext cx="3599001" cy="1500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G_1493.png" descr="IMG_1493.png"/>
          <p:cNvPicPr>
            <a:picLocks noChangeAspect="1"/>
          </p:cNvPicPr>
          <p:nvPr/>
        </p:nvPicPr>
        <p:blipFill>
          <a:blip r:embed="rId3">
            <a:extLst/>
          </a:blip>
          <a:srcRect l="38348" t="39520" r="39710" b="46987"/>
          <a:stretch>
            <a:fillRect/>
          </a:stretch>
        </p:blipFill>
        <p:spPr>
          <a:xfrm>
            <a:off x="14075273" y="11759947"/>
            <a:ext cx="3707197" cy="15006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G_1493.png" descr="IMG_1493.png"/>
          <p:cNvPicPr>
            <a:picLocks noChangeAspect="1"/>
          </p:cNvPicPr>
          <p:nvPr/>
        </p:nvPicPr>
        <p:blipFill>
          <a:blip r:embed="rId3">
            <a:extLst/>
          </a:blip>
          <a:srcRect l="35888" t="18768" r="42811" b="67739"/>
          <a:stretch>
            <a:fillRect/>
          </a:stretch>
        </p:blipFill>
        <p:spPr>
          <a:xfrm>
            <a:off x="8890871" y="11656615"/>
            <a:ext cx="3599001" cy="15006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G_1493.png" descr="IMG_1493.png"/>
          <p:cNvPicPr>
            <a:picLocks noChangeAspect="1"/>
          </p:cNvPicPr>
          <p:nvPr/>
        </p:nvPicPr>
        <p:blipFill>
          <a:blip r:embed="rId3">
            <a:extLst/>
          </a:blip>
          <a:srcRect l="70466" t="12716" r="8232" b="73792"/>
          <a:stretch>
            <a:fillRect/>
          </a:stretch>
        </p:blipFill>
        <p:spPr>
          <a:xfrm>
            <a:off x="4357258" y="11535194"/>
            <a:ext cx="3599001" cy="15006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2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2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2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8" grpId="9"/>
      <p:bldP build="whole" bldLvl="1" animBg="1" rev="0" advAuto="0" spid="230" grpId="2"/>
      <p:bldP build="whole" bldLvl="1" animBg="1" rev="0" advAuto="0" spid="241" grpId="4"/>
      <p:bldP build="whole" bldLvl="1" animBg="1" rev="0" advAuto="0" spid="256" grpId="7"/>
      <p:bldP build="whole" bldLvl="1" animBg="1" rev="0" advAuto="0" spid="236" grpId="3"/>
      <p:bldP build="whole" bldLvl="1" animBg="1" rev="0" advAuto="0" spid="225" grpId="1"/>
      <p:bldP build="whole" bldLvl="1" animBg="1" rev="0" advAuto="0" spid="257" grpId="8"/>
      <p:bldP build="whole" bldLvl="1" animBg="1" rev="0" advAuto="0" spid="259" grpId="10"/>
      <p:bldP build="whole" bldLvl="1" animBg="1" rev="0" advAuto="0" spid="246" grpId="5"/>
      <p:bldP build="whole" bldLvl="1" animBg="1" rev="0" advAuto="0" spid="251" grpId="6"/>
      <p:bldP build="whole" bldLvl="1" animBg="1" rev="0" advAuto="0" spid="260" grpId="1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مستطيل"/>
          <p:cNvSpPr/>
          <p:nvPr/>
        </p:nvSpPr>
        <p:spPr>
          <a:xfrm>
            <a:off x="17161425" y="12510239"/>
            <a:ext cx="3893402" cy="100299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63" name="IMG_1435.png" descr="IMG_1435.png"/>
          <p:cNvPicPr>
            <a:picLocks noChangeAspect="1"/>
          </p:cNvPicPr>
          <p:nvPr/>
        </p:nvPicPr>
        <p:blipFill>
          <a:blip r:embed="rId2">
            <a:extLst/>
          </a:blip>
          <a:srcRect l="0" t="0" r="73701" b="28313"/>
          <a:stretch>
            <a:fillRect/>
          </a:stretch>
        </p:blipFill>
        <p:spPr>
          <a:xfrm>
            <a:off x="805490" y="-577046"/>
            <a:ext cx="6207082" cy="9369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G_1435.png" descr="IMG_1435.png"/>
          <p:cNvPicPr>
            <a:picLocks noChangeAspect="1"/>
          </p:cNvPicPr>
          <p:nvPr/>
        </p:nvPicPr>
        <p:blipFill>
          <a:blip r:embed="rId2">
            <a:extLst/>
          </a:blip>
          <a:srcRect l="27046" t="0" r="3106" b="58299"/>
          <a:stretch>
            <a:fillRect/>
          </a:stretch>
        </p:blipFill>
        <p:spPr>
          <a:xfrm>
            <a:off x="6447627" y="419415"/>
            <a:ext cx="16485696" cy="5450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G_1435.png" descr="IMG_1435.png"/>
          <p:cNvPicPr>
            <a:picLocks noChangeAspect="1"/>
          </p:cNvPicPr>
          <p:nvPr/>
        </p:nvPicPr>
        <p:blipFill>
          <a:blip r:embed="rId2">
            <a:extLst/>
          </a:blip>
          <a:srcRect l="26842" t="41852" r="3310" b="49101"/>
          <a:stretch>
            <a:fillRect/>
          </a:stretch>
        </p:blipFill>
        <p:spPr>
          <a:xfrm>
            <a:off x="6670849" y="6266854"/>
            <a:ext cx="16485696" cy="11823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G_1435.png" descr="IMG_1435.png"/>
          <p:cNvPicPr>
            <a:picLocks noChangeAspect="1"/>
          </p:cNvPicPr>
          <p:nvPr/>
        </p:nvPicPr>
        <p:blipFill>
          <a:blip r:embed="rId2">
            <a:extLst/>
          </a:blip>
          <a:srcRect l="26740" t="50000" r="3412" b="39757"/>
          <a:stretch>
            <a:fillRect/>
          </a:stretch>
        </p:blipFill>
        <p:spPr>
          <a:xfrm>
            <a:off x="7320107" y="8122653"/>
            <a:ext cx="16485696" cy="13386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G_1435.png" descr="IMG_1435.png"/>
          <p:cNvPicPr>
            <a:picLocks noChangeAspect="1"/>
          </p:cNvPicPr>
          <p:nvPr/>
        </p:nvPicPr>
        <p:blipFill>
          <a:blip r:embed="rId2">
            <a:extLst/>
          </a:blip>
          <a:srcRect l="27962" t="60432" r="2190" b="30520"/>
          <a:stretch>
            <a:fillRect/>
          </a:stretch>
        </p:blipFill>
        <p:spPr>
          <a:xfrm>
            <a:off x="7898209" y="10394630"/>
            <a:ext cx="16485695" cy="118237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2" name="تجميع"/>
          <p:cNvGrpSpPr/>
          <p:nvPr/>
        </p:nvGrpSpPr>
        <p:grpSpPr>
          <a:xfrm>
            <a:off x="8269083" y="5474358"/>
            <a:ext cx="1243579" cy="2648296"/>
            <a:chOff x="0" y="0"/>
            <a:chExt cx="1243577" cy="2648294"/>
          </a:xfrm>
        </p:grpSpPr>
        <p:sp>
          <p:nvSpPr>
            <p:cNvPr id="268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71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269" name="١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270" name="٦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</p:grpSp>
      <p:grpSp>
        <p:nvGrpSpPr>
          <p:cNvPr id="277" name="تجميع"/>
          <p:cNvGrpSpPr/>
          <p:nvPr/>
        </p:nvGrpSpPr>
        <p:grpSpPr>
          <a:xfrm>
            <a:off x="6049060" y="7746335"/>
            <a:ext cx="1243579" cy="2648296"/>
            <a:chOff x="0" y="0"/>
            <a:chExt cx="1243577" cy="2648294"/>
          </a:xfrm>
        </p:grpSpPr>
        <p:sp>
          <p:nvSpPr>
            <p:cNvPr id="273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76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274" name="٢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275" name="٦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</p:grpSp>
      <p:grpSp>
        <p:nvGrpSpPr>
          <p:cNvPr id="282" name="تجميع"/>
          <p:cNvGrpSpPr/>
          <p:nvPr/>
        </p:nvGrpSpPr>
        <p:grpSpPr>
          <a:xfrm>
            <a:off x="6049060" y="10252773"/>
            <a:ext cx="1243579" cy="2648296"/>
            <a:chOff x="0" y="0"/>
            <a:chExt cx="1243577" cy="2648294"/>
          </a:xfrm>
        </p:grpSpPr>
        <p:sp>
          <p:nvSpPr>
            <p:cNvPr id="278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81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279" name="٥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  <p:sp>
            <p:nvSpPr>
              <p:cNvPr id="280" name="٦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7" grpId="2"/>
      <p:bldP build="whole" bldLvl="1" animBg="1" rev="0" advAuto="0" spid="272" grpId="1"/>
      <p:bldP build="whole" bldLvl="1" animBg="1" rev="0" advAuto="0" spid="282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IMG_1435.png" descr="IMG_1435.png"/>
          <p:cNvPicPr>
            <a:picLocks noChangeAspect="1"/>
          </p:cNvPicPr>
          <p:nvPr/>
        </p:nvPicPr>
        <p:blipFill>
          <a:blip r:embed="rId2">
            <a:extLst/>
          </a:blip>
          <a:srcRect l="788" t="74611" r="0" b="0"/>
          <a:stretch>
            <a:fillRect/>
          </a:stretch>
        </p:blipFill>
        <p:spPr>
          <a:xfrm>
            <a:off x="697262" y="697262"/>
            <a:ext cx="24191653" cy="34280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