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@Ghm140"/>
          <p:cNvSpPr txBox="1"/>
          <p:nvPr/>
        </p:nvSpPr>
        <p:spPr>
          <a:xfrm>
            <a:off x="0" y="13157200"/>
            <a:ext cx="199471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>
                <a:latin typeface="Baloo Bhaijaan Regular"/>
                <a:ea typeface="Baloo Bhaijaan Regular"/>
                <a:cs typeface="Baloo Bhaijaan Regular"/>
                <a:sym typeface="Baloo Bhaijaan Regular"/>
              </a:defRPr>
            </a:lvl1pPr>
          </a:lstStyle>
          <a:p>
            <a:pPr/>
            <a:r>
              <a:t>@Ghm140</a:t>
            </a:r>
          </a:p>
        </p:txBody>
      </p:sp>
      <p:sp>
        <p:nvSpPr>
          <p:cNvPr id="151" name="مستطيل"/>
          <p:cNvSpPr/>
          <p:nvPr/>
        </p:nvSpPr>
        <p:spPr>
          <a:xfrm>
            <a:off x="17161425" y="12510239"/>
            <a:ext cx="3893402" cy="10029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الفصل الـ ١١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 </a:t>
            </a:r>
            <a:r>
              <a:rPr>
                <a:solidFill>
                  <a:srgbClr val="669D34"/>
                </a:solidFill>
              </a:rPr>
              <a:t>١١</a:t>
            </a:r>
            <a:r>
              <a:rPr>
                <a:solidFill>
                  <a:srgbClr val="01C7FC"/>
                </a:solidFill>
              </a:rPr>
              <a:t> </a:t>
            </a:r>
            <a:r>
              <a:t> </a:t>
            </a:r>
          </a:p>
        </p:txBody>
      </p:sp>
      <p:sp>
        <p:nvSpPr>
          <p:cNvPr id="162" name="الـــكـســور"/>
          <p:cNvSpPr txBox="1"/>
          <p:nvPr/>
        </p:nvSpPr>
        <p:spPr>
          <a:xfrm>
            <a:off x="9746981" y="5181048"/>
            <a:ext cx="4529519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الـــكـســور</a:t>
            </a:r>
          </a:p>
        </p:txBody>
      </p:sp>
      <p:sp>
        <p:nvSpPr>
          <p:cNvPr id="163" name="(٣-11) الكسور المتكافئة"/>
          <p:cNvSpPr txBox="1"/>
          <p:nvPr/>
        </p:nvSpPr>
        <p:spPr>
          <a:xfrm>
            <a:off x="5466946" y="8348028"/>
            <a:ext cx="14320072" cy="20701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6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(٣-11) الكسور المتكافئة</a:t>
            </a:r>
          </a:p>
        </p:txBody>
      </p:sp>
      <p:grpSp>
        <p:nvGrpSpPr>
          <p:cNvPr id="179" name="تجميع"/>
          <p:cNvGrpSpPr/>
          <p:nvPr/>
        </p:nvGrpSpPr>
        <p:grpSpPr>
          <a:xfrm>
            <a:off x="731252" y="3672355"/>
            <a:ext cx="1930155" cy="8934300"/>
            <a:chOff x="0" y="0"/>
            <a:chExt cx="1930154" cy="8934299"/>
          </a:xfrm>
        </p:grpSpPr>
        <p:grpSp>
          <p:nvGrpSpPr>
            <p:cNvPr id="177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173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166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164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5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7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8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2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6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174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5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78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  <p:bldP build="whole" bldLvl="1" animBg="1" rev="0" advAuto="0" spid="162" grpId="2"/>
      <p:bldP build="whole" bldLvl="1" animBg="1" rev="0" advAuto="0" spid="163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447.png" descr="IMG_1447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1066"/>
          <a:stretch>
            <a:fillRect/>
          </a:stretch>
        </p:blipFill>
        <p:spPr>
          <a:xfrm>
            <a:off x="15864764" y="0"/>
            <a:ext cx="8760826" cy="100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447.png" descr="IMG_1447.png"/>
          <p:cNvPicPr>
            <a:picLocks noChangeAspect="1"/>
          </p:cNvPicPr>
          <p:nvPr/>
        </p:nvPicPr>
        <p:blipFill>
          <a:blip r:embed="rId2">
            <a:extLst/>
          </a:blip>
          <a:srcRect l="0" t="8976" r="0" b="80486"/>
          <a:stretch>
            <a:fillRect/>
          </a:stretch>
        </p:blipFill>
        <p:spPr>
          <a:xfrm>
            <a:off x="10212440" y="1004887"/>
            <a:ext cx="12575518" cy="170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447.png" descr="IMG_1447.png"/>
          <p:cNvPicPr>
            <a:picLocks noChangeAspect="1"/>
          </p:cNvPicPr>
          <p:nvPr/>
        </p:nvPicPr>
        <p:blipFill>
          <a:blip r:embed="rId2">
            <a:extLst/>
          </a:blip>
          <a:srcRect l="0" t="20834" r="2146" b="59225"/>
          <a:stretch>
            <a:fillRect/>
          </a:stretch>
        </p:blipFill>
        <p:spPr>
          <a:xfrm>
            <a:off x="7349407" y="2531404"/>
            <a:ext cx="15799188" cy="4134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447.png" descr="IMG_1447.png"/>
          <p:cNvPicPr>
            <a:picLocks noChangeAspect="1"/>
          </p:cNvPicPr>
          <p:nvPr/>
        </p:nvPicPr>
        <p:blipFill>
          <a:blip r:embed="rId2">
            <a:extLst/>
          </a:blip>
          <a:srcRect l="0" t="48606" r="0" b="27482"/>
          <a:stretch>
            <a:fillRect/>
          </a:stretch>
        </p:blipFill>
        <p:spPr>
          <a:xfrm>
            <a:off x="6384094" y="7363167"/>
            <a:ext cx="16764450" cy="514721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٢"/>
          <p:cNvSpPr txBox="1"/>
          <p:nvPr/>
        </p:nvSpPr>
        <p:spPr>
          <a:xfrm>
            <a:off x="8506905" y="2985628"/>
            <a:ext cx="946716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86" name="١"/>
          <p:cNvSpPr txBox="1"/>
          <p:nvPr/>
        </p:nvSpPr>
        <p:spPr>
          <a:xfrm>
            <a:off x="9280807" y="7921336"/>
            <a:ext cx="646172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7" name="٢"/>
          <p:cNvSpPr txBox="1"/>
          <p:nvPr/>
        </p:nvSpPr>
        <p:spPr>
          <a:xfrm>
            <a:off x="7349294" y="7921336"/>
            <a:ext cx="946716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  <p:bldP build="whole" bldLvl="1" animBg="1" rev="0" advAuto="0" spid="186" grpId="2"/>
      <p:bldP build="whole" bldLvl="1" animBg="1" rev="0" advAuto="0" spid="18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1447.png" descr="IMG_1447.png"/>
          <p:cNvPicPr>
            <a:picLocks noChangeAspect="1"/>
          </p:cNvPicPr>
          <p:nvPr/>
        </p:nvPicPr>
        <p:blipFill>
          <a:blip r:embed="rId2">
            <a:extLst/>
          </a:blip>
          <a:srcRect l="0" t="79187" r="0" b="0"/>
          <a:stretch>
            <a:fillRect/>
          </a:stretch>
        </p:blipFill>
        <p:spPr>
          <a:xfrm>
            <a:off x="1586199" y="1208882"/>
            <a:ext cx="22629439" cy="60477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تجميع"/>
          <p:cNvGrpSpPr/>
          <p:nvPr/>
        </p:nvGrpSpPr>
        <p:grpSpPr>
          <a:xfrm>
            <a:off x="10400424" y="7024552"/>
            <a:ext cx="1243578" cy="2648296"/>
            <a:chOff x="0" y="0"/>
            <a:chExt cx="1243577" cy="2648294"/>
          </a:xfrm>
        </p:grpSpPr>
        <p:sp>
          <p:nvSpPr>
            <p:cNvPr id="190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193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191" name="٤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192" name="١٠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1449.png" descr="IMG_1449.png"/>
          <p:cNvPicPr>
            <a:picLocks noChangeAspect="1"/>
          </p:cNvPicPr>
          <p:nvPr/>
        </p:nvPicPr>
        <p:blipFill>
          <a:blip r:embed="rId2">
            <a:extLst/>
          </a:blip>
          <a:srcRect l="29633" t="0" r="6639" b="87560"/>
          <a:stretch>
            <a:fillRect/>
          </a:stretch>
        </p:blipFill>
        <p:spPr>
          <a:xfrm>
            <a:off x="15176174" y="-1"/>
            <a:ext cx="9445756" cy="1293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449.png" descr="IMG_1449.png"/>
          <p:cNvPicPr>
            <a:picLocks noChangeAspect="1"/>
          </p:cNvPicPr>
          <p:nvPr/>
        </p:nvPicPr>
        <p:blipFill>
          <a:blip r:embed="rId2">
            <a:extLst/>
          </a:blip>
          <a:srcRect l="18684" t="15956" r="5342" b="72644"/>
          <a:stretch>
            <a:fillRect/>
          </a:stretch>
        </p:blipFill>
        <p:spPr>
          <a:xfrm>
            <a:off x="9184027" y="1500813"/>
            <a:ext cx="14712906" cy="1548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449.png" descr="IMG_1449.png"/>
          <p:cNvPicPr>
            <a:picLocks noChangeAspect="1"/>
          </p:cNvPicPr>
          <p:nvPr/>
        </p:nvPicPr>
        <p:blipFill>
          <a:blip r:embed="rId2">
            <a:extLst/>
          </a:blip>
          <a:srcRect l="17935" t="32594" r="6090" b="39633"/>
          <a:stretch>
            <a:fillRect/>
          </a:stretch>
        </p:blipFill>
        <p:spPr>
          <a:xfrm>
            <a:off x="7658530" y="3376352"/>
            <a:ext cx="15564122" cy="3990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1449.png" descr="IMG_1449.png"/>
          <p:cNvPicPr>
            <a:picLocks noChangeAspect="1"/>
          </p:cNvPicPr>
          <p:nvPr/>
        </p:nvPicPr>
        <p:blipFill>
          <a:blip r:embed="rId2">
            <a:extLst/>
          </a:blip>
          <a:srcRect l="13123" t="69960" r="7030" b="2268"/>
          <a:stretch>
            <a:fillRect/>
          </a:stretch>
        </p:blipFill>
        <p:spPr>
          <a:xfrm>
            <a:off x="7022005" y="8232283"/>
            <a:ext cx="15564207" cy="379727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٢"/>
          <p:cNvSpPr txBox="1"/>
          <p:nvPr/>
        </p:nvSpPr>
        <p:spPr>
          <a:xfrm>
            <a:off x="9781213" y="3758741"/>
            <a:ext cx="946716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1" name="٢"/>
          <p:cNvSpPr txBox="1"/>
          <p:nvPr/>
        </p:nvSpPr>
        <p:spPr>
          <a:xfrm>
            <a:off x="11416174" y="8518033"/>
            <a:ext cx="946716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"/>
      <p:bldP build="whole" bldLvl="1" animBg="1" rev="0" advAuto="0" spid="20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G_1448.png" descr="IMG_14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21989" y="-558800"/>
            <a:ext cx="24129626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٤"/>
          <p:cNvSpPr txBox="1"/>
          <p:nvPr/>
        </p:nvSpPr>
        <p:spPr>
          <a:xfrm>
            <a:off x="18412845" y="2144104"/>
            <a:ext cx="946716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05" name="٤"/>
          <p:cNvSpPr txBox="1"/>
          <p:nvPr/>
        </p:nvSpPr>
        <p:spPr>
          <a:xfrm>
            <a:off x="8699253" y="2144104"/>
            <a:ext cx="946717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06" name="٤"/>
          <p:cNvSpPr txBox="1"/>
          <p:nvPr/>
        </p:nvSpPr>
        <p:spPr>
          <a:xfrm>
            <a:off x="20108111" y="7866467"/>
            <a:ext cx="946716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07" name="٤"/>
          <p:cNvSpPr txBox="1"/>
          <p:nvPr/>
        </p:nvSpPr>
        <p:spPr>
          <a:xfrm>
            <a:off x="10559623" y="6664290"/>
            <a:ext cx="616116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grpSp>
        <p:nvGrpSpPr>
          <p:cNvPr id="212" name="تجميع"/>
          <p:cNvGrpSpPr/>
          <p:nvPr/>
        </p:nvGrpSpPr>
        <p:grpSpPr>
          <a:xfrm>
            <a:off x="4004841" y="9861944"/>
            <a:ext cx="1243579" cy="2648296"/>
            <a:chOff x="0" y="0"/>
            <a:chExt cx="1243577" cy="2648294"/>
          </a:xfrm>
        </p:grpSpPr>
        <p:sp>
          <p:nvSpPr>
            <p:cNvPr id="208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11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09" name="٤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210" name="٦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4"/>
      <p:bldP build="whole" bldLvl="1" animBg="1" rev="0" advAuto="0" spid="204" grpId="1"/>
      <p:bldP build="whole" bldLvl="1" animBg="1" rev="0" advAuto="0" spid="206" grpId="3"/>
      <p:bldP build="whole" bldLvl="1" animBg="1" rev="0" advAuto="0" spid="212" grpId="5"/>
      <p:bldP build="whole" bldLvl="1" animBg="1" rev="0" advAuto="0" spid="20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G_1450.png" descr="IMG_1450.png"/>
          <p:cNvPicPr>
            <a:picLocks noChangeAspect="1"/>
          </p:cNvPicPr>
          <p:nvPr/>
        </p:nvPicPr>
        <p:blipFill>
          <a:blip r:embed="rId2">
            <a:extLst/>
          </a:blip>
          <a:srcRect l="46442" t="0" r="0" b="75111"/>
          <a:stretch>
            <a:fillRect/>
          </a:stretch>
        </p:blipFill>
        <p:spPr>
          <a:xfrm>
            <a:off x="11396639" y="0"/>
            <a:ext cx="12347179" cy="208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1450.png" descr="IMG_1450.png"/>
          <p:cNvPicPr>
            <a:picLocks noChangeAspect="1"/>
          </p:cNvPicPr>
          <p:nvPr/>
        </p:nvPicPr>
        <p:blipFill>
          <a:blip r:embed="rId2">
            <a:extLst/>
          </a:blip>
          <a:srcRect l="4099" t="28393" r="0" b="0"/>
          <a:stretch>
            <a:fillRect/>
          </a:stretch>
        </p:blipFill>
        <p:spPr>
          <a:xfrm>
            <a:off x="1517647" y="3300694"/>
            <a:ext cx="23095174" cy="6270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