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hape 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rtl="1" latinLnBrk="0">
      <a:defRPr sz="600">
        <a:latin typeface="+mj-lt"/>
        <a:ea typeface="+mj-ea"/>
        <a:cs typeface="+mj-cs"/>
        <a:sym typeface="Calibri"/>
      </a:defRPr>
    </a:lvl1pPr>
    <a:lvl2pPr indent="228600" defTabSz="457200" rtl="1" latinLnBrk="0">
      <a:defRPr sz="600">
        <a:latin typeface="+mj-lt"/>
        <a:ea typeface="+mj-ea"/>
        <a:cs typeface="+mj-cs"/>
        <a:sym typeface="Calibri"/>
      </a:defRPr>
    </a:lvl2pPr>
    <a:lvl3pPr indent="457200" defTabSz="457200" rtl="1" latinLnBrk="0">
      <a:defRPr sz="600">
        <a:latin typeface="+mj-lt"/>
        <a:ea typeface="+mj-ea"/>
        <a:cs typeface="+mj-cs"/>
        <a:sym typeface="Calibri"/>
      </a:defRPr>
    </a:lvl3pPr>
    <a:lvl4pPr indent="685800" defTabSz="457200" rtl="1" latinLnBrk="0">
      <a:defRPr sz="600">
        <a:latin typeface="+mj-lt"/>
        <a:ea typeface="+mj-ea"/>
        <a:cs typeface="+mj-cs"/>
        <a:sym typeface="Calibri"/>
      </a:defRPr>
    </a:lvl4pPr>
    <a:lvl5pPr indent="914400" defTabSz="457200" rtl="1" latinLnBrk="0">
      <a:defRPr sz="600">
        <a:latin typeface="+mj-lt"/>
        <a:ea typeface="+mj-ea"/>
        <a:cs typeface="+mj-cs"/>
        <a:sym typeface="Calibri"/>
      </a:defRPr>
    </a:lvl5pPr>
    <a:lvl6pPr indent="1143000" defTabSz="457200" rtl="1" latinLnBrk="0">
      <a:defRPr sz="600">
        <a:latin typeface="+mj-lt"/>
        <a:ea typeface="+mj-ea"/>
        <a:cs typeface="+mj-cs"/>
        <a:sym typeface="Calibri"/>
      </a:defRPr>
    </a:lvl6pPr>
    <a:lvl7pPr indent="1371600" defTabSz="457200" rtl="1" latinLnBrk="0">
      <a:defRPr sz="600">
        <a:latin typeface="+mj-lt"/>
        <a:ea typeface="+mj-ea"/>
        <a:cs typeface="+mj-cs"/>
        <a:sym typeface="Calibri"/>
      </a:defRPr>
    </a:lvl7pPr>
    <a:lvl8pPr indent="1600200" defTabSz="457200" rtl="1" latinLnBrk="0">
      <a:defRPr sz="600">
        <a:latin typeface="+mj-lt"/>
        <a:ea typeface="+mj-ea"/>
        <a:cs typeface="+mj-cs"/>
        <a:sym typeface="Calibri"/>
      </a:defRPr>
    </a:lvl8pPr>
    <a:lvl9pPr indent="1828800" defTabSz="457200" rtl="1" latinLnBrk="0">
      <a:defRPr sz="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4114800" cy="226298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361156" y="2203450"/>
            <a:ext cx="3886202" cy="681038"/>
          </a:xfrm>
          <a:prstGeom prst="rect">
            <a:avLst/>
          </a:prstGeom>
        </p:spPr>
        <p:txBody>
          <a:bodyPr anchor="t"/>
          <a:lstStyle>
            <a:lvl1pPr algn="l">
              <a:defRPr b="1" cap="all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361156" y="1453354"/>
            <a:ext cx="3886202" cy="75009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1pPr>
            <a:lvl2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2pPr>
            <a:lvl3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3pPr>
            <a:lvl4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4pPr>
            <a:lvl5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2019300" cy="226298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623887" indent="-166687">
              <a:defRPr sz="1400"/>
            </a:lvl2pPr>
            <a:lvl3pPr marL="1074419" indent="-160019">
              <a:defRPr sz="1400"/>
            </a:lvl3pPr>
            <a:lvl4pPr marL="1549400" indent="-177800">
              <a:defRPr sz="1400"/>
            </a:lvl4pPr>
            <a:lvl5pPr marL="2006600" indent="-177800"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228600" y="767556"/>
            <a:ext cx="2020094" cy="3198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b="1" sz="1200"/>
            </a:lvl1pPr>
            <a:lvl2pPr marL="0" indent="0">
              <a:spcBef>
                <a:spcPts val="200"/>
              </a:spcBef>
              <a:buSzTx/>
              <a:buFontTx/>
              <a:buNone/>
              <a:defRPr b="1" sz="1200"/>
            </a:lvl2pPr>
            <a:lvl3pPr marL="0" indent="0">
              <a:spcBef>
                <a:spcPts val="200"/>
              </a:spcBef>
              <a:buSzTx/>
              <a:buFontTx/>
              <a:buNone/>
              <a:defRPr b="1" sz="1200"/>
            </a:lvl3pPr>
            <a:lvl4pPr marL="0" indent="0">
              <a:spcBef>
                <a:spcPts val="200"/>
              </a:spcBef>
              <a:buSzTx/>
              <a:buFontTx/>
              <a:buNone/>
              <a:defRPr b="1" sz="1200"/>
            </a:lvl4pPr>
            <a:lvl5pPr marL="0" indent="0">
              <a:spcBef>
                <a:spcPts val="200"/>
              </a:spcBef>
              <a:buSzTx/>
              <a:buFontTx/>
              <a:buNone/>
              <a:defRPr b="1"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2322510" y="767556"/>
            <a:ext cx="2020890" cy="319884"/>
          </a:xfrm>
          <a:prstGeom prst="rect">
            <a:avLst/>
          </a:prstGeom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3"/>
          <p:cNvSpPr/>
          <p:nvPr/>
        </p:nvSpPr>
        <p:spPr>
          <a:xfrm>
            <a:off x="1206172" y="417039"/>
            <a:ext cx="7135963" cy="4114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59" tIns="22859" rIns="22859" bIns="22859"/>
          <a:lstStyle/>
          <a:p>
            <a:pPr/>
          </a:p>
        </p:txBody>
      </p:sp>
      <p:pic>
        <p:nvPicPr>
          <p:cNvPr id="66" name="phonto 2.png" descr="phonto 2.png"/>
          <p:cNvPicPr>
            <a:picLocks noChangeAspect="1"/>
          </p:cNvPicPr>
          <p:nvPr/>
        </p:nvPicPr>
        <p:blipFill>
          <a:blip r:embed="rId2">
            <a:alphaModFix amt="62557"/>
            <a:extLst/>
          </a:blip>
          <a:srcRect l="30662" t="35271" r="24037" b="35271"/>
          <a:stretch>
            <a:fillRect/>
          </a:stretch>
        </p:blipFill>
        <p:spPr>
          <a:xfrm>
            <a:off x="-13883" y="4671429"/>
            <a:ext cx="1368290" cy="392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G_1539.png" descr="IMG_1539.png"/>
          <p:cNvPicPr>
            <a:picLocks noChangeAspect="1"/>
          </p:cNvPicPr>
          <p:nvPr/>
        </p:nvPicPr>
        <p:blipFill>
          <a:blip r:embed="rId3">
            <a:alphaModFix amt="15752"/>
            <a:extLst/>
          </a:blip>
          <a:srcRect l="14163" t="21911" r="14163" b="15338"/>
          <a:stretch>
            <a:fillRect/>
          </a:stretch>
        </p:blipFill>
        <p:spPr>
          <a:xfrm>
            <a:off x="1287319" y="505653"/>
            <a:ext cx="819570" cy="720253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نص العنوان"/>
          <p:cNvSpPr txBox="1"/>
          <p:nvPr>
            <p:ph type="title"/>
          </p:nvPr>
        </p:nvSpPr>
        <p:spPr>
          <a:xfrm>
            <a:off x="228600" y="136525"/>
            <a:ext cx="1504158" cy="581025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6" name="مستوى النص الأول…"/>
          <p:cNvSpPr txBox="1"/>
          <p:nvPr>
            <p:ph type="body" sz="quarter" idx="1"/>
          </p:nvPr>
        </p:nvSpPr>
        <p:spPr>
          <a:xfrm>
            <a:off x="1787525" y="136525"/>
            <a:ext cx="2555875" cy="2926558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" name="Text Placeholder 3"/>
          <p:cNvSpPr/>
          <p:nvPr>
            <p:ph type="body" sz="quarter" idx="21"/>
          </p:nvPr>
        </p:nvSpPr>
        <p:spPr>
          <a:xfrm>
            <a:off x="228598" y="717550"/>
            <a:ext cx="1504161" cy="2345533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نص العنوان"/>
          <p:cNvSpPr txBox="1"/>
          <p:nvPr>
            <p:ph type="title"/>
          </p:nvPr>
        </p:nvSpPr>
        <p:spPr>
          <a:xfrm>
            <a:off x="896144" y="2400300"/>
            <a:ext cx="2743202" cy="283369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6" name="Picture Placeholder 2"/>
          <p:cNvSpPr/>
          <p:nvPr>
            <p:ph type="pic" sz="quarter" idx="21"/>
          </p:nvPr>
        </p:nvSpPr>
        <p:spPr>
          <a:xfrm>
            <a:off x="896144" y="306385"/>
            <a:ext cx="2743202" cy="20574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مستوى النص الأول…"/>
          <p:cNvSpPr txBox="1"/>
          <p:nvPr>
            <p:ph type="body" sz="quarter" idx="1"/>
          </p:nvPr>
        </p:nvSpPr>
        <p:spPr>
          <a:xfrm>
            <a:off x="896144" y="2683667"/>
            <a:ext cx="2743202" cy="4024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SzTx/>
              <a:buFontTx/>
              <a:buNone/>
              <a:defRPr sz="700"/>
            </a:lvl1pPr>
            <a:lvl2pPr marL="0" indent="0">
              <a:spcBef>
                <a:spcPts val="100"/>
              </a:spcBef>
              <a:buSzTx/>
              <a:buFontTx/>
              <a:buNone/>
              <a:defRPr sz="700"/>
            </a:lvl2pPr>
            <a:lvl3pPr marL="0" indent="0">
              <a:spcBef>
                <a:spcPts val="100"/>
              </a:spcBef>
              <a:buSzTx/>
              <a:buFontTx/>
              <a:buNone/>
              <a:defRPr sz="700"/>
            </a:lvl3pPr>
            <a:lvl4pPr marL="0" indent="0">
              <a:spcBef>
                <a:spcPts val="100"/>
              </a:spcBef>
              <a:buSzTx/>
              <a:buFontTx/>
              <a:buNone/>
              <a:defRPr sz="700"/>
            </a:lvl4pPr>
            <a:lvl5pPr marL="0" indent="0">
              <a:spcBef>
                <a:spcPts val="100"/>
              </a:spcBef>
              <a:buSzTx/>
              <a:buFontTx/>
              <a:buNone/>
              <a:defRPr sz="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228600" y="137319"/>
            <a:ext cx="4114800" cy="57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5103812" y="1828800"/>
            <a:ext cx="3581401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4207592" y="3204206"/>
            <a:ext cx="135810" cy="13050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r">
              <a:defRPr sz="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71450" marR="0" indent="-17145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620483" marR="0" indent="-163283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66800" marR="0" indent="-15240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554480" marR="0" indent="-18288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0116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4688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9260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383279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840479" marR="0" indent="-182879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hyperlink" Target="https://www.liveworksheets.com/jq2648850sj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8.png"/><Relationship Id="rId4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8.png"/><Relationship Id="rId4" Type="http://schemas.openxmlformats.org/officeDocument/2006/relationships/image" Target="../media/image2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slide" Target="slide12.xml"/><Relationship Id="rId4" Type="http://schemas.openxmlformats.org/officeDocument/2006/relationships/image" Target="../media/image20.png"/><Relationship Id="rId5" Type="http://schemas.openxmlformats.org/officeDocument/2006/relationships/image" Target="../media/image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8.png"/><Relationship Id="rId4" Type="http://schemas.openxmlformats.org/officeDocument/2006/relationships/image" Target="../media/image2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4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8.png"/><Relationship Id="rId4" Type="http://schemas.openxmlformats.org/officeDocument/2006/relationships/image" Target="../media/image2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6.xml"/><Relationship Id="rId3" Type="http://schemas.openxmlformats.org/officeDocument/2006/relationships/image" Target="../media/image10.png"/><Relationship Id="rId4" Type="http://schemas.openxmlformats.org/officeDocument/2006/relationships/image" Target="../media/image2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8.png"/><Relationship Id="rId4" Type="http://schemas.openxmlformats.org/officeDocument/2006/relationships/image" Target="../media/image2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8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8.png"/><Relationship Id="rId4" Type="http://schemas.openxmlformats.org/officeDocument/2006/relationships/image" Target="../media/image2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2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slide" Target="slide5.xml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8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مستطيل مستدير الزوايا"/>
          <p:cNvSpPr/>
          <p:nvPr/>
        </p:nvSpPr>
        <p:spPr>
          <a:xfrm>
            <a:off x="2059057" y="1151851"/>
            <a:ext cx="5660921" cy="1455418"/>
          </a:xfrm>
          <a:prstGeom prst="roundRect">
            <a:avLst>
              <a:gd name="adj" fmla="val 13089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  <p:sp>
        <p:nvSpPr>
          <p:cNvPr id="98" name="مربع نص 1"/>
          <p:cNvSpPr txBox="1"/>
          <p:nvPr/>
        </p:nvSpPr>
        <p:spPr>
          <a:xfrm>
            <a:off x="2944895" y="1090932"/>
            <a:ext cx="3889245" cy="1643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sz="3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</a:t>
            </a:r>
            <a:r>
              <a:t>الفصل</a:t>
            </a:r>
          </a:p>
          <a:p>
            <a:pPr algn="ctr" rtl="0">
              <a:defRPr sz="28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</a:t>
            </a:r>
            <a:r>
              <a:t>الخامس</a:t>
            </a:r>
            <a:endParaRPr b="1"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99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830" y="1475196"/>
            <a:ext cx="3668306" cy="36683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" name="تجميع"/>
          <p:cNvGrpSpPr/>
          <p:nvPr/>
        </p:nvGrpSpPr>
        <p:grpSpPr>
          <a:xfrm>
            <a:off x="5644128" y="-43440"/>
            <a:ext cx="2857509" cy="936540"/>
            <a:chOff x="0" y="0"/>
            <a:chExt cx="2857508" cy="936539"/>
          </a:xfrm>
        </p:grpSpPr>
        <p:sp>
          <p:nvSpPr>
            <p:cNvPr id="100" name="دائرة"/>
            <p:cNvSpPr/>
            <p:nvPr/>
          </p:nvSpPr>
          <p:spPr>
            <a:xfrm>
              <a:off x="2092361" y="448621"/>
              <a:ext cx="311395" cy="311395"/>
            </a:xfrm>
            <a:prstGeom prst="ellipse">
              <a:avLst/>
            </a:prstGeom>
            <a:solidFill>
              <a:srgbClr val="A8C9D1"/>
            </a:solidFill>
            <a:ln w="6350" cap="flat">
              <a:solidFill>
                <a:srgbClr val="5C5C5C"/>
              </a:solidFill>
              <a:prstDash val="solid"/>
              <a:miter lim="800000"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algn="r" defTabSz="1828800" rtl="0">
                <a:defRPr sz="3600"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103" name="تجميع"/>
            <p:cNvGrpSpPr/>
            <p:nvPr/>
          </p:nvGrpSpPr>
          <p:grpSpPr>
            <a:xfrm>
              <a:off x="-1" y="-1"/>
              <a:ext cx="2857510" cy="936541"/>
              <a:chOff x="0" y="0"/>
              <a:chExt cx="2857508" cy="936539"/>
            </a:xfrm>
          </p:grpSpPr>
          <p:sp>
            <p:nvSpPr>
              <p:cNvPr id="101" name="الفصل"/>
              <p:cNvSpPr txBox="1"/>
              <p:nvPr/>
            </p:nvSpPr>
            <p:spPr>
              <a:xfrm>
                <a:off x="1679588" y="0"/>
                <a:ext cx="1177921" cy="5664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b="1" sz="130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Noto Nastaliq Urdu"/>
                    <a:ea typeface="Noto Nastaliq Urdu"/>
                    <a:cs typeface="Noto Nastaliq Urdu"/>
                    <a:sym typeface="Noto Nastaliq Urdu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sp>
            <p:nvSpPr>
              <p:cNvPr id="102" name="الأنماط العددية والدوال"/>
              <p:cNvSpPr txBox="1"/>
              <p:nvPr/>
            </p:nvSpPr>
            <p:spPr>
              <a:xfrm>
                <a:off x="0" y="283219"/>
                <a:ext cx="2098835" cy="6533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rmAutofit fontScale="100000" lnSpcReduction="0"/>
              </a:bodyPr>
              <a:lstStyle>
                <a:lvl1pPr algn="ctr" defTabSz="1298447">
                  <a:lnSpc>
                    <a:spcPct val="90000"/>
                  </a:lnSpc>
                  <a:spcBef>
                    <a:spcPts val="1400"/>
                  </a:spcBef>
                  <a:defRPr b="1" sz="142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Noto Nastaliq Urdu"/>
                    <a:ea typeface="Noto Nastaliq Urdu"/>
                    <a:cs typeface="Noto Nastaliq Urdu"/>
                    <a:sym typeface="Noto Nastaliq Urdu"/>
                  </a:defRPr>
                </a:lvl1pPr>
              </a:lstStyle>
              <a:p>
                <a:pPr rtl="0">
                  <a:defRPr/>
                </a:pPr>
                <a:r>
                  <a:t>العبارات الجبرية و المعادلات</a:t>
                </a:r>
              </a:p>
            </p:txBody>
          </p:sp>
        </p:grpSp>
      </p:grpSp>
      <p:sp>
        <p:nvSpPr>
          <p:cNvPr id="105" name="٥"/>
          <p:cNvSpPr txBox="1"/>
          <p:nvPr/>
        </p:nvSpPr>
        <p:spPr>
          <a:xfrm>
            <a:off x="7783477" y="0"/>
            <a:ext cx="245642" cy="871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 algn="ctr" defTabSz="1828800">
              <a:lnSpc>
                <a:spcPct val="90000"/>
              </a:lnSpc>
              <a:spcBef>
                <a:spcPts val="2000"/>
              </a:spcBef>
              <a:defRPr sz="2600">
                <a:latin typeface="Noto Nastaliq Urdu"/>
                <a:ea typeface="Noto Nastaliq Urdu"/>
                <a:cs typeface="Noto Nastaliq Urdu"/>
                <a:sym typeface="Noto Nastaliq Urdu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pic>
        <p:nvPicPr>
          <p:cNvPr id="106" name="IMG_4527.jpeg" descr="IMG_4527.jpeg"/>
          <p:cNvPicPr>
            <a:picLocks noChangeAspect="1"/>
          </p:cNvPicPr>
          <p:nvPr/>
        </p:nvPicPr>
        <p:blipFill>
          <a:blip r:embed="rId3">
            <a:extLst/>
          </a:blip>
          <a:srcRect l="1026" t="0" r="1026" b="0"/>
          <a:stretch>
            <a:fillRect/>
          </a:stretch>
        </p:blipFill>
        <p:spPr>
          <a:xfrm>
            <a:off x="6145560" y="1515070"/>
            <a:ext cx="688408" cy="68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G_1141.png" descr="IMG_1141.png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26419" t="5676" r="26419" b="38459"/>
          <a:stretch>
            <a:fillRect/>
          </a:stretch>
        </p:blipFill>
        <p:spPr>
          <a:xfrm>
            <a:off x="2863748" y="1583292"/>
            <a:ext cx="737211" cy="592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32933" t="42237" r="26031" b="37767"/>
          <a:stretch>
            <a:fillRect/>
          </a:stretch>
        </p:blipFill>
        <p:spPr>
          <a:xfrm>
            <a:off x="3408172" y="4614702"/>
            <a:ext cx="1876119" cy="403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IMG_4033.png" descr="IMG_4033.png"/>
          <p:cNvPicPr>
            <a:picLocks noChangeAspect="1"/>
          </p:cNvPicPr>
          <p:nvPr/>
        </p:nvPicPr>
        <p:blipFill>
          <a:blip r:embed="rId7">
            <a:extLst/>
          </a:blip>
          <a:srcRect l="5582" t="5287" r="5582" b="5287"/>
          <a:stretch>
            <a:fillRect/>
          </a:stretch>
        </p:blipFill>
        <p:spPr>
          <a:xfrm>
            <a:off x="574064" y="1859756"/>
            <a:ext cx="784481" cy="711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G_3570.png" descr="IMG_35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604" y="1638050"/>
            <a:ext cx="3425891" cy="3425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5" b="18516"/>
          <a:stretch>
            <a:fillRect/>
          </a:stretch>
        </p:blipFill>
        <p:spPr>
          <a:xfrm flipH="1" rot="16200000">
            <a:off x="7795806" y="924818"/>
            <a:ext cx="364465" cy="246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G_4519.png" descr="IMG_4519.png"/>
          <p:cNvPicPr>
            <a:picLocks noChangeAspect="1"/>
          </p:cNvPicPr>
          <p:nvPr/>
        </p:nvPicPr>
        <p:blipFill>
          <a:blip r:embed="rId4">
            <a:extLst/>
          </a:blip>
          <a:srcRect l="0" t="0" r="6923" b="0"/>
          <a:stretch>
            <a:fillRect/>
          </a:stretch>
        </p:blipFill>
        <p:spPr>
          <a:xfrm>
            <a:off x="3833273" y="417039"/>
            <a:ext cx="4427074" cy="41322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290652"/>
            <a:ext cx="890232" cy="380781"/>
            <a:chOff x="-1" y="-1"/>
            <a:chExt cx="890230" cy="380779"/>
          </a:xfrm>
        </p:grpSpPr>
        <p:sp>
          <p:nvSpPr>
            <p:cNvPr id="176" name="Freeform 10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77" name="Freeform 12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79" name="IMG_3571.png" descr="IMG_357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05447" y="3425386"/>
            <a:ext cx="1638554" cy="16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مستطيل"/>
          <p:cNvSpPr/>
          <p:nvPr/>
        </p:nvSpPr>
        <p:spPr>
          <a:xfrm>
            <a:off x="3848314" y="3899866"/>
            <a:ext cx="3363342" cy="378087"/>
          </a:xfrm>
          <a:prstGeom prst="rect">
            <a:avLst/>
          </a:prstGeom>
          <a:ln w="25400">
            <a:solidFill>
              <a:schemeClr val="accent2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  <p:pic>
        <p:nvPicPr>
          <p:cNvPr id="181" name="IMG_4519.png" descr="IMG_4519.png"/>
          <p:cNvPicPr>
            <a:picLocks noChangeAspect="1"/>
          </p:cNvPicPr>
          <p:nvPr/>
        </p:nvPicPr>
        <p:blipFill>
          <a:blip r:embed="rId4">
            <a:extLst/>
          </a:blip>
          <a:srcRect l="0" t="0" r="6923" b="0"/>
          <a:stretch>
            <a:fillRect/>
          </a:stretch>
        </p:blipFill>
        <p:spPr>
          <a:xfrm>
            <a:off x="3231584" y="477874"/>
            <a:ext cx="4084780" cy="3812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124853" y="2474440"/>
            <a:ext cx="2733834" cy="2265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6"/>
          <a:stretch>
            <a:fillRect/>
          </a:stretch>
        </p:blipFill>
        <p:spPr>
          <a:xfrm flipH="1" rot="16200000">
            <a:off x="7744280" y="1003106"/>
            <a:ext cx="427731" cy="289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G_4520.png" descr="IMG_45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85394" y="417039"/>
            <a:ext cx="4806288" cy="3770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3572.png" descr="IMG_3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0969" y="3020469"/>
            <a:ext cx="2123033" cy="21230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" name="Group 8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5214" y="4290652"/>
            <a:ext cx="890232" cy="380781"/>
            <a:chOff x="-1" y="-1"/>
            <a:chExt cx="890230" cy="380779"/>
          </a:xfrm>
        </p:grpSpPr>
        <p:sp>
          <p:nvSpPr>
            <p:cNvPr id="188" name="Freeform 10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89" name="Freeform 12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91" name="IMG_4520.png" descr="IMG_4520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46694"/>
          <a:stretch>
            <a:fillRect/>
          </a:stretch>
        </p:blipFill>
        <p:spPr>
          <a:xfrm>
            <a:off x="3304732" y="417039"/>
            <a:ext cx="4184508" cy="1749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4524.jpeg" descr="IMG_4524.jpeg"/>
          <p:cNvPicPr>
            <a:picLocks noChangeAspect="1"/>
          </p:cNvPicPr>
          <p:nvPr/>
        </p:nvPicPr>
        <p:blipFill>
          <a:blip r:embed="rId5">
            <a:extLst/>
          </a:blip>
          <a:srcRect l="10307" t="18186" r="11771" b="18186"/>
          <a:stretch>
            <a:fillRect/>
          </a:stretch>
        </p:blipFill>
        <p:spPr>
          <a:xfrm>
            <a:off x="3304731" y="2202384"/>
            <a:ext cx="3670358" cy="1879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G_3574.png" descr="IMG_3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816" y="2571750"/>
            <a:ext cx="2733888" cy="273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6"/>
          <a:stretch>
            <a:fillRect/>
          </a:stretch>
        </p:blipFill>
        <p:spPr>
          <a:xfrm flipH="1" rot="16200000">
            <a:off x="7684850" y="1154226"/>
            <a:ext cx="427730" cy="289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G_4521.png" descr="IMG_4521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47076"/>
          <a:stretch>
            <a:fillRect/>
          </a:stretch>
        </p:blipFill>
        <p:spPr>
          <a:xfrm>
            <a:off x="2886261" y="342268"/>
            <a:ext cx="5292467" cy="25675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98" name="Freeform 13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99" name="Freeform 15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201" name="IMG_3573.png" descr="IMG_3573.png"/>
          <p:cNvPicPr>
            <a:picLocks noChangeAspect="1"/>
          </p:cNvPicPr>
          <p:nvPr/>
        </p:nvPicPr>
        <p:blipFill>
          <a:blip r:embed="rId3">
            <a:extLst/>
          </a:blip>
          <a:srcRect l="4010" t="18485" r="4010" b="18485"/>
          <a:stretch>
            <a:fillRect/>
          </a:stretch>
        </p:blipFill>
        <p:spPr>
          <a:xfrm>
            <a:off x="6766322" y="3328480"/>
            <a:ext cx="2377723" cy="162936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القاعدة: ٤ س"/>
          <p:cNvSpPr txBox="1"/>
          <p:nvPr/>
        </p:nvSpPr>
        <p:spPr>
          <a:xfrm>
            <a:off x="5554207" y="2161636"/>
            <a:ext cx="1676321" cy="54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>
            <a:lvl1pPr algn="r">
              <a:lnSpc>
                <a:spcPct val="125000"/>
              </a:lnSpc>
              <a:defRPr sz="25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القاعدة: ٤ س</a:t>
            </a:r>
          </a:p>
        </p:txBody>
      </p:sp>
      <p:pic>
        <p:nvPicPr>
          <p:cNvPr id="203" name="IMG_4521.png" descr="IMG_4521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47076"/>
          <a:stretch>
            <a:fillRect/>
          </a:stretch>
        </p:blipFill>
        <p:spPr>
          <a:xfrm>
            <a:off x="4612024" y="351886"/>
            <a:ext cx="3730167" cy="1809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4525.jpeg" descr="IMG_4525.jpeg"/>
          <p:cNvPicPr>
            <a:picLocks noChangeAspect="1"/>
          </p:cNvPicPr>
          <p:nvPr/>
        </p:nvPicPr>
        <p:blipFill>
          <a:blip r:embed="rId5">
            <a:extLst/>
          </a:blip>
          <a:srcRect l="2736" t="4990" r="4536" b="0"/>
          <a:stretch>
            <a:fillRect/>
          </a:stretch>
        </p:blipFill>
        <p:spPr>
          <a:xfrm>
            <a:off x="2013050" y="2209837"/>
            <a:ext cx="3276604" cy="2131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770" y="2352170"/>
            <a:ext cx="1961707" cy="2179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6"/>
          <a:stretch>
            <a:fillRect/>
          </a:stretch>
        </p:blipFill>
        <p:spPr>
          <a:xfrm flipH="1" rot="16200000">
            <a:off x="7897958" y="4062029"/>
            <a:ext cx="427730" cy="289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G_4521.png" descr="IMG_4521.png"/>
          <p:cNvPicPr>
            <a:picLocks noChangeAspect="1"/>
          </p:cNvPicPr>
          <p:nvPr/>
        </p:nvPicPr>
        <p:blipFill>
          <a:blip r:embed="rId4">
            <a:extLst/>
          </a:blip>
          <a:srcRect l="15827" t="61002" r="0" b="2980"/>
          <a:stretch>
            <a:fillRect/>
          </a:stretch>
        </p:blipFill>
        <p:spPr>
          <a:xfrm>
            <a:off x="3005867" y="415057"/>
            <a:ext cx="5250645" cy="2059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290652"/>
            <a:ext cx="890232" cy="380781"/>
            <a:chOff x="-1" y="-1"/>
            <a:chExt cx="890230" cy="380779"/>
          </a:xfrm>
        </p:grpSpPr>
        <p:sp>
          <p:nvSpPr>
            <p:cNvPr id="210" name="Freeform 10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211" name="Freeform 12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213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1914" y="3491414"/>
            <a:ext cx="1652086" cy="165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G_4521.png" descr="IMG_4521.png"/>
          <p:cNvPicPr>
            <a:picLocks noChangeAspect="1"/>
          </p:cNvPicPr>
          <p:nvPr/>
        </p:nvPicPr>
        <p:blipFill>
          <a:blip r:embed="rId4">
            <a:extLst/>
          </a:blip>
          <a:srcRect l="56587" t="74405" r="0" b="14648"/>
          <a:stretch>
            <a:fillRect/>
          </a:stretch>
        </p:blipFill>
        <p:spPr>
          <a:xfrm>
            <a:off x="5610079" y="417040"/>
            <a:ext cx="2708041" cy="6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4521.png" descr="IMG_4521.png"/>
          <p:cNvPicPr>
            <a:picLocks noChangeAspect="1"/>
          </p:cNvPicPr>
          <p:nvPr/>
        </p:nvPicPr>
        <p:blipFill>
          <a:blip r:embed="rId4">
            <a:extLst/>
          </a:blip>
          <a:srcRect l="18068" t="75745" r="44518" b="15594"/>
          <a:stretch>
            <a:fillRect/>
          </a:stretch>
        </p:blipFill>
        <p:spPr>
          <a:xfrm>
            <a:off x="5750522" y="1827578"/>
            <a:ext cx="2333864" cy="495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4521.png" descr="IMG_4521.png"/>
          <p:cNvPicPr>
            <a:picLocks noChangeAspect="1"/>
          </p:cNvPicPr>
          <p:nvPr/>
        </p:nvPicPr>
        <p:blipFill>
          <a:blip r:embed="rId4">
            <a:extLst/>
          </a:blip>
          <a:srcRect l="28980" t="87729" r="2312" b="3610"/>
          <a:stretch>
            <a:fillRect/>
          </a:stretch>
        </p:blipFill>
        <p:spPr>
          <a:xfrm>
            <a:off x="3798691" y="3107546"/>
            <a:ext cx="4285899" cy="495178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= ٣٠ + ٦…"/>
          <p:cNvSpPr txBox="1"/>
          <p:nvPr/>
        </p:nvSpPr>
        <p:spPr>
          <a:xfrm>
            <a:off x="4572000" y="489170"/>
            <a:ext cx="1148865" cy="912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r" rtl="0">
              <a:lnSpc>
                <a:spcPct val="75000"/>
              </a:lnSpc>
              <a:defRPr sz="25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= ٣٠ + ٦ </a:t>
            </a:r>
          </a:p>
          <a:p>
            <a:pPr algn="r" rtl="0">
              <a:lnSpc>
                <a:spcPct val="75000"/>
              </a:lnSpc>
              <a:defRPr sz="25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= ٣٦</a:t>
            </a:r>
          </a:p>
        </p:txBody>
      </p:sp>
      <p:sp>
        <p:nvSpPr>
          <p:cNvPr id="218" name="= ٢٦ + ١٤…"/>
          <p:cNvSpPr txBox="1"/>
          <p:nvPr/>
        </p:nvSpPr>
        <p:spPr>
          <a:xfrm>
            <a:off x="4576900" y="1798358"/>
            <a:ext cx="1148865" cy="912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r" rtl="0">
              <a:lnSpc>
                <a:spcPct val="75000"/>
              </a:lnSpc>
              <a:defRPr sz="25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= ٢٦ + ١٤ </a:t>
            </a:r>
          </a:p>
          <a:p>
            <a:pPr algn="r" rtl="0">
              <a:lnSpc>
                <a:spcPct val="75000"/>
              </a:lnSpc>
              <a:defRPr sz="25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= ٤٠</a:t>
            </a:r>
          </a:p>
        </p:txBody>
      </p:sp>
      <p:sp>
        <p:nvSpPr>
          <p:cNvPr id="219" name="(٤ + ٢٨ ) - ١٣…"/>
          <p:cNvSpPr txBox="1"/>
          <p:nvPr/>
        </p:nvSpPr>
        <p:spPr>
          <a:xfrm>
            <a:off x="1764576" y="3033489"/>
            <a:ext cx="1969352" cy="1283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r" rtl="0">
              <a:lnSpc>
                <a:spcPct val="75000"/>
              </a:lnSpc>
              <a:defRPr sz="25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(٤ + ٢٨ ) - ١٣</a:t>
            </a:r>
          </a:p>
          <a:p>
            <a:pPr algn="r" rtl="0">
              <a:lnSpc>
                <a:spcPct val="75000"/>
              </a:lnSpc>
              <a:defRPr sz="25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= ٣٢ - ١٣ </a:t>
            </a:r>
          </a:p>
          <a:p>
            <a:pPr algn="r" rtl="0">
              <a:lnSpc>
                <a:spcPct val="75000"/>
              </a:lnSpc>
              <a:defRPr sz="25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=١٩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3573.png" descr="IMG_3573.png"/>
          <p:cNvPicPr>
            <a:picLocks noChangeAspect="1"/>
          </p:cNvPicPr>
          <p:nvPr/>
        </p:nvPicPr>
        <p:blipFill>
          <a:blip r:embed="rId2">
            <a:extLst/>
          </a:blip>
          <a:srcRect l="0" t="20327" r="0" b="19768"/>
          <a:stretch>
            <a:fillRect/>
          </a:stretch>
        </p:blipFill>
        <p:spPr>
          <a:xfrm>
            <a:off x="271517" y="2894537"/>
            <a:ext cx="2851199" cy="1707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صورة 10" descr="صورة 10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4" b="18517"/>
          <a:stretch>
            <a:fillRect/>
          </a:stretch>
        </p:blipFill>
        <p:spPr>
          <a:xfrm flipH="1" rot="16200000">
            <a:off x="7834584" y="4117592"/>
            <a:ext cx="408204" cy="276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4522.png" descr="IMG_4522.png"/>
          <p:cNvPicPr>
            <a:picLocks noChangeAspect="1"/>
          </p:cNvPicPr>
          <p:nvPr/>
        </p:nvPicPr>
        <p:blipFill>
          <a:blip r:embed="rId4">
            <a:extLst/>
          </a:blip>
          <a:srcRect l="9585" t="3327" r="0" b="46451"/>
          <a:stretch>
            <a:fillRect/>
          </a:stretch>
        </p:blipFill>
        <p:spPr>
          <a:xfrm>
            <a:off x="2449102" y="417039"/>
            <a:ext cx="5804261" cy="2510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225" name="Freeform 10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226" name="Freeform 12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228" name="IMG_3560.png" descr="IMG_3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9091" y="2898591"/>
            <a:ext cx="2244910" cy="2244909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٣ + ٥ = ٨…"/>
          <p:cNvSpPr txBox="1"/>
          <p:nvPr/>
        </p:nvSpPr>
        <p:spPr>
          <a:xfrm>
            <a:off x="5165623" y="1135817"/>
            <a:ext cx="1786052" cy="926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rPr>
                <a:solidFill>
                  <a:srgbClr val="99244F"/>
                </a:solidFill>
              </a:rPr>
              <a:t>٣</a:t>
            </a:r>
            <a:r>
              <a:t> + ٥ = ٨</a:t>
            </a:r>
          </a:p>
          <a:p>
            <a:pPr algn="ctr" rtl="0">
              <a:defRPr b="1" sz="3000">
                <a:solidFill>
                  <a:srgbClr val="99244F"/>
                </a:solidFill>
              </a:defRPr>
            </a:pPr>
            <a:r>
              <a:t>س = ٣</a:t>
            </a:r>
          </a:p>
        </p:txBody>
      </p:sp>
      <p:pic>
        <p:nvPicPr>
          <p:cNvPr id="230" name="IMG_4522.png" descr="IMG_4522.png"/>
          <p:cNvPicPr>
            <a:picLocks noChangeAspect="1"/>
          </p:cNvPicPr>
          <p:nvPr/>
        </p:nvPicPr>
        <p:blipFill>
          <a:blip r:embed="rId4">
            <a:extLst/>
          </a:blip>
          <a:srcRect l="62956" t="19561" r="0" b="69450"/>
          <a:stretch>
            <a:fillRect/>
          </a:stretch>
        </p:blipFill>
        <p:spPr>
          <a:xfrm>
            <a:off x="5282446" y="505653"/>
            <a:ext cx="2068568" cy="477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G_4522.png" descr="IMG_4522.png"/>
          <p:cNvPicPr>
            <a:picLocks noChangeAspect="1"/>
          </p:cNvPicPr>
          <p:nvPr/>
        </p:nvPicPr>
        <p:blipFill>
          <a:blip r:embed="rId4">
            <a:extLst/>
          </a:blip>
          <a:srcRect l="14500" t="34040" r="48455" b="54971"/>
          <a:stretch>
            <a:fillRect/>
          </a:stretch>
        </p:blipFill>
        <p:spPr>
          <a:xfrm>
            <a:off x="2193721" y="2571750"/>
            <a:ext cx="2118455" cy="489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G_4522.png" descr="IMG_4522.png"/>
          <p:cNvPicPr>
            <a:picLocks noChangeAspect="1"/>
          </p:cNvPicPr>
          <p:nvPr/>
        </p:nvPicPr>
        <p:blipFill>
          <a:blip r:embed="rId4">
            <a:extLst/>
          </a:blip>
          <a:srcRect l="64501" t="33872" r="0" b="53516"/>
          <a:stretch>
            <a:fillRect/>
          </a:stretch>
        </p:blipFill>
        <p:spPr>
          <a:xfrm>
            <a:off x="5048800" y="2595908"/>
            <a:ext cx="2019668" cy="558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G_4522.png" descr="IMG_4522.png"/>
          <p:cNvPicPr>
            <a:picLocks noChangeAspect="1"/>
          </p:cNvPicPr>
          <p:nvPr/>
        </p:nvPicPr>
        <p:blipFill>
          <a:blip r:embed="rId4">
            <a:extLst/>
          </a:blip>
          <a:srcRect l="12956" t="19561" r="50000" b="69450"/>
          <a:stretch>
            <a:fillRect/>
          </a:stretch>
        </p:blipFill>
        <p:spPr>
          <a:xfrm>
            <a:off x="2302120" y="494143"/>
            <a:ext cx="2118506" cy="489273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١٣ - ٢ = ١١…"/>
          <p:cNvSpPr txBox="1"/>
          <p:nvPr/>
        </p:nvSpPr>
        <p:spPr>
          <a:xfrm>
            <a:off x="2106865" y="1135817"/>
            <a:ext cx="2016032" cy="926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rPr>
                <a:solidFill>
                  <a:srgbClr val="99244F"/>
                </a:solidFill>
              </a:rPr>
              <a:t>١٣</a:t>
            </a:r>
            <a:r>
              <a:t> - ٢ = ١١</a:t>
            </a:r>
          </a:p>
          <a:p>
            <a:pPr algn="ctr" rtl="0">
              <a:defRPr b="1" sz="3000">
                <a:solidFill>
                  <a:srgbClr val="99244F"/>
                </a:solidFill>
              </a:defRPr>
            </a:pPr>
            <a:r>
              <a:t>ص = ١٣</a:t>
            </a:r>
          </a:p>
        </p:txBody>
      </p:sp>
      <p:sp>
        <p:nvSpPr>
          <p:cNvPr id="235" name="٦ × ٧ = ٤٢…"/>
          <p:cNvSpPr txBox="1"/>
          <p:nvPr/>
        </p:nvSpPr>
        <p:spPr>
          <a:xfrm>
            <a:off x="5106615" y="3204961"/>
            <a:ext cx="1845061" cy="926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٦ ×</a:t>
            </a:r>
            <a:r>
              <a:rPr>
                <a:solidFill>
                  <a:srgbClr val="99244F"/>
                </a:solidFill>
              </a:rPr>
              <a:t> ٧ </a:t>
            </a:r>
            <a:r>
              <a:t>= ٤٢</a:t>
            </a:r>
            <a:endParaRPr>
              <a:solidFill>
                <a:srgbClr val="99244F"/>
              </a:solidFill>
            </a:endParaRPr>
          </a:p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rPr>
                <a:solidFill>
                  <a:srgbClr val="99244F"/>
                </a:solidFill>
              </a:rPr>
              <a:t>ع = ٧</a:t>
            </a:r>
          </a:p>
        </p:txBody>
      </p:sp>
      <p:sp>
        <p:nvSpPr>
          <p:cNvPr id="236" name="٢٠ - ٤ = ١٦…"/>
          <p:cNvSpPr txBox="1"/>
          <p:nvPr/>
        </p:nvSpPr>
        <p:spPr>
          <a:xfrm>
            <a:off x="2106865" y="3154708"/>
            <a:ext cx="1853739" cy="926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rPr>
                <a:solidFill>
                  <a:srgbClr val="99244F"/>
                </a:solidFill>
              </a:rPr>
              <a:t>٢٠</a:t>
            </a:r>
            <a:r>
              <a:t> - ٤ = ١٦</a:t>
            </a:r>
          </a:p>
          <a:p>
            <a:pPr algn="ctr" rtl="0">
              <a:defRPr b="1" sz="3000">
                <a:solidFill>
                  <a:srgbClr val="99244F"/>
                </a:solidFill>
              </a:defRPr>
            </a:pPr>
            <a:r>
              <a:t>ت = ٢٠</a:t>
            </a:r>
          </a:p>
        </p:txBody>
      </p:sp>
      <p:sp>
        <p:nvSpPr>
          <p:cNvPr id="237" name="خط"/>
          <p:cNvSpPr/>
          <p:nvPr/>
        </p:nvSpPr>
        <p:spPr>
          <a:xfrm flipV="1">
            <a:off x="4851543" y="589186"/>
            <a:ext cx="1" cy="3752268"/>
          </a:xfrm>
          <a:prstGeom prst="line">
            <a:avLst/>
          </a:prstGeom>
          <a:ln w="12700">
            <a:solidFill>
              <a:schemeClr val="accent6"/>
            </a:solidFill>
            <a:custDash>
              <a:ds d="600000" sp="600000"/>
            </a:custDash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8" name="خط"/>
          <p:cNvSpPr/>
          <p:nvPr/>
        </p:nvSpPr>
        <p:spPr>
          <a:xfrm>
            <a:off x="1846469" y="2431108"/>
            <a:ext cx="5959348" cy="1"/>
          </a:xfrm>
          <a:prstGeom prst="line">
            <a:avLst/>
          </a:prstGeom>
          <a:ln w="12700">
            <a:solidFill>
              <a:schemeClr val="accent6"/>
            </a:solidFill>
            <a:custDash>
              <a:ds d="600000" sp="600000"/>
            </a:custDash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03" y="2513189"/>
            <a:ext cx="2669059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7891681" y="4151162"/>
            <a:ext cx="326498" cy="220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G_4517.png" descr="IMG_4517.png"/>
          <p:cNvPicPr>
            <a:picLocks noChangeAspect="1"/>
          </p:cNvPicPr>
          <p:nvPr/>
        </p:nvPicPr>
        <p:blipFill>
          <a:blip r:embed="rId4">
            <a:extLst/>
          </a:blip>
          <a:srcRect l="14129" t="2772" r="4678" b="40664"/>
          <a:stretch>
            <a:fillRect/>
          </a:stretch>
        </p:blipFill>
        <p:spPr>
          <a:xfrm>
            <a:off x="3042336" y="417039"/>
            <a:ext cx="5122844" cy="29494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330254" y="2888222"/>
            <a:ext cx="2234430" cy="1851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6"/>
          <a:stretch>
            <a:fillRect/>
          </a:stretch>
        </p:blipFill>
        <p:spPr>
          <a:xfrm flipH="1" rot="16200000">
            <a:off x="7698230" y="1149755"/>
            <a:ext cx="427730" cy="289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G_4522.png" descr="IMG_4522.png"/>
          <p:cNvPicPr>
            <a:picLocks noChangeAspect="1"/>
          </p:cNvPicPr>
          <p:nvPr/>
        </p:nvPicPr>
        <p:blipFill>
          <a:blip r:embed="rId4">
            <a:extLst/>
          </a:blip>
          <a:srcRect l="5090" t="61237" r="1123" b="0"/>
          <a:stretch>
            <a:fillRect/>
          </a:stretch>
        </p:blipFill>
        <p:spPr>
          <a:xfrm>
            <a:off x="2113885" y="417040"/>
            <a:ext cx="6014837" cy="1935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7162006" y="3501231"/>
            <a:ext cx="1981943" cy="1642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G_4522.png" descr="IMG_4522.png"/>
          <p:cNvPicPr>
            <a:picLocks noChangeAspect="1"/>
          </p:cNvPicPr>
          <p:nvPr/>
        </p:nvPicPr>
        <p:blipFill>
          <a:blip r:embed="rId3">
            <a:extLst/>
          </a:blip>
          <a:srcRect l="5090" t="61237" r="1123" b="0"/>
          <a:stretch>
            <a:fillRect/>
          </a:stretch>
        </p:blipFill>
        <p:spPr>
          <a:xfrm>
            <a:off x="3754857" y="417040"/>
            <a:ext cx="4479890" cy="1441668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في العبارة يمكن التعويض عن س بأي قيمة أما المعادلة يوجد قيمة واحدة فقط لـ س تجعل المعادلة صحيحة"/>
          <p:cNvSpPr txBox="1"/>
          <p:nvPr/>
        </p:nvSpPr>
        <p:spPr>
          <a:xfrm>
            <a:off x="1968660" y="2025015"/>
            <a:ext cx="4904634" cy="1093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>
            <a:lvl1pPr algn="r">
              <a:lnSpc>
                <a:spcPct val="75000"/>
              </a:lnSpc>
              <a:defRPr sz="22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في العبارة يمكن التعويض عن س بأي قيمة أما المعادلة يوجد قيمة واحدة فقط لـ س تجعل المعادلة صحيحة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15" name="Freeform 9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16" name="Freeform 11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18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75321" y="3274820"/>
            <a:ext cx="1868680" cy="186868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مربع نص 12"/>
          <p:cNvSpPr txBox="1"/>
          <p:nvPr/>
        </p:nvSpPr>
        <p:spPr>
          <a:xfrm>
            <a:off x="5556282" y="1021165"/>
            <a:ext cx="2061834" cy="553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sz="2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>
                <a:solidFill>
                  <a:srgbClr val="99244F"/>
                </a:solidFill>
              </a:rPr>
              <a:t>٧</a:t>
            </a:r>
            <a:r>
              <a:t> + ٧ = ١٤</a:t>
            </a:r>
          </a:p>
        </p:txBody>
      </p:sp>
      <p:pic>
        <p:nvPicPr>
          <p:cNvPr id="120" name="IMG_4517.png" descr="IMG_4517.png"/>
          <p:cNvPicPr>
            <a:picLocks noChangeAspect="1"/>
          </p:cNvPicPr>
          <p:nvPr/>
        </p:nvPicPr>
        <p:blipFill>
          <a:blip r:embed="rId4">
            <a:extLst/>
          </a:blip>
          <a:srcRect l="65977" t="27510" r="4678" b="62944"/>
          <a:stretch>
            <a:fillRect/>
          </a:stretch>
        </p:blipFill>
        <p:spPr>
          <a:xfrm>
            <a:off x="5946250" y="505652"/>
            <a:ext cx="1821527" cy="489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G_4517.png" descr="IMG_4517.png"/>
          <p:cNvPicPr>
            <a:picLocks noChangeAspect="1"/>
          </p:cNvPicPr>
          <p:nvPr/>
        </p:nvPicPr>
        <p:blipFill>
          <a:blip r:embed="rId4">
            <a:extLst/>
          </a:blip>
          <a:srcRect l="64220" t="36817" r="4799" b="53123"/>
          <a:stretch>
            <a:fillRect/>
          </a:stretch>
        </p:blipFill>
        <p:spPr>
          <a:xfrm>
            <a:off x="5800597" y="1773247"/>
            <a:ext cx="1967114" cy="527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G_4517.png" descr="IMG_4517.png"/>
          <p:cNvPicPr>
            <a:picLocks noChangeAspect="1"/>
          </p:cNvPicPr>
          <p:nvPr/>
        </p:nvPicPr>
        <p:blipFill>
          <a:blip r:embed="rId4">
            <a:extLst/>
          </a:blip>
          <a:srcRect l="63978" t="48104" r="5283" b="42570"/>
          <a:stretch>
            <a:fillRect/>
          </a:stretch>
        </p:blipFill>
        <p:spPr>
          <a:xfrm>
            <a:off x="5739478" y="3122221"/>
            <a:ext cx="2028328" cy="50855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مربع نص 12"/>
          <p:cNvSpPr txBox="1"/>
          <p:nvPr/>
        </p:nvSpPr>
        <p:spPr>
          <a:xfrm>
            <a:off x="5946251" y="2301091"/>
            <a:ext cx="2061833" cy="553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sz="2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٢١ ÷ </a:t>
            </a:r>
            <a:r>
              <a:rPr>
                <a:solidFill>
                  <a:srgbClr val="99244F"/>
                </a:solidFill>
              </a:rPr>
              <a:t>٧</a:t>
            </a:r>
            <a:r>
              <a:t> = ٣</a:t>
            </a:r>
          </a:p>
        </p:txBody>
      </p:sp>
      <p:sp>
        <p:nvSpPr>
          <p:cNvPr id="124" name="مربع نص 12"/>
          <p:cNvSpPr txBox="1"/>
          <p:nvPr/>
        </p:nvSpPr>
        <p:spPr>
          <a:xfrm>
            <a:off x="2347838" y="2294890"/>
            <a:ext cx="2061834" cy="553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sz="2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١٢ × </a:t>
            </a:r>
            <a:r>
              <a:rPr>
                <a:solidFill>
                  <a:srgbClr val="99244F"/>
                </a:solidFill>
              </a:rPr>
              <a:t>٥</a:t>
            </a:r>
            <a:r>
              <a:t> = ٦٠</a:t>
            </a:r>
          </a:p>
        </p:txBody>
      </p:sp>
      <p:sp>
        <p:nvSpPr>
          <p:cNvPr id="125" name="مربع نص 12"/>
          <p:cNvSpPr txBox="1"/>
          <p:nvPr/>
        </p:nvSpPr>
        <p:spPr>
          <a:xfrm>
            <a:off x="2106865" y="972863"/>
            <a:ext cx="2061834" cy="553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sz="2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١٢ - </a:t>
            </a:r>
            <a:r>
              <a:rPr>
                <a:solidFill>
                  <a:srgbClr val="99244F"/>
                </a:solidFill>
              </a:rPr>
              <a:t>٥</a:t>
            </a:r>
            <a:r>
              <a:t> = ٧</a:t>
            </a:r>
          </a:p>
        </p:txBody>
      </p:sp>
      <p:sp>
        <p:nvSpPr>
          <p:cNvPr id="126" name="مربع نص 12"/>
          <p:cNvSpPr txBox="1"/>
          <p:nvPr/>
        </p:nvSpPr>
        <p:spPr>
          <a:xfrm>
            <a:off x="5556282" y="3579419"/>
            <a:ext cx="2061834" cy="553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sz="2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>
                <a:solidFill>
                  <a:srgbClr val="99244F"/>
                </a:solidFill>
              </a:rPr>
              <a:t>٧</a:t>
            </a:r>
            <a:r>
              <a:t> + </a:t>
            </a:r>
            <a:r>
              <a:rPr>
                <a:solidFill>
                  <a:srgbClr val="99244F"/>
                </a:solidFill>
              </a:rPr>
              <a:t>٥</a:t>
            </a:r>
            <a:r>
              <a:t> = ١٢</a:t>
            </a:r>
          </a:p>
        </p:txBody>
      </p:sp>
      <p:sp>
        <p:nvSpPr>
          <p:cNvPr id="127" name="مربع نص 12"/>
          <p:cNvSpPr txBox="1"/>
          <p:nvPr/>
        </p:nvSpPr>
        <p:spPr>
          <a:xfrm>
            <a:off x="2246766" y="3616918"/>
            <a:ext cx="2061834" cy="553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sz="2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>
                <a:solidFill>
                  <a:srgbClr val="99244F"/>
                </a:solidFill>
              </a:rPr>
              <a:t>٧</a:t>
            </a:r>
            <a:r>
              <a:t> × </a:t>
            </a:r>
            <a:r>
              <a:rPr>
                <a:solidFill>
                  <a:srgbClr val="99244F"/>
                </a:solidFill>
              </a:rPr>
              <a:t>٥</a:t>
            </a:r>
            <a:r>
              <a:t> = ٣٥</a:t>
            </a:r>
          </a:p>
        </p:txBody>
      </p:sp>
      <p:pic>
        <p:nvPicPr>
          <p:cNvPr id="128" name="IMG_4517.png" descr="IMG_4517.png"/>
          <p:cNvPicPr>
            <a:picLocks noChangeAspect="1"/>
          </p:cNvPicPr>
          <p:nvPr/>
        </p:nvPicPr>
        <p:blipFill>
          <a:blip r:embed="rId4">
            <a:extLst/>
          </a:blip>
          <a:srcRect l="18127" t="26769" r="52527" b="63685"/>
          <a:stretch>
            <a:fillRect/>
          </a:stretch>
        </p:blipFill>
        <p:spPr>
          <a:xfrm>
            <a:off x="2486546" y="505652"/>
            <a:ext cx="1821872" cy="489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G_4517.png" descr="IMG_4517.png"/>
          <p:cNvPicPr>
            <a:picLocks noChangeAspect="1"/>
          </p:cNvPicPr>
          <p:nvPr/>
        </p:nvPicPr>
        <p:blipFill>
          <a:blip r:embed="rId4">
            <a:extLst/>
          </a:blip>
          <a:srcRect l="19020" t="37505" r="49999" b="52436"/>
          <a:stretch>
            <a:fillRect/>
          </a:stretch>
        </p:blipFill>
        <p:spPr>
          <a:xfrm>
            <a:off x="2486546" y="1802124"/>
            <a:ext cx="1967114" cy="527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G_4517.png" descr="IMG_4517.png"/>
          <p:cNvPicPr>
            <a:picLocks noChangeAspect="1"/>
          </p:cNvPicPr>
          <p:nvPr/>
        </p:nvPicPr>
        <p:blipFill>
          <a:blip r:embed="rId4">
            <a:extLst/>
          </a:blip>
          <a:srcRect l="19262" t="48104" r="50000" b="42570"/>
          <a:stretch>
            <a:fillRect/>
          </a:stretch>
        </p:blipFill>
        <p:spPr>
          <a:xfrm>
            <a:off x="2347838" y="3074185"/>
            <a:ext cx="2099408" cy="526372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خط"/>
          <p:cNvSpPr/>
          <p:nvPr/>
        </p:nvSpPr>
        <p:spPr>
          <a:xfrm flipV="1">
            <a:off x="4851543" y="589186"/>
            <a:ext cx="1" cy="3752268"/>
          </a:xfrm>
          <a:prstGeom prst="line">
            <a:avLst/>
          </a:prstGeom>
          <a:ln w="12700">
            <a:solidFill>
              <a:schemeClr val="accent6"/>
            </a:solidFill>
            <a:custDash>
              <a:ds d="600000" sp="600000"/>
            </a:custDash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2" name="خط"/>
          <p:cNvSpPr/>
          <p:nvPr/>
        </p:nvSpPr>
        <p:spPr>
          <a:xfrm>
            <a:off x="2008977" y="1649912"/>
            <a:ext cx="5959347" cy="1"/>
          </a:xfrm>
          <a:prstGeom prst="line">
            <a:avLst/>
          </a:prstGeom>
          <a:ln w="12700">
            <a:solidFill>
              <a:schemeClr val="accent6"/>
            </a:solidFill>
            <a:custDash>
              <a:ds d="600000" sp="600000"/>
            </a:custDash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3" name="خط"/>
          <p:cNvSpPr/>
          <p:nvPr/>
        </p:nvSpPr>
        <p:spPr>
          <a:xfrm>
            <a:off x="2106865" y="2988159"/>
            <a:ext cx="5959348" cy="1"/>
          </a:xfrm>
          <a:prstGeom prst="line">
            <a:avLst/>
          </a:prstGeom>
          <a:ln w="12700">
            <a:solidFill>
              <a:schemeClr val="accent6"/>
            </a:solidFill>
            <a:custDash>
              <a:ds d="600000" sp="600000"/>
            </a:custDash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64156"/>
            <a:ext cx="3003528" cy="300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صورة 7" descr="صورة 7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7827884" y="4110792"/>
            <a:ext cx="408456" cy="276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G_4517.png" descr="IMG_4517.png"/>
          <p:cNvPicPr>
            <a:picLocks noChangeAspect="1"/>
          </p:cNvPicPr>
          <p:nvPr/>
        </p:nvPicPr>
        <p:blipFill>
          <a:blip r:embed="rId5">
            <a:extLst/>
          </a:blip>
          <a:srcRect l="0" t="59250" r="6678" b="0"/>
          <a:stretch>
            <a:fillRect/>
          </a:stretch>
        </p:blipFill>
        <p:spPr>
          <a:xfrm>
            <a:off x="2358175" y="417040"/>
            <a:ext cx="5888152" cy="2124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39" name="Freeform 6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40" name="Freeform 8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42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7118645" y="3394938"/>
            <a:ext cx="1897026" cy="158433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تطبع وفاء كلمة واحدة في = ١٠ ÷ ٥ = ٢ ثانية…"/>
          <p:cNvSpPr txBox="1"/>
          <p:nvPr/>
        </p:nvSpPr>
        <p:spPr>
          <a:xfrm>
            <a:off x="2397909" y="2160908"/>
            <a:ext cx="4914782" cy="1406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2200">
                <a:solidFill>
                  <a:srgbClr val="0056D6"/>
                </a:solidFill>
              </a:defRPr>
            </a:pPr>
            <a:r>
              <a:t>تطبع وفاء كلمة واحدة في = ١٠ ÷ ٥ = ٢ ثانية</a:t>
            </a:r>
          </a:p>
          <a:p>
            <a:pPr algn="ctr" rtl="0">
              <a:defRPr b="1" sz="2200">
                <a:solidFill>
                  <a:srgbClr val="0056D6"/>
                </a:solidFill>
              </a:defRPr>
            </a:pPr>
            <a:r>
              <a:rPr>
                <a:solidFill>
                  <a:srgbClr val="B92D5D"/>
                </a:solidFill>
              </a:rPr>
              <a:t>الدقيقة = ٦٠ ثانية</a:t>
            </a:r>
            <a:r>
              <a:t> </a:t>
            </a:r>
          </a:p>
          <a:p>
            <a:pPr algn="ctr" rtl="0">
              <a:defRPr b="1" sz="2200">
                <a:solidFill>
                  <a:srgbClr val="0056D6"/>
                </a:solidFill>
              </a:defRPr>
            </a:pPr>
            <a:r>
              <a:t>تطبع في الدقيقة =٦٠ ÷ ٢ = ٣٠ كلمة</a:t>
            </a:r>
          </a:p>
          <a:p>
            <a:pPr algn="ctr" rtl="0">
              <a:defRPr b="1" sz="2200">
                <a:solidFill>
                  <a:srgbClr val="B92D5D"/>
                </a:solidFill>
              </a:defRPr>
            </a:pPr>
            <a:r>
              <a:t>تطبع في ٥ دقائق = ٣٠ × ٥ = ١٥٠ كلمة</a:t>
            </a:r>
          </a:p>
        </p:txBody>
      </p:sp>
      <p:pic>
        <p:nvPicPr>
          <p:cNvPr id="144" name="IMG_4517.png" descr="IMG_4517.png"/>
          <p:cNvPicPr>
            <a:picLocks noChangeAspect="1"/>
          </p:cNvPicPr>
          <p:nvPr/>
        </p:nvPicPr>
        <p:blipFill>
          <a:blip r:embed="rId4">
            <a:extLst/>
          </a:blip>
          <a:srcRect l="0" t="59250" r="6678" b="0"/>
          <a:stretch>
            <a:fillRect/>
          </a:stretch>
        </p:blipFill>
        <p:spPr>
          <a:xfrm>
            <a:off x="3440135" y="417040"/>
            <a:ext cx="4831982" cy="1743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882" y="2296648"/>
            <a:ext cx="2571038" cy="257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7773786" y="1000159"/>
            <a:ext cx="408456" cy="276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4518.png" descr="IMG_4518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32863"/>
          <a:stretch>
            <a:fillRect/>
          </a:stretch>
        </p:blipFill>
        <p:spPr>
          <a:xfrm>
            <a:off x="2705318" y="284891"/>
            <a:ext cx="5714505" cy="2643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50" name="Freeform 9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51" name="Freeform 11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53" name="IMG_3564.png" descr="IMG_3564.png"/>
          <p:cNvPicPr>
            <a:picLocks noChangeAspect="1"/>
          </p:cNvPicPr>
          <p:nvPr/>
        </p:nvPicPr>
        <p:blipFill>
          <a:blip r:embed="rId3">
            <a:extLst/>
          </a:blip>
          <a:srcRect l="0" t="15939" r="0" b="0"/>
          <a:stretch>
            <a:fillRect/>
          </a:stretch>
        </p:blipFill>
        <p:spPr>
          <a:xfrm>
            <a:off x="6992681" y="3263515"/>
            <a:ext cx="1908439" cy="1604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G_4518.png" descr="IMG_4518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32863"/>
          <a:stretch>
            <a:fillRect/>
          </a:stretch>
        </p:blipFill>
        <p:spPr>
          <a:xfrm>
            <a:off x="3980385" y="302923"/>
            <a:ext cx="4448454" cy="2057617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٧٢ ÷ س…"/>
          <p:cNvSpPr txBox="1"/>
          <p:nvPr/>
        </p:nvSpPr>
        <p:spPr>
          <a:xfrm>
            <a:off x="3082380" y="2571750"/>
            <a:ext cx="3122292" cy="1095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lnSpc>
                <a:spcPct val="175000"/>
              </a:lnSpc>
              <a:defRPr b="1" sz="2800">
                <a:solidFill>
                  <a:srgbClr val="0056D6"/>
                </a:solidFill>
              </a:defRPr>
            </a:pPr>
            <a:r>
              <a:t>٧٢ ÷ </a:t>
            </a:r>
            <a:r>
              <a:rPr>
                <a:solidFill>
                  <a:srgbClr val="B92D5D"/>
                </a:solidFill>
              </a:rPr>
              <a:t>س</a:t>
            </a:r>
            <a:r>
              <a:t> </a:t>
            </a:r>
          </a:p>
          <a:p>
            <a:pPr algn="ctr" rtl="0">
              <a:lnSpc>
                <a:spcPct val="175000"/>
              </a:lnSpc>
              <a:defRPr b="1" sz="2800">
                <a:solidFill>
                  <a:srgbClr val="0056D6"/>
                </a:solidFill>
              </a:defRPr>
            </a:pPr>
            <a:r>
              <a:t>٧٢ ÷ </a:t>
            </a:r>
            <a:r>
              <a:rPr>
                <a:solidFill>
                  <a:srgbClr val="B92D5D"/>
                </a:solidFill>
              </a:rPr>
              <a:t>١٨</a:t>
            </a:r>
            <a:r>
              <a:t> = ٤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50" y="2078183"/>
            <a:ext cx="2785636" cy="2785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6"/>
          <a:stretch>
            <a:fillRect/>
          </a:stretch>
        </p:blipFill>
        <p:spPr>
          <a:xfrm flipH="1" rot="16200000">
            <a:off x="7861493" y="4052151"/>
            <a:ext cx="427730" cy="289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4518.png" descr="IMG_4518.png"/>
          <p:cNvPicPr>
            <a:picLocks noChangeAspect="1"/>
          </p:cNvPicPr>
          <p:nvPr/>
        </p:nvPicPr>
        <p:blipFill>
          <a:blip r:embed="rId4">
            <a:extLst/>
          </a:blip>
          <a:srcRect l="14042" t="67100" r="1893" b="0"/>
          <a:stretch>
            <a:fillRect/>
          </a:stretch>
        </p:blipFill>
        <p:spPr>
          <a:xfrm>
            <a:off x="2580464" y="465568"/>
            <a:ext cx="5639692" cy="1520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61" name="Freeform 13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62" name="Freeform 15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64" name="IMG_3568.png" descr="IMG_3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3167" y="3424755"/>
            <a:ext cx="1540006" cy="1540005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م - ٤"/>
          <p:cNvSpPr txBox="1"/>
          <p:nvPr/>
        </p:nvSpPr>
        <p:spPr>
          <a:xfrm>
            <a:off x="4253523" y="1225981"/>
            <a:ext cx="1569724" cy="444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rPr>
                <a:solidFill>
                  <a:srgbClr val="B92D5D"/>
                </a:solidFill>
              </a:rPr>
              <a:t>م</a:t>
            </a:r>
            <a:r>
              <a:t> - ٤</a:t>
            </a:r>
          </a:p>
        </p:txBody>
      </p:sp>
      <p:sp>
        <p:nvSpPr>
          <p:cNvPr id="166" name="ع × ٥"/>
          <p:cNvSpPr txBox="1"/>
          <p:nvPr/>
        </p:nvSpPr>
        <p:spPr>
          <a:xfrm>
            <a:off x="5038384" y="2980525"/>
            <a:ext cx="1402922" cy="444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rPr>
                <a:solidFill>
                  <a:srgbClr val="B92D5D"/>
                </a:solidFill>
              </a:rPr>
              <a:t>ع</a:t>
            </a:r>
            <a:r>
              <a:t> × ٥</a:t>
            </a:r>
          </a:p>
        </p:txBody>
      </p:sp>
      <p:pic>
        <p:nvPicPr>
          <p:cNvPr id="167" name="IMG_4518.png" descr="IMG_4518.png"/>
          <p:cNvPicPr>
            <a:picLocks noChangeAspect="1"/>
          </p:cNvPicPr>
          <p:nvPr/>
        </p:nvPicPr>
        <p:blipFill>
          <a:blip r:embed="rId4">
            <a:extLst/>
          </a:blip>
          <a:srcRect l="54428" t="83876" r="1893" b="0"/>
          <a:stretch>
            <a:fillRect/>
          </a:stretch>
        </p:blipFill>
        <p:spPr>
          <a:xfrm>
            <a:off x="3662954" y="505653"/>
            <a:ext cx="2930285" cy="74524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٥ ع"/>
          <p:cNvSpPr txBox="1"/>
          <p:nvPr/>
        </p:nvSpPr>
        <p:spPr>
          <a:xfrm>
            <a:off x="3443363" y="2980525"/>
            <a:ext cx="911532" cy="444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٥ </a:t>
            </a:r>
            <a:r>
              <a:rPr>
                <a:solidFill>
                  <a:srgbClr val="B92D5D"/>
                </a:solidFill>
              </a:rPr>
              <a:t>ع</a:t>
            </a:r>
          </a:p>
        </p:txBody>
      </p:sp>
      <p:sp>
        <p:nvSpPr>
          <p:cNvPr id="169" name="أو"/>
          <p:cNvSpPr txBox="1"/>
          <p:nvPr/>
        </p:nvSpPr>
        <p:spPr>
          <a:xfrm>
            <a:off x="4458524" y="2980525"/>
            <a:ext cx="686784" cy="453756"/>
          </a:xfrm>
          <a:prstGeom prst="rect">
            <a:avLst/>
          </a:prstGeom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>
            <a:lvl1pPr algn="ctr">
              <a:defRPr b="1" sz="3000">
                <a:solidFill>
                  <a:srgbClr val="B92D5D"/>
                </a:solidFill>
              </a:defRPr>
            </a:lvl1pPr>
          </a:lstStyle>
          <a:p>
            <a:pPr rtl="0">
              <a:defRPr/>
            </a:pPr>
            <a:r>
              <a:t>أو</a:t>
            </a:r>
          </a:p>
        </p:txBody>
      </p:sp>
      <p:pic>
        <p:nvPicPr>
          <p:cNvPr id="170" name="IMG_4518.png" descr="IMG_4518.png"/>
          <p:cNvPicPr>
            <a:picLocks noChangeAspect="1"/>
          </p:cNvPicPr>
          <p:nvPr/>
        </p:nvPicPr>
        <p:blipFill>
          <a:blip r:embed="rId4">
            <a:extLst/>
          </a:blip>
          <a:srcRect l="14788" t="83876" r="50000" b="0"/>
          <a:stretch>
            <a:fillRect/>
          </a:stretch>
        </p:blipFill>
        <p:spPr>
          <a:xfrm>
            <a:off x="4227456" y="2101775"/>
            <a:ext cx="2362257" cy="7452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