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7" r:id="rId3"/>
    <p:sldId id="258" r:id="rId4"/>
    <p:sldId id="259" r:id="rId5"/>
    <p:sldId id="267" r:id="rId6"/>
    <p:sldId id="268" r:id="rId7"/>
    <p:sldId id="272" r:id="rId8"/>
    <p:sldId id="270" r:id="rId9"/>
    <p:sldId id="271" r:id="rId10"/>
    <p:sldId id="278" r:id="rId11"/>
    <p:sldId id="279" r:id="rId12"/>
    <p:sldId id="269" r:id="rId13"/>
    <p:sldId id="280" r:id="rId14"/>
    <p:sldId id="281" r:id="rId15"/>
    <p:sldId id="282" r:id="rId16"/>
    <p:sldId id="274" r:id="rId17"/>
    <p:sldId id="275" r:id="rId18"/>
    <p:sldId id="273" r:id="rId19"/>
    <p:sldId id="257" r:id="rId20"/>
  </p:sldIdLst>
  <p:sldSz cx="12192000" cy="6858000"/>
  <p:notesSz cx="6858000" cy="9144000"/>
  <p:embeddedFontLst>
    <p:embeddedFont>
      <p:font typeface="Brush Script MT" panose="03060802040406070304" pitchFamily="66" charset="0"/>
      <p:italic r:id="rId22"/>
    </p:embeddedFont>
    <p:embeddedFont>
      <p:font typeface="Calibri" panose="020F0502020204030204" pitchFamily="34" charset="0"/>
      <p:regular r:id="rId23"/>
      <p:bold r:id="rId24"/>
    </p:embeddedFont>
    <p:embeddedFont>
      <p:font typeface="Segoe UI Semibold" panose="020B0702040204020203" pitchFamily="34" charset="0"/>
      <p:bold r:id="rId25"/>
    </p:embeddedFont>
  </p:embeddedFontLst>
  <p:custDataLst>
    <p:tags r:id="rId26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لبداية" id="{9D1F25A8-D57C-4E31-B5D6-7E2ED1B5427F}">
          <p14:sldIdLst>
            <p14:sldId id="256"/>
          </p14:sldIdLst>
        </p14:section>
        <p14:section name="العرض" id="{48963CF3-EB28-48E7-A90B-4A9D6B255E04}">
          <p14:sldIdLst>
            <p14:sldId id="277"/>
            <p14:sldId id="258"/>
            <p14:sldId id="259"/>
            <p14:sldId id="267"/>
            <p14:sldId id="268"/>
            <p14:sldId id="272"/>
            <p14:sldId id="270"/>
            <p14:sldId id="271"/>
            <p14:sldId id="278"/>
            <p14:sldId id="279"/>
            <p14:sldId id="269"/>
            <p14:sldId id="280"/>
            <p14:sldId id="281"/>
            <p14:sldId id="282"/>
            <p14:sldId id="274"/>
            <p14:sldId id="275"/>
            <p14:sldId id="273"/>
          </p14:sldIdLst>
        </p14:section>
        <p14:section name="مقطع النهاية" id="{3760C45C-5E4B-48C7-9505-FBF6FBE0673F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F0F8"/>
    <a:srgbClr val="FFC000"/>
    <a:srgbClr val="662D91"/>
    <a:srgbClr val="E1AAF3"/>
    <a:srgbClr val="929FF7"/>
    <a:srgbClr val="1E2326"/>
    <a:srgbClr val="474F54"/>
    <a:srgbClr val="00B050"/>
    <a:srgbClr val="0070C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FF644B-F16C-4125-9670-72CF251B4CD6}" v="1" dt="2021-09-24T11:31:23.6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نى الثبيتي" userId="cb151b56e55a1c37" providerId="LiveId" clId="{EBFF644B-F16C-4125-9670-72CF251B4CD6}"/>
    <pc:docChg chg="undo custSel addSld modSld sldOrd modSection">
      <pc:chgData name="منى الثبيتي" userId="cb151b56e55a1c37" providerId="LiveId" clId="{EBFF644B-F16C-4125-9670-72CF251B4CD6}" dt="2021-09-24T17:59:20.340" v="1434" actId="1076"/>
      <pc:docMkLst>
        <pc:docMk/>
      </pc:docMkLst>
      <pc:sldChg chg="addSp delSp modSp mod">
        <pc:chgData name="منى الثبيتي" userId="cb151b56e55a1c37" providerId="LiveId" clId="{EBFF644B-F16C-4125-9670-72CF251B4CD6}" dt="2021-09-24T13:41:01.654" v="1405"/>
        <pc:sldMkLst>
          <pc:docMk/>
          <pc:sldMk cId="3279427134" sldId="258"/>
        </pc:sldMkLst>
        <pc:spChg chg="del">
          <ac:chgData name="منى الثبيتي" userId="cb151b56e55a1c37" providerId="LiveId" clId="{EBFF644B-F16C-4125-9670-72CF251B4CD6}" dt="2021-09-24T13:40:59.832" v="1404" actId="478"/>
          <ac:spMkLst>
            <pc:docMk/>
            <pc:sldMk cId="3279427134" sldId="258"/>
            <ac:spMk id="48" creationId="{0F7432D5-1BBE-4DCD-B480-CB78FA3BC7FE}"/>
          </ac:spMkLst>
        </pc:spChg>
        <pc:spChg chg="mod">
          <ac:chgData name="منى الثبيتي" userId="cb151b56e55a1c37" providerId="LiveId" clId="{EBFF644B-F16C-4125-9670-72CF251B4CD6}" dt="2021-09-24T13:41:01.654" v="1405"/>
          <ac:spMkLst>
            <pc:docMk/>
            <pc:sldMk cId="3279427134" sldId="258"/>
            <ac:spMk id="52" creationId="{84504EAD-B2A2-4BE5-87DC-7B36A51A8B8C}"/>
          </ac:spMkLst>
        </pc:spChg>
        <pc:grpChg chg="add mod">
          <ac:chgData name="منى الثبيتي" userId="cb151b56e55a1c37" providerId="LiveId" clId="{EBFF644B-F16C-4125-9670-72CF251B4CD6}" dt="2021-09-24T13:41:01.654" v="1405"/>
          <ac:grpSpMkLst>
            <pc:docMk/>
            <pc:sldMk cId="3279427134" sldId="258"/>
            <ac:grpSpMk id="51" creationId="{ED4A4E4D-ECE6-4E2D-AB04-71DEAD852210}"/>
          </ac:grpSpMkLst>
        </pc:grpChg>
        <pc:picChg chg="mod">
          <ac:chgData name="منى الثبيتي" userId="cb151b56e55a1c37" providerId="LiveId" clId="{EBFF644B-F16C-4125-9670-72CF251B4CD6}" dt="2021-09-24T11:42:45.853" v="209" actId="1076"/>
          <ac:picMkLst>
            <pc:docMk/>
            <pc:sldMk cId="3279427134" sldId="258"/>
            <ac:picMk id="5" creationId="{9DEC5A9E-11B4-4B09-B647-D6BB354170F4}"/>
          </ac:picMkLst>
        </pc:picChg>
        <pc:picChg chg="del">
          <ac:chgData name="منى الثبيتي" userId="cb151b56e55a1c37" providerId="LiveId" clId="{EBFF644B-F16C-4125-9670-72CF251B4CD6}" dt="2021-09-24T11:42:47.882" v="210" actId="478"/>
          <ac:picMkLst>
            <pc:docMk/>
            <pc:sldMk cId="3279427134" sldId="258"/>
            <ac:picMk id="49" creationId="{B9243D7A-0F85-46B6-854A-86EC8CD23F62}"/>
          </ac:picMkLst>
        </pc:picChg>
        <pc:picChg chg="add mod">
          <ac:chgData name="منى الثبيتي" userId="cb151b56e55a1c37" providerId="LiveId" clId="{EBFF644B-F16C-4125-9670-72CF251B4CD6}" dt="2021-09-24T11:42:54.447" v="241" actId="1035"/>
          <ac:picMkLst>
            <pc:docMk/>
            <pc:sldMk cId="3279427134" sldId="258"/>
            <ac:picMk id="50" creationId="{81D5B28C-0E6F-4FA4-87F1-3699292D7D6B}"/>
          </ac:picMkLst>
        </pc:picChg>
        <pc:picChg chg="mod">
          <ac:chgData name="منى الثبيتي" userId="cb151b56e55a1c37" providerId="LiveId" clId="{EBFF644B-F16C-4125-9670-72CF251B4CD6}" dt="2021-09-24T13:41:01.654" v="1405"/>
          <ac:picMkLst>
            <pc:docMk/>
            <pc:sldMk cId="3279427134" sldId="258"/>
            <ac:picMk id="53" creationId="{6D86A4C6-EFE1-4696-A30E-855EA09E9B19}"/>
          </ac:picMkLst>
        </pc:picChg>
      </pc:sldChg>
      <pc:sldChg chg="addSp delSp modSp mod delAnim">
        <pc:chgData name="منى الثبيتي" userId="cb151b56e55a1c37" providerId="LiveId" clId="{EBFF644B-F16C-4125-9670-72CF251B4CD6}" dt="2021-09-24T13:40:53.117" v="1403"/>
        <pc:sldMkLst>
          <pc:docMk/>
          <pc:sldMk cId="1673484133" sldId="259"/>
        </pc:sldMkLst>
        <pc:spChg chg="del mod">
          <ac:chgData name="منى الثبيتي" userId="cb151b56e55a1c37" providerId="LiveId" clId="{EBFF644B-F16C-4125-9670-72CF251B4CD6}" dt="2021-09-24T12:59:10.048" v="904" actId="478"/>
          <ac:spMkLst>
            <pc:docMk/>
            <pc:sldMk cId="1673484133" sldId="259"/>
            <ac:spMk id="19" creationId="{EC3AB125-4A53-4598-877E-5B037E6E46A0}"/>
          </ac:spMkLst>
        </pc:spChg>
        <pc:spChg chg="mod topLvl">
          <ac:chgData name="منى الثبيتي" userId="cb151b56e55a1c37" providerId="LiveId" clId="{EBFF644B-F16C-4125-9670-72CF251B4CD6}" dt="2021-09-24T12:38:53.329" v="818" actId="478"/>
          <ac:spMkLst>
            <pc:docMk/>
            <pc:sldMk cId="1673484133" sldId="259"/>
            <ac:spMk id="21" creationId="{2CF83276-A4BE-42FF-93FC-EA409F667E4F}"/>
          </ac:spMkLst>
        </pc:spChg>
        <pc:spChg chg="del">
          <ac:chgData name="منى الثبيتي" userId="cb151b56e55a1c37" providerId="LiveId" clId="{EBFF644B-F16C-4125-9670-72CF251B4CD6}" dt="2021-09-24T13:40:50.973" v="1402" actId="478"/>
          <ac:spMkLst>
            <pc:docMk/>
            <pc:sldMk cId="1673484133" sldId="259"/>
            <ac:spMk id="26" creationId="{705AB64A-C9C2-4282-B236-3666C8C01A3F}"/>
          </ac:spMkLst>
        </pc:spChg>
        <pc:spChg chg="mod">
          <ac:chgData name="منى الثبيتي" userId="cb151b56e55a1c37" providerId="LiveId" clId="{EBFF644B-F16C-4125-9670-72CF251B4CD6}" dt="2021-09-24T13:40:53.117" v="1403"/>
          <ac:spMkLst>
            <pc:docMk/>
            <pc:sldMk cId="1673484133" sldId="259"/>
            <ac:spMk id="30" creationId="{DC7031D4-D142-4EB6-B897-56D60C89563E}"/>
          </ac:spMkLst>
        </pc:spChg>
        <pc:grpChg chg="del">
          <ac:chgData name="منى الثبيتي" userId="cb151b56e55a1c37" providerId="LiveId" clId="{EBFF644B-F16C-4125-9670-72CF251B4CD6}" dt="2021-09-24T12:38:53.329" v="818" actId="478"/>
          <ac:grpSpMkLst>
            <pc:docMk/>
            <pc:sldMk cId="1673484133" sldId="259"/>
            <ac:grpSpMk id="23" creationId="{3B0E56B7-158E-48CC-828A-FC5EEC4A3ABD}"/>
          </ac:grpSpMkLst>
        </pc:grpChg>
        <pc:grpChg chg="mod">
          <ac:chgData name="منى الثبيتي" userId="cb151b56e55a1c37" providerId="LiveId" clId="{EBFF644B-F16C-4125-9670-72CF251B4CD6}" dt="2021-09-24T11:44:14.626" v="247" actId="1076"/>
          <ac:grpSpMkLst>
            <pc:docMk/>
            <pc:sldMk cId="1673484133" sldId="259"/>
            <ac:grpSpMk id="25" creationId="{E3C9A356-D1F4-4DD5-84D9-5F62C4AA1EA8}"/>
          </ac:grpSpMkLst>
        </pc:grpChg>
        <pc:grpChg chg="add mod">
          <ac:chgData name="منى الثبيتي" userId="cb151b56e55a1c37" providerId="LiveId" clId="{EBFF644B-F16C-4125-9670-72CF251B4CD6}" dt="2021-09-24T13:40:53.117" v="1403"/>
          <ac:grpSpMkLst>
            <pc:docMk/>
            <pc:sldMk cId="1673484133" sldId="259"/>
            <ac:grpSpMk id="29" creationId="{19625C71-F228-47A5-A2A1-631F364C6B7A}"/>
          </ac:grpSpMkLst>
        </pc:grpChg>
        <pc:graphicFrameChg chg="mod modGraphic">
          <ac:chgData name="منى الثبيتي" userId="cb151b56e55a1c37" providerId="LiveId" clId="{EBFF644B-F16C-4125-9670-72CF251B4CD6}" dt="2021-09-24T11:44:30.354" v="248"/>
          <ac:graphicFrameMkLst>
            <pc:docMk/>
            <pc:sldMk cId="1673484133" sldId="259"/>
            <ac:graphicFrameMk id="24" creationId="{5361CC5F-4EAE-4F90-AD69-D5F573485D2B}"/>
          </ac:graphicFrameMkLst>
        </pc:graphicFrameChg>
        <pc:picChg chg="mod">
          <ac:chgData name="منى الثبيتي" userId="cb151b56e55a1c37" providerId="LiveId" clId="{EBFF644B-F16C-4125-9670-72CF251B4CD6}" dt="2021-09-24T11:44:52.170" v="249" actId="1076"/>
          <ac:picMkLst>
            <pc:docMk/>
            <pc:sldMk cId="1673484133" sldId="259"/>
            <ac:picMk id="5" creationId="{9DEC5A9E-11B4-4B09-B647-D6BB354170F4}"/>
          </ac:picMkLst>
        </pc:picChg>
        <pc:picChg chg="del topLvl">
          <ac:chgData name="منى الثبيتي" userId="cb151b56e55a1c37" providerId="LiveId" clId="{EBFF644B-F16C-4125-9670-72CF251B4CD6}" dt="2021-09-24T12:38:53.329" v="818" actId="478"/>
          <ac:picMkLst>
            <pc:docMk/>
            <pc:sldMk cId="1673484133" sldId="259"/>
            <ac:picMk id="22" creationId="{DE2A1077-B7A7-4761-9862-470B00ACF667}"/>
          </ac:picMkLst>
        </pc:picChg>
        <pc:picChg chg="del">
          <ac:chgData name="منى الثبيتي" userId="cb151b56e55a1c37" providerId="LiveId" clId="{EBFF644B-F16C-4125-9670-72CF251B4CD6}" dt="2021-09-24T11:42:16.475" v="205" actId="478"/>
          <ac:picMkLst>
            <pc:docMk/>
            <pc:sldMk cId="1673484133" sldId="259"/>
            <ac:picMk id="27" creationId="{115D3AA6-4697-4F83-8915-C505C34AE677}"/>
          </ac:picMkLst>
        </pc:picChg>
        <pc:picChg chg="add mod">
          <ac:chgData name="منى الثبيتي" userId="cb151b56e55a1c37" providerId="LiveId" clId="{EBFF644B-F16C-4125-9670-72CF251B4CD6}" dt="2021-09-24T11:42:21.710" v="207" actId="1076"/>
          <ac:picMkLst>
            <pc:docMk/>
            <pc:sldMk cId="1673484133" sldId="259"/>
            <ac:picMk id="28" creationId="{CDD7FA63-67F0-456E-9779-5CF593087B3F}"/>
          </ac:picMkLst>
        </pc:picChg>
        <pc:picChg chg="mod">
          <ac:chgData name="منى الثبيتي" userId="cb151b56e55a1c37" providerId="LiveId" clId="{EBFF644B-F16C-4125-9670-72CF251B4CD6}" dt="2021-09-24T13:40:53.117" v="1403"/>
          <ac:picMkLst>
            <pc:docMk/>
            <pc:sldMk cId="1673484133" sldId="259"/>
            <ac:picMk id="31" creationId="{EE3FD5E5-9AA9-4FF1-A0FF-5845E34DCBB0}"/>
          </ac:picMkLst>
        </pc:picChg>
        <pc:picChg chg="add mod">
          <ac:chgData name="منى الثبيتي" userId="cb151b56e55a1c37" providerId="LiveId" clId="{EBFF644B-F16C-4125-9670-72CF251B4CD6}" dt="2021-09-24T12:38:42.601" v="816" actId="1076"/>
          <ac:picMkLst>
            <pc:docMk/>
            <pc:sldMk cId="1673484133" sldId="259"/>
            <ac:picMk id="3074" creationId="{6063A64A-6B45-42A8-99E7-470E18689B41}"/>
          </ac:picMkLst>
        </pc:picChg>
      </pc:sldChg>
      <pc:sldChg chg="addSp delSp modSp mod">
        <pc:chgData name="منى الثبيتي" userId="cb151b56e55a1c37" providerId="LiveId" clId="{EBFF644B-F16C-4125-9670-72CF251B4CD6}" dt="2021-09-24T13:40:43.262" v="1401"/>
        <pc:sldMkLst>
          <pc:docMk/>
          <pc:sldMk cId="1436551722" sldId="267"/>
        </pc:sldMkLst>
        <pc:spChg chg="del">
          <ac:chgData name="منى الثبيتي" userId="cb151b56e55a1c37" providerId="LiveId" clId="{EBFF644B-F16C-4125-9670-72CF251B4CD6}" dt="2021-09-24T13:40:41.338" v="1400" actId="478"/>
          <ac:spMkLst>
            <pc:docMk/>
            <pc:sldMk cId="1436551722" sldId="267"/>
            <ac:spMk id="48" creationId="{AEB0A081-5B6C-47FE-9826-9BEBD29E40F1}"/>
          </ac:spMkLst>
        </pc:spChg>
        <pc:spChg chg="mod">
          <ac:chgData name="منى الثبيتي" userId="cb151b56e55a1c37" providerId="LiveId" clId="{EBFF644B-F16C-4125-9670-72CF251B4CD6}" dt="2021-09-24T13:40:43.262" v="1401"/>
          <ac:spMkLst>
            <pc:docMk/>
            <pc:sldMk cId="1436551722" sldId="267"/>
            <ac:spMk id="52" creationId="{849E8807-91E0-4CEA-BA61-936899CC3DEA}"/>
          </ac:spMkLst>
        </pc:spChg>
        <pc:grpChg chg="add mod">
          <ac:chgData name="منى الثبيتي" userId="cb151b56e55a1c37" providerId="LiveId" clId="{EBFF644B-F16C-4125-9670-72CF251B4CD6}" dt="2021-09-24T13:40:43.262" v="1401"/>
          <ac:grpSpMkLst>
            <pc:docMk/>
            <pc:sldMk cId="1436551722" sldId="267"/>
            <ac:grpSpMk id="51" creationId="{30C7E13B-D119-4DF2-AB0C-1F45F6BD9E12}"/>
          </ac:grpSpMkLst>
        </pc:grpChg>
        <pc:picChg chg="del">
          <ac:chgData name="منى الثبيتي" userId="cb151b56e55a1c37" providerId="LiveId" clId="{EBFF644B-F16C-4125-9670-72CF251B4CD6}" dt="2021-09-24T11:42:01.132" v="170" actId="478"/>
          <ac:picMkLst>
            <pc:docMk/>
            <pc:sldMk cId="1436551722" sldId="267"/>
            <ac:picMk id="49" creationId="{1ACB7AED-3EE8-4BBE-B9E1-3E9973D25692}"/>
          </ac:picMkLst>
        </pc:picChg>
        <pc:picChg chg="add mod">
          <ac:chgData name="منى الثبيتي" userId="cb151b56e55a1c37" providerId="LiveId" clId="{EBFF644B-F16C-4125-9670-72CF251B4CD6}" dt="2021-09-24T11:42:09.762" v="204" actId="1035"/>
          <ac:picMkLst>
            <pc:docMk/>
            <pc:sldMk cId="1436551722" sldId="267"/>
            <ac:picMk id="50" creationId="{32CB10AF-70BF-4606-B6BF-25672699B532}"/>
          </ac:picMkLst>
        </pc:picChg>
        <pc:picChg chg="mod">
          <ac:chgData name="منى الثبيتي" userId="cb151b56e55a1c37" providerId="LiveId" clId="{EBFF644B-F16C-4125-9670-72CF251B4CD6}" dt="2021-09-24T13:40:43.262" v="1401"/>
          <ac:picMkLst>
            <pc:docMk/>
            <pc:sldMk cId="1436551722" sldId="267"/>
            <ac:picMk id="53" creationId="{6947F826-8133-4161-A5A9-E1159551BA9B}"/>
          </ac:picMkLst>
        </pc:picChg>
      </pc:sldChg>
      <pc:sldChg chg="addSp delSp modSp mod modAnim">
        <pc:chgData name="منى الثبيتي" userId="cb151b56e55a1c37" providerId="LiveId" clId="{EBFF644B-F16C-4125-9670-72CF251B4CD6}" dt="2021-09-24T17:57:32.180" v="1415" actId="478"/>
        <pc:sldMkLst>
          <pc:docMk/>
          <pc:sldMk cId="763320181" sldId="268"/>
        </pc:sldMkLst>
        <pc:spChg chg="mod">
          <ac:chgData name="منى الثبيتي" userId="cb151b56e55a1c37" providerId="LiveId" clId="{EBFF644B-F16C-4125-9670-72CF251B4CD6}" dt="2021-09-24T13:40:14.710" v="1346" actId="1036"/>
          <ac:spMkLst>
            <pc:docMk/>
            <pc:sldMk cId="763320181" sldId="268"/>
            <ac:spMk id="11" creationId="{E7102F97-8669-4BA4-ADB7-20F7CC526F9F}"/>
          </ac:spMkLst>
        </pc:spChg>
        <pc:spChg chg="mod">
          <ac:chgData name="منى الثبيتي" userId="cb151b56e55a1c37" providerId="LiveId" clId="{EBFF644B-F16C-4125-9670-72CF251B4CD6}" dt="2021-09-24T13:40:32.092" v="1399" actId="1038"/>
          <ac:spMkLst>
            <pc:docMk/>
            <pc:sldMk cId="763320181" sldId="268"/>
            <ac:spMk id="14" creationId="{1E99F609-3D2B-4589-A873-BC95B37F3DB2}"/>
          </ac:spMkLst>
        </pc:spChg>
        <pc:spChg chg="mod">
          <ac:chgData name="منى الثبيتي" userId="cb151b56e55a1c37" providerId="LiveId" clId="{EBFF644B-F16C-4125-9670-72CF251B4CD6}" dt="2021-09-24T13:40:32.092" v="1399" actId="1038"/>
          <ac:spMkLst>
            <pc:docMk/>
            <pc:sldMk cId="763320181" sldId="268"/>
            <ac:spMk id="15" creationId="{EB1C07A3-14A4-4064-B9EB-0F5A98FE48FF}"/>
          </ac:spMkLst>
        </pc:spChg>
        <pc:spChg chg="del mod">
          <ac:chgData name="منى الثبيتي" userId="cb151b56e55a1c37" providerId="LiveId" clId="{EBFF644B-F16C-4125-9670-72CF251B4CD6}" dt="2021-09-24T13:40:01.869" v="1331" actId="478"/>
          <ac:spMkLst>
            <pc:docMk/>
            <pc:sldMk cId="763320181" sldId="268"/>
            <ac:spMk id="24" creationId="{1D783A21-F8EB-446C-AB31-F35A73658F5A}"/>
          </ac:spMkLst>
        </pc:spChg>
        <pc:spChg chg="del">
          <ac:chgData name="منى الثبيتي" userId="cb151b56e55a1c37" providerId="LiveId" clId="{EBFF644B-F16C-4125-9670-72CF251B4CD6}" dt="2021-09-24T17:57:09.705" v="1412" actId="478"/>
          <ac:spMkLst>
            <pc:docMk/>
            <pc:sldMk cId="763320181" sldId="268"/>
            <ac:spMk id="32" creationId="{52F6219B-0B1D-4257-9391-908E77AA2DA8}"/>
          </ac:spMkLst>
        </pc:spChg>
        <pc:spChg chg="del">
          <ac:chgData name="منى الثبيتي" userId="cb151b56e55a1c37" providerId="LiveId" clId="{EBFF644B-F16C-4125-9670-72CF251B4CD6}" dt="2021-09-24T17:57:06.628" v="1411" actId="478"/>
          <ac:spMkLst>
            <pc:docMk/>
            <pc:sldMk cId="763320181" sldId="268"/>
            <ac:spMk id="33" creationId="{894CBA63-268C-43BA-825F-41156D66816C}"/>
          </ac:spMkLst>
        </pc:spChg>
        <pc:spChg chg="del">
          <ac:chgData name="منى الثبيتي" userId="cb151b56e55a1c37" providerId="LiveId" clId="{EBFF644B-F16C-4125-9670-72CF251B4CD6}" dt="2021-09-24T17:57:14.427" v="1413" actId="478"/>
          <ac:spMkLst>
            <pc:docMk/>
            <pc:sldMk cId="763320181" sldId="268"/>
            <ac:spMk id="34" creationId="{43DBFBD6-C106-446B-9C8E-FE402F495400}"/>
          </ac:spMkLst>
        </pc:spChg>
        <pc:spChg chg="del">
          <ac:chgData name="منى الثبيتي" userId="cb151b56e55a1c37" providerId="LiveId" clId="{EBFF644B-F16C-4125-9670-72CF251B4CD6}" dt="2021-09-24T17:57:18.358" v="1414" actId="478"/>
          <ac:spMkLst>
            <pc:docMk/>
            <pc:sldMk cId="763320181" sldId="268"/>
            <ac:spMk id="35" creationId="{BA697C07-7A3A-4E5A-8832-5BF2FBBB5176}"/>
          </ac:spMkLst>
        </pc:spChg>
        <pc:spChg chg="del">
          <ac:chgData name="منى الثبيتي" userId="cb151b56e55a1c37" providerId="LiveId" clId="{EBFF644B-F16C-4125-9670-72CF251B4CD6}" dt="2021-09-24T17:57:32.180" v="1415" actId="478"/>
          <ac:spMkLst>
            <pc:docMk/>
            <pc:sldMk cId="763320181" sldId="268"/>
            <ac:spMk id="36" creationId="{F4A4F9F7-67A6-4C62-B6EA-19200F22637D}"/>
          </ac:spMkLst>
        </pc:spChg>
        <pc:spChg chg="del">
          <ac:chgData name="منى الثبيتي" userId="cb151b56e55a1c37" providerId="LiveId" clId="{EBFF644B-F16C-4125-9670-72CF251B4CD6}" dt="2021-09-24T17:57:32.180" v="1415" actId="478"/>
          <ac:spMkLst>
            <pc:docMk/>
            <pc:sldMk cId="763320181" sldId="268"/>
            <ac:spMk id="37" creationId="{D3E90B7F-D8C1-42DD-B971-ADDEE5896A23}"/>
          </ac:spMkLst>
        </pc:spChg>
        <pc:spChg chg="del">
          <ac:chgData name="منى الثبيتي" userId="cb151b56e55a1c37" providerId="LiveId" clId="{EBFF644B-F16C-4125-9670-72CF251B4CD6}" dt="2021-09-24T17:57:32.180" v="1415" actId="478"/>
          <ac:spMkLst>
            <pc:docMk/>
            <pc:sldMk cId="763320181" sldId="268"/>
            <ac:spMk id="38" creationId="{AD44CCF4-9D83-4BEF-B8A5-4CB7FFEED11D}"/>
          </ac:spMkLst>
        </pc:spChg>
        <pc:spChg chg="del mod">
          <ac:chgData name="منى الثبيتي" userId="cb151b56e55a1c37" providerId="LiveId" clId="{EBFF644B-F16C-4125-9670-72CF251B4CD6}" dt="2021-09-24T17:57:00.653" v="1410" actId="478"/>
          <ac:spMkLst>
            <pc:docMk/>
            <pc:sldMk cId="763320181" sldId="268"/>
            <ac:spMk id="40" creationId="{9BD3E45B-46F8-4862-9AA7-D2FC1E3BFA93}"/>
          </ac:spMkLst>
        </pc:spChg>
        <pc:spChg chg="mod">
          <ac:chgData name="منى الثبيتي" userId="cb151b56e55a1c37" providerId="LiveId" clId="{EBFF644B-F16C-4125-9670-72CF251B4CD6}" dt="2021-09-24T13:40:03.542" v="1332"/>
          <ac:spMkLst>
            <pc:docMk/>
            <pc:sldMk cId="763320181" sldId="268"/>
            <ac:spMk id="43" creationId="{8421332E-9564-4FA2-AE58-461B16CCAFA0}"/>
          </ac:spMkLst>
        </pc:spChg>
        <pc:grpChg chg="add mod">
          <ac:chgData name="منى الثبيتي" userId="cb151b56e55a1c37" providerId="LiveId" clId="{EBFF644B-F16C-4125-9670-72CF251B4CD6}" dt="2021-09-24T13:40:03.542" v="1332"/>
          <ac:grpSpMkLst>
            <pc:docMk/>
            <pc:sldMk cId="763320181" sldId="268"/>
            <ac:grpSpMk id="42" creationId="{90621D03-498D-49B3-A20D-BC34C2693885}"/>
          </ac:grpSpMkLst>
        </pc:grpChg>
        <pc:picChg chg="mod">
          <ac:chgData name="منى الثبيتي" userId="cb151b56e55a1c37" providerId="LiveId" clId="{EBFF644B-F16C-4125-9670-72CF251B4CD6}" dt="2021-09-24T13:40:10.159" v="1333" actId="1076"/>
          <ac:picMkLst>
            <pc:docMk/>
            <pc:sldMk cId="763320181" sldId="268"/>
            <ac:picMk id="5" creationId="{9DEC5A9E-11B4-4B09-B647-D6BB354170F4}"/>
          </ac:picMkLst>
        </pc:picChg>
        <pc:picChg chg="mod">
          <ac:chgData name="منى الثبيتي" userId="cb151b56e55a1c37" providerId="LiveId" clId="{EBFF644B-F16C-4125-9670-72CF251B4CD6}" dt="2021-09-24T12:20:36.987" v="570"/>
          <ac:picMkLst>
            <pc:docMk/>
            <pc:sldMk cId="763320181" sldId="268"/>
            <ac:picMk id="10" creationId="{D4E82568-92B7-4E8A-8231-A2F5B0A10D42}"/>
          </ac:picMkLst>
        </pc:picChg>
        <pc:picChg chg="del">
          <ac:chgData name="منى الثبيتي" userId="cb151b56e55a1c37" providerId="LiveId" clId="{EBFF644B-F16C-4125-9670-72CF251B4CD6}" dt="2021-09-24T11:41:00.743" v="133" actId="478"/>
          <ac:picMkLst>
            <pc:docMk/>
            <pc:sldMk cId="763320181" sldId="268"/>
            <ac:picMk id="25" creationId="{7028ACA1-3D38-4493-914E-0BB2DB8236D7}"/>
          </ac:picMkLst>
        </pc:picChg>
        <pc:picChg chg="mod">
          <ac:chgData name="منى الثبيتي" userId="cb151b56e55a1c37" providerId="LiveId" clId="{EBFF644B-F16C-4125-9670-72CF251B4CD6}" dt="2021-09-24T11:40:20.378" v="128"/>
          <ac:picMkLst>
            <pc:docMk/>
            <pc:sldMk cId="763320181" sldId="268"/>
            <ac:picMk id="26" creationId="{7694A6AF-94D8-4A00-BBF9-A2B628D6E64A}"/>
          </ac:picMkLst>
        </pc:picChg>
        <pc:picChg chg="mod">
          <ac:chgData name="منى الثبيتي" userId="cb151b56e55a1c37" providerId="LiveId" clId="{EBFF644B-F16C-4125-9670-72CF251B4CD6}" dt="2021-09-24T11:40:01.474" v="125"/>
          <ac:picMkLst>
            <pc:docMk/>
            <pc:sldMk cId="763320181" sldId="268"/>
            <ac:picMk id="27" creationId="{B016D02F-CE02-4368-926F-19B492FC64EA}"/>
          </ac:picMkLst>
        </pc:picChg>
        <pc:picChg chg="mod">
          <ac:chgData name="منى الثبيتي" userId="cb151b56e55a1c37" providerId="LiveId" clId="{EBFF644B-F16C-4125-9670-72CF251B4CD6}" dt="2021-09-24T11:40:35.333" v="129"/>
          <ac:picMkLst>
            <pc:docMk/>
            <pc:sldMk cId="763320181" sldId="268"/>
            <ac:picMk id="28" creationId="{45ED8766-542A-4E19-83A9-372488B4AAD2}"/>
          </ac:picMkLst>
        </pc:picChg>
        <pc:picChg chg="mod">
          <ac:chgData name="منى الثبيتي" userId="cb151b56e55a1c37" providerId="LiveId" clId="{EBFF644B-F16C-4125-9670-72CF251B4CD6}" dt="2021-09-24T11:40:42.569" v="130"/>
          <ac:picMkLst>
            <pc:docMk/>
            <pc:sldMk cId="763320181" sldId="268"/>
            <ac:picMk id="29" creationId="{29C64190-44AD-4B9F-A0C5-67F2C2F3C7D6}"/>
          </ac:picMkLst>
        </pc:picChg>
        <pc:picChg chg="mod">
          <ac:chgData name="منى الثبيتي" userId="cb151b56e55a1c37" providerId="LiveId" clId="{EBFF644B-F16C-4125-9670-72CF251B4CD6}" dt="2021-09-24T11:40:49.555" v="131"/>
          <ac:picMkLst>
            <pc:docMk/>
            <pc:sldMk cId="763320181" sldId="268"/>
            <ac:picMk id="30" creationId="{DB16EA6A-6B3D-4B71-A1C7-893C34944C77}"/>
          </ac:picMkLst>
        </pc:picChg>
        <pc:picChg chg="mod">
          <ac:chgData name="منى الثبيتي" userId="cb151b56e55a1c37" providerId="LiveId" clId="{EBFF644B-F16C-4125-9670-72CF251B4CD6}" dt="2021-09-24T11:40:55.721" v="132"/>
          <ac:picMkLst>
            <pc:docMk/>
            <pc:sldMk cId="763320181" sldId="268"/>
            <ac:picMk id="31" creationId="{A3136558-409E-4A7F-A0D0-A95067A7F54D}"/>
          </ac:picMkLst>
        </pc:picChg>
        <pc:picChg chg="add mod">
          <ac:chgData name="منى الثبيتي" userId="cb151b56e55a1c37" providerId="LiveId" clId="{EBFF644B-F16C-4125-9670-72CF251B4CD6}" dt="2021-09-24T13:40:19.246" v="1355" actId="1036"/>
          <ac:picMkLst>
            <pc:docMk/>
            <pc:sldMk cId="763320181" sldId="268"/>
            <ac:picMk id="41" creationId="{7571BA02-A4E6-46D1-9A3F-74CE4DD04DAC}"/>
          </ac:picMkLst>
        </pc:picChg>
        <pc:picChg chg="mod">
          <ac:chgData name="منى الثبيتي" userId="cb151b56e55a1c37" providerId="LiveId" clId="{EBFF644B-F16C-4125-9670-72CF251B4CD6}" dt="2021-09-24T13:40:03.542" v="1332"/>
          <ac:picMkLst>
            <pc:docMk/>
            <pc:sldMk cId="763320181" sldId="268"/>
            <ac:picMk id="44" creationId="{F08FBBF9-BA55-4278-809C-645D34351DA9}"/>
          </ac:picMkLst>
        </pc:picChg>
      </pc:sldChg>
      <pc:sldChg chg="addSp delSp modSp mod">
        <pc:chgData name="منى الثبيتي" userId="cb151b56e55a1c37" providerId="LiveId" clId="{EBFF644B-F16C-4125-9670-72CF251B4CD6}" dt="2021-09-24T13:39:11.312" v="1314"/>
        <pc:sldMkLst>
          <pc:docMk/>
          <pc:sldMk cId="2823437294" sldId="269"/>
        </pc:sldMkLst>
        <pc:spChg chg="del mod">
          <ac:chgData name="منى الثبيتي" userId="cb151b56e55a1c37" providerId="LiveId" clId="{EBFF644B-F16C-4125-9670-72CF251B4CD6}" dt="2021-09-24T13:39:09.298" v="1313" actId="478"/>
          <ac:spMkLst>
            <pc:docMk/>
            <pc:sldMk cId="2823437294" sldId="269"/>
            <ac:spMk id="48" creationId="{FDD066F3-9775-4138-BF64-25C5DA4D9E1B}"/>
          </ac:spMkLst>
        </pc:spChg>
        <pc:spChg chg="mod">
          <ac:chgData name="منى الثبيتي" userId="cb151b56e55a1c37" providerId="LiveId" clId="{EBFF644B-F16C-4125-9670-72CF251B4CD6}" dt="2021-09-24T13:39:11.312" v="1314"/>
          <ac:spMkLst>
            <pc:docMk/>
            <pc:sldMk cId="2823437294" sldId="269"/>
            <ac:spMk id="52" creationId="{51AF8F1A-0B26-40E2-BC04-CFDED4FEB9F5}"/>
          </ac:spMkLst>
        </pc:spChg>
        <pc:grpChg chg="add mod">
          <ac:chgData name="منى الثبيتي" userId="cb151b56e55a1c37" providerId="LiveId" clId="{EBFF644B-F16C-4125-9670-72CF251B4CD6}" dt="2021-09-24T13:39:11.312" v="1314"/>
          <ac:grpSpMkLst>
            <pc:docMk/>
            <pc:sldMk cId="2823437294" sldId="269"/>
            <ac:grpSpMk id="51" creationId="{021FCCCE-7F60-47E0-8AB5-62BC87AD356D}"/>
          </ac:grpSpMkLst>
        </pc:grpChg>
        <pc:picChg chg="del">
          <ac:chgData name="منى الثبيتي" userId="cb151b56e55a1c37" providerId="LiveId" clId="{EBFF644B-F16C-4125-9670-72CF251B4CD6}" dt="2021-09-24T11:41:43.207" v="165" actId="478"/>
          <ac:picMkLst>
            <pc:docMk/>
            <pc:sldMk cId="2823437294" sldId="269"/>
            <ac:picMk id="49" creationId="{B420FF70-0822-4471-807F-81BA061078FB}"/>
          </ac:picMkLst>
        </pc:picChg>
        <pc:picChg chg="add mod">
          <ac:chgData name="منى الثبيتي" userId="cb151b56e55a1c37" providerId="LiveId" clId="{EBFF644B-F16C-4125-9670-72CF251B4CD6}" dt="2021-09-24T11:41:50.954" v="169" actId="1037"/>
          <ac:picMkLst>
            <pc:docMk/>
            <pc:sldMk cId="2823437294" sldId="269"/>
            <ac:picMk id="50" creationId="{B7E2821C-58D5-4277-A3B6-B475799F8F7B}"/>
          </ac:picMkLst>
        </pc:picChg>
        <pc:picChg chg="mod">
          <ac:chgData name="منى الثبيتي" userId="cb151b56e55a1c37" providerId="LiveId" clId="{EBFF644B-F16C-4125-9670-72CF251B4CD6}" dt="2021-09-24T13:39:11.312" v="1314"/>
          <ac:picMkLst>
            <pc:docMk/>
            <pc:sldMk cId="2823437294" sldId="269"/>
            <ac:picMk id="53" creationId="{415628B1-46F2-4108-8619-F37096D10C00}"/>
          </ac:picMkLst>
        </pc:picChg>
      </pc:sldChg>
      <pc:sldChg chg="addSp delSp modSp mod ord delAnim modAnim">
        <pc:chgData name="منى الثبيتي" userId="cb151b56e55a1c37" providerId="LiveId" clId="{EBFF644B-F16C-4125-9670-72CF251B4CD6}" dt="2021-09-24T13:39:47.262" v="1326"/>
        <pc:sldMkLst>
          <pc:docMk/>
          <pc:sldMk cId="3381782066" sldId="270"/>
        </pc:sldMkLst>
        <pc:spChg chg="add del mod">
          <ac:chgData name="منى الثبيتي" userId="cb151b56e55a1c37" providerId="LiveId" clId="{EBFF644B-F16C-4125-9670-72CF251B4CD6}" dt="2021-09-24T11:53:06.486" v="326" actId="478"/>
          <ac:spMkLst>
            <pc:docMk/>
            <pc:sldMk cId="3381782066" sldId="270"/>
            <ac:spMk id="16" creationId="{2139AAE2-5CC3-4F6C-82AE-7B7DDBF04186}"/>
          </ac:spMkLst>
        </pc:spChg>
        <pc:spChg chg="add mod">
          <ac:chgData name="منى الثبيتي" userId="cb151b56e55a1c37" providerId="LiveId" clId="{EBFF644B-F16C-4125-9670-72CF251B4CD6}" dt="2021-09-24T11:54:07.153" v="338" actId="113"/>
          <ac:spMkLst>
            <pc:docMk/>
            <pc:sldMk cId="3381782066" sldId="270"/>
            <ac:spMk id="17" creationId="{91839F2C-7987-45EB-8D17-972DE03F0499}"/>
          </ac:spMkLst>
        </pc:spChg>
        <pc:spChg chg="add del">
          <ac:chgData name="منى الثبيتي" userId="cb151b56e55a1c37" providerId="LiveId" clId="{EBFF644B-F16C-4125-9670-72CF251B4CD6}" dt="2021-09-24T11:53:38.706" v="331" actId="478"/>
          <ac:spMkLst>
            <pc:docMk/>
            <pc:sldMk cId="3381782066" sldId="270"/>
            <ac:spMk id="18" creationId="{5C04978F-E189-42BC-8885-B556F0CB60C9}"/>
          </ac:spMkLst>
        </pc:spChg>
        <pc:spChg chg="del mod">
          <ac:chgData name="منى الثبيتي" userId="cb151b56e55a1c37" providerId="LiveId" clId="{EBFF644B-F16C-4125-9670-72CF251B4CD6}" dt="2021-09-24T13:39:45.365" v="1325" actId="478"/>
          <ac:spMkLst>
            <pc:docMk/>
            <pc:sldMk cId="3381782066" sldId="270"/>
            <ac:spMk id="21" creationId="{6E7F6EC1-6785-4625-977C-C5A9E8C14979}"/>
          </ac:spMkLst>
        </pc:spChg>
        <pc:spChg chg="mod">
          <ac:chgData name="منى الثبيتي" userId="cb151b56e55a1c37" providerId="LiveId" clId="{EBFF644B-F16C-4125-9670-72CF251B4CD6}" dt="2021-09-24T11:39:06.569" v="52" actId="255"/>
          <ac:spMkLst>
            <pc:docMk/>
            <pc:sldMk cId="3381782066" sldId="270"/>
            <ac:spMk id="26" creationId="{51D06369-9C6D-4249-B484-E1BBAE6FD6B1}"/>
          </ac:spMkLst>
        </pc:spChg>
        <pc:spChg chg="mod">
          <ac:chgData name="منى الثبيتي" userId="cb151b56e55a1c37" providerId="LiveId" clId="{EBFF644B-F16C-4125-9670-72CF251B4CD6}" dt="2021-09-24T11:39:16.025" v="83" actId="1037"/>
          <ac:spMkLst>
            <pc:docMk/>
            <pc:sldMk cId="3381782066" sldId="270"/>
            <ac:spMk id="28" creationId="{A34937AD-3BDA-496D-94E8-B8EB5E942986}"/>
          </ac:spMkLst>
        </pc:spChg>
        <pc:spChg chg="mod">
          <ac:chgData name="منى الثبيتي" userId="cb151b56e55a1c37" providerId="LiveId" clId="{EBFF644B-F16C-4125-9670-72CF251B4CD6}" dt="2021-09-24T11:39:42.551" v="123" actId="1076"/>
          <ac:spMkLst>
            <pc:docMk/>
            <pc:sldMk cId="3381782066" sldId="270"/>
            <ac:spMk id="29" creationId="{56D87C53-8B2D-4888-BC87-75B230B0FEC5}"/>
          </ac:spMkLst>
        </pc:spChg>
        <pc:spChg chg="mod topLvl">
          <ac:chgData name="منى الثبيتي" userId="cb151b56e55a1c37" providerId="LiveId" clId="{EBFF644B-F16C-4125-9670-72CF251B4CD6}" dt="2021-09-24T11:33:08.618" v="13" actId="478"/>
          <ac:spMkLst>
            <pc:docMk/>
            <pc:sldMk cId="3381782066" sldId="270"/>
            <ac:spMk id="32" creationId="{AC92FBB6-DE46-4D00-BC82-845696E95387}"/>
          </ac:spMkLst>
        </pc:spChg>
        <pc:spChg chg="mod">
          <ac:chgData name="منى الثبيتي" userId="cb151b56e55a1c37" providerId="LiveId" clId="{EBFF644B-F16C-4125-9670-72CF251B4CD6}" dt="2021-09-24T13:39:47.262" v="1326"/>
          <ac:spMkLst>
            <pc:docMk/>
            <pc:sldMk cId="3381782066" sldId="270"/>
            <ac:spMk id="35" creationId="{5BDC84E3-91AA-4553-9ADA-2A9E32F5376D}"/>
          </ac:spMkLst>
        </pc:spChg>
        <pc:spChg chg="del">
          <ac:chgData name="منى الثبيتي" userId="cb151b56e55a1c37" providerId="LiveId" clId="{EBFF644B-F16C-4125-9670-72CF251B4CD6}" dt="2021-09-24T11:34:48.119" v="21" actId="478"/>
          <ac:spMkLst>
            <pc:docMk/>
            <pc:sldMk cId="3381782066" sldId="270"/>
            <ac:spMk id="37" creationId="{1E916354-4866-49F9-B54E-E087CAA32633}"/>
          </ac:spMkLst>
        </pc:spChg>
        <pc:spChg chg="del">
          <ac:chgData name="منى الثبيتي" userId="cb151b56e55a1c37" providerId="LiveId" clId="{EBFF644B-F16C-4125-9670-72CF251B4CD6}" dt="2021-09-24T11:34:50.359" v="22" actId="478"/>
          <ac:spMkLst>
            <pc:docMk/>
            <pc:sldMk cId="3381782066" sldId="270"/>
            <ac:spMk id="41" creationId="{BD65CC3D-202F-4E6B-8048-FA84B7BB773B}"/>
          </ac:spMkLst>
        </pc:spChg>
        <pc:grpChg chg="del">
          <ac:chgData name="منى الثبيتي" userId="cb151b56e55a1c37" providerId="LiveId" clId="{EBFF644B-F16C-4125-9670-72CF251B4CD6}" dt="2021-09-24T11:33:08.618" v="13" actId="478"/>
          <ac:grpSpMkLst>
            <pc:docMk/>
            <pc:sldMk cId="3381782066" sldId="270"/>
            <ac:grpSpMk id="30" creationId="{2AB2A42F-E3C7-4C93-AD52-FB7C74BBF551}"/>
          </ac:grpSpMkLst>
        </pc:grpChg>
        <pc:grpChg chg="add mod">
          <ac:chgData name="منى الثبيتي" userId="cb151b56e55a1c37" providerId="LiveId" clId="{EBFF644B-F16C-4125-9670-72CF251B4CD6}" dt="2021-09-24T13:39:47.262" v="1326"/>
          <ac:grpSpMkLst>
            <pc:docMk/>
            <pc:sldMk cId="3381782066" sldId="270"/>
            <ac:grpSpMk id="34" creationId="{84F5874A-72C5-4C31-A70A-53DB98A24D7B}"/>
          </ac:grpSpMkLst>
        </pc:grpChg>
        <pc:picChg chg="add mod ord modCrop">
          <ac:chgData name="منى الثبيتي" userId="cb151b56e55a1c37" providerId="LiveId" clId="{EBFF644B-F16C-4125-9670-72CF251B4CD6}" dt="2021-09-24T11:37:24.772" v="42" actId="166"/>
          <ac:picMkLst>
            <pc:docMk/>
            <pc:sldMk cId="3381782066" sldId="270"/>
            <ac:picMk id="3" creationId="{EF271CB3-338E-4323-8EC8-E4B4F7EC5CC1}"/>
          </ac:picMkLst>
        </pc:picChg>
        <pc:picChg chg="add del mod">
          <ac:chgData name="منى الثبيتي" userId="cb151b56e55a1c37" providerId="LiveId" clId="{EBFF644B-F16C-4125-9670-72CF251B4CD6}" dt="2021-09-24T11:36:07.668" v="34" actId="478"/>
          <ac:picMkLst>
            <pc:docMk/>
            <pc:sldMk cId="3381782066" sldId="270"/>
            <ac:picMk id="6" creationId="{BF3D7791-D29F-49CA-AC38-B6245C06080C}"/>
          </ac:picMkLst>
        </pc:picChg>
        <pc:picChg chg="add mod ord">
          <ac:chgData name="منى الثبيتي" userId="cb151b56e55a1c37" providerId="LiveId" clId="{EBFF644B-F16C-4125-9670-72CF251B4CD6}" dt="2021-09-24T11:52:09.286" v="319" actId="1076"/>
          <ac:picMkLst>
            <pc:docMk/>
            <pc:sldMk cId="3381782066" sldId="270"/>
            <ac:picMk id="8" creationId="{81AF8C47-C993-456D-AB04-7B1234D0049C}"/>
          </ac:picMkLst>
        </pc:picChg>
        <pc:picChg chg="ord">
          <ac:chgData name="منى الثبيتي" userId="cb151b56e55a1c37" providerId="LiveId" clId="{EBFF644B-F16C-4125-9670-72CF251B4CD6}" dt="2021-09-24T11:52:03.735" v="318" actId="166"/>
          <ac:picMkLst>
            <pc:docMk/>
            <pc:sldMk cId="3381782066" sldId="270"/>
            <ac:picMk id="10" creationId="{D4E82568-92B7-4E8A-8231-A2F5B0A10D42}"/>
          </ac:picMkLst>
        </pc:picChg>
        <pc:picChg chg="add mod">
          <ac:chgData name="منى الثبيتي" userId="cb151b56e55a1c37" providerId="LiveId" clId="{EBFF644B-F16C-4125-9670-72CF251B4CD6}" dt="2021-09-24T11:49:48.989" v="293" actId="1076"/>
          <ac:picMkLst>
            <pc:docMk/>
            <pc:sldMk cId="3381782066" sldId="270"/>
            <ac:picMk id="11" creationId="{DACE304C-0B33-4419-B519-95685487DE28}"/>
          </ac:picMkLst>
        </pc:picChg>
        <pc:picChg chg="add mod">
          <ac:chgData name="منى الثبيتي" userId="cb151b56e55a1c37" providerId="LiveId" clId="{EBFF644B-F16C-4125-9670-72CF251B4CD6}" dt="2021-09-24T11:51:35.919" v="301" actId="1076"/>
          <ac:picMkLst>
            <pc:docMk/>
            <pc:sldMk cId="3381782066" sldId="270"/>
            <ac:picMk id="13" creationId="{270E3787-D1BC-477D-A4DB-540544F1E9CB}"/>
          </ac:picMkLst>
        </pc:picChg>
        <pc:picChg chg="add mod">
          <ac:chgData name="منى الثبيتي" userId="cb151b56e55a1c37" providerId="LiveId" clId="{EBFF644B-F16C-4125-9670-72CF251B4CD6}" dt="2021-09-24T11:52:50.229" v="323" actId="1076"/>
          <ac:picMkLst>
            <pc:docMk/>
            <pc:sldMk cId="3381782066" sldId="270"/>
            <ac:picMk id="15" creationId="{EAEA76B2-5859-4C5A-A596-2A2D3E264F91}"/>
          </ac:picMkLst>
        </pc:picChg>
        <pc:picChg chg="mod">
          <ac:chgData name="منى الثبيتي" userId="cb151b56e55a1c37" providerId="LiveId" clId="{EBFF644B-F16C-4125-9670-72CF251B4CD6}" dt="2021-09-24T11:39:47.086" v="124" actId="1076"/>
          <ac:picMkLst>
            <pc:docMk/>
            <pc:sldMk cId="3381782066" sldId="270"/>
            <ac:picMk id="19" creationId="{3ADB2C7E-09D6-4420-BBDD-023DD42FF679}"/>
          </ac:picMkLst>
        </pc:picChg>
        <pc:picChg chg="del topLvl">
          <ac:chgData name="منى الثبيتي" userId="cb151b56e55a1c37" providerId="LiveId" clId="{EBFF644B-F16C-4125-9670-72CF251B4CD6}" dt="2021-09-24T11:33:08.618" v="13" actId="478"/>
          <ac:picMkLst>
            <pc:docMk/>
            <pc:sldMk cId="3381782066" sldId="270"/>
            <ac:picMk id="31" creationId="{6C8F7760-2E1A-47B6-84CE-2194CF183D53}"/>
          </ac:picMkLst>
        </pc:picChg>
        <pc:picChg chg="add mod">
          <ac:chgData name="منى الثبيتي" userId="cb151b56e55a1c37" providerId="LiveId" clId="{EBFF644B-F16C-4125-9670-72CF251B4CD6}" dt="2021-09-24T12:21:03.738" v="574"/>
          <ac:picMkLst>
            <pc:docMk/>
            <pc:sldMk cId="3381782066" sldId="270"/>
            <ac:picMk id="33" creationId="{CFD397DC-75E9-4F34-A961-C3E1E9F7D795}"/>
          </ac:picMkLst>
        </pc:picChg>
        <pc:picChg chg="del">
          <ac:chgData name="منى الثبيتي" userId="cb151b56e55a1c37" providerId="LiveId" clId="{EBFF644B-F16C-4125-9670-72CF251B4CD6}" dt="2021-09-24T12:21:01.766" v="573" actId="478"/>
          <ac:picMkLst>
            <pc:docMk/>
            <pc:sldMk cId="3381782066" sldId="270"/>
            <ac:picMk id="36" creationId="{AFE35732-8C7E-4E94-86F4-9BC3CED7C03D}"/>
          </ac:picMkLst>
        </pc:picChg>
        <pc:picChg chg="del">
          <ac:chgData name="منى الثبيتي" userId="cb151b56e55a1c37" providerId="LiveId" clId="{EBFF644B-F16C-4125-9670-72CF251B4CD6}" dt="2021-09-24T11:34:52.324" v="23" actId="478"/>
          <ac:picMkLst>
            <pc:docMk/>
            <pc:sldMk cId="3381782066" sldId="270"/>
            <ac:picMk id="38" creationId="{CBB0E870-DEE2-4A9A-8FA4-1744D67FDBDC}"/>
          </ac:picMkLst>
        </pc:picChg>
        <pc:picChg chg="mod">
          <ac:chgData name="منى الثبيتي" userId="cb151b56e55a1c37" providerId="LiveId" clId="{EBFF644B-F16C-4125-9670-72CF251B4CD6}" dt="2021-09-24T13:39:47.262" v="1326"/>
          <ac:picMkLst>
            <pc:docMk/>
            <pc:sldMk cId="3381782066" sldId="270"/>
            <ac:picMk id="39" creationId="{40BAB068-E612-4C98-BFEF-F7A127CB4711}"/>
          </ac:picMkLst>
        </pc:picChg>
      </pc:sldChg>
      <pc:sldChg chg="addSp delSp modSp mod ord delAnim modAnim">
        <pc:chgData name="منى الثبيتي" userId="cb151b56e55a1c37" providerId="LiveId" clId="{EBFF644B-F16C-4125-9670-72CF251B4CD6}" dt="2021-09-24T13:39:39.315" v="1323"/>
        <pc:sldMkLst>
          <pc:docMk/>
          <pc:sldMk cId="1609608976" sldId="271"/>
        </pc:sldMkLst>
        <pc:spChg chg="mod">
          <ac:chgData name="منى الثبيتي" userId="cb151b56e55a1c37" providerId="LiveId" clId="{EBFF644B-F16C-4125-9670-72CF251B4CD6}" dt="2021-09-24T12:19:00.935" v="541" actId="1076"/>
          <ac:spMkLst>
            <pc:docMk/>
            <pc:sldMk cId="1609608976" sldId="271"/>
            <ac:spMk id="8" creationId="{2DDB06B4-0B54-4EC1-A4DF-DA08E4880DAB}"/>
          </ac:spMkLst>
        </pc:spChg>
        <pc:spChg chg="mod">
          <ac:chgData name="منى الثبيتي" userId="cb151b56e55a1c37" providerId="LiveId" clId="{EBFF644B-F16C-4125-9670-72CF251B4CD6}" dt="2021-09-24T11:57:52.448" v="406" actId="1076"/>
          <ac:spMkLst>
            <pc:docMk/>
            <pc:sldMk cId="1609608976" sldId="271"/>
            <ac:spMk id="11" creationId="{98B8B0AD-CACE-4D6E-8712-3E46FED99387}"/>
          </ac:spMkLst>
        </pc:spChg>
        <pc:spChg chg="mod">
          <ac:chgData name="منى الثبيتي" userId="cb151b56e55a1c37" providerId="LiveId" clId="{EBFF644B-F16C-4125-9670-72CF251B4CD6}" dt="2021-09-24T11:57:55.759" v="407" actId="1076"/>
          <ac:spMkLst>
            <pc:docMk/>
            <pc:sldMk cId="1609608976" sldId="271"/>
            <ac:spMk id="12" creationId="{7B6C4620-3892-4C41-8E93-0888BADCF3B1}"/>
          </ac:spMkLst>
        </pc:spChg>
        <pc:spChg chg="del">
          <ac:chgData name="منى الثبيتي" userId="cb151b56e55a1c37" providerId="LiveId" clId="{EBFF644B-F16C-4125-9670-72CF251B4CD6}" dt="2021-09-24T11:54:19.835" v="339" actId="478"/>
          <ac:spMkLst>
            <pc:docMk/>
            <pc:sldMk cId="1609608976" sldId="271"/>
            <ac:spMk id="17" creationId="{42D504ED-1DA0-4DB5-81BC-DF26BDFAF865}"/>
          </ac:spMkLst>
        </pc:spChg>
        <pc:spChg chg="del">
          <ac:chgData name="منى الثبيتي" userId="cb151b56e55a1c37" providerId="LiveId" clId="{EBFF644B-F16C-4125-9670-72CF251B4CD6}" dt="2021-09-24T11:54:22.618" v="340" actId="478"/>
          <ac:spMkLst>
            <pc:docMk/>
            <pc:sldMk cId="1609608976" sldId="271"/>
            <ac:spMk id="20" creationId="{5B614DF9-0BE1-46E1-BC58-8A6838FAB9EF}"/>
          </ac:spMkLst>
        </pc:spChg>
        <pc:spChg chg="del mod">
          <ac:chgData name="منى الثبيتي" userId="cb151b56e55a1c37" providerId="LiveId" clId="{EBFF644B-F16C-4125-9670-72CF251B4CD6}" dt="2021-09-24T13:39:37.555" v="1322" actId="478"/>
          <ac:spMkLst>
            <pc:docMk/>
            <pc:sldMk cId="1609608976" sldId="271"/>
            <ac:spMk id="22" creationId="{1E07F038-CADE-409D-A3DA-EEBF491BF668}"/>
          </ac:spMkLst>
        </pc:spChg>
        <pc:spChg chg="mod">
          <ac:chgData name="منى الثبيتي" userId="cb151b56e55a1c37" providerId="LiveId" clId="{EBFF644B-F16C-4125-9670-72CF251B4CD6}" dt="2021-09-24T13:39:39.315" v="1323"/>
          <ac:spMkLst>
            <pc:docMk/>
            <pc:sldMk cId="1609608976" sldId="271"/>
            <ac:spMk id="34" creationId="{CE615BE7-DFF8-405E-9DB7-66745162F6BE}"/>
          </ac:spMkLst>
        </pc:spChg>
        <pc:grpChg chg="del">
          <ac:chgData name="منى الثبيتي" userId="cb151b56e55a1c37" providerId="LiveId" clId="{EBFF644B-F16C-4125-9670-72CF251B4CD6}" dt="2021-09-24T11:54:24.982" v="341" actId="478"/>
          <ac:grpSpMkLst>
            <pc:docMk/>
            <pc:sldMk cId="1609608976" sldId="271"/>
            <ac:grpSpMk id="13" creationId="{A17E3F11-B231-44A0-91CA-B694006246AB}"/>
          </ac:grpSpMkLst>
        </pc:grpChg>
        <pc:grpChg chg="add mod">
          <ac:chgData name="منى الثبيتي" userId="cb151b56e55a1c37" providerId="LiveId" clId="{EBFF644B-F16C-4125-9670-72CF251B4CD6}" dt="2021-09-24T13:39:39.315" v="1323"/>
          <ac:grpSpMkLst>
            <pc:docMk/>
            <pc:sldMk cId="1609608976" sldId="271"/>
            <ac:grpSpMk id="33" creationId="{15647109-634A-4DB9-B872-DFF330EA2191}"/>
          </ac:grpSpMkLst>
        </pc:grpChg>
        <pc:picChg chg="add del">
          <ac:chgData name="منى الثبيتي" userId="cb151b56e55a1c37" providerId="LiveId" clId="{EBFF644B-F16C-4125-9670-72CF251B4CD6}" dt="2021-09-24T11:54:59.470" v="349" actId="478"/>
          <ac:picMkLst>
            <pc:docMk/>
            <pc:sldMk cId="1609608976" sldId="271"/>
            <ac:picMk id="3" creationId="{FAE77EF4-FD58-4A44-8248-2E23921DB236}"/>
          </ac:picMkLst>
        </pc:picChg>
        <pc:picChg chg="mod">
          <ac:chgData name="منى الثبيتي" userId="cb151b56e55a1c37" providerId="LiveId" clId="{EBFF644B-F16C-4125-9670-72CF251B4CD6}" dt="2021-09-24T11:57:24.086" v="376" actId="1036"/>
          <ac:picMkLst>
            <pc:docMk/>
            <pc:sldMk cId="1609608976" sldId="271"/>
            <ac:picMk id="5" creationId="{9DEC5A9E-11B4-4B09-B647-D6BB354170F4}"/>
          </ac:picMkLst>
        </pc:picChg>
        <pc:picChg chg="add mod">
          <ac:chgData name="منى الثبيتي" userId="cb151b56e55a1c37" providerId="LiveId" clId="{EBFF644B-F16C-4125-9670-72CF251B4CD6}" dt="2021-09-24T12:07:42.418" v="436" actId="1076"/>
          <ac:picMkLst>
            <pc:docMk/>
            <pc:sldMk cId="1609608976" sldId="271"/>
            <ac:picMk id="6" creationId="{DC9D1724-F921-4549-9390-E18D50BAD8B1}"/>
          </ac:picMkLst>
        </pc:picChg>
        <pc:picChg chg="del">
          <ac:chgData name="منى الثبيتي" userId="cb151b56e55a1c37" providerId="LiveId" clId="{EBFF644B-F16C-4125-9670-72CF251B4CD6}" dt="2021-09-24T11:54:27.030" v="342" actId="478"/>
          <ac:picMkLst>
            <pc:docMk/>
            <pc:sldMk cId="1609608976" sldId="271"/>
            <ac:picMk id="9" creationId="{6F8F64BF-8D01-43AE-BE47-90E5FF412C17}"/>
          </ac:picMkLst>
        </pc:picChg>
        <pc:picChg chg="del">
          <ac:chgData name="منى الثبيتي" userId="cb151b56e55a1c37" providerId="LiveId" clId="{EBFF644B-F16C-4125-9670-72CF251B4CD6}" dt="2021-09-24T12:21:42.403" v="577" actId="478"/>
          <ac:picMkLst>
            <pc:docMk/>
            <pc:sldMk cId="1609608976" sldId="271"/>
            <ac:picMk id="16" creationId="{7AAF4A56-70D1-4BBA-A7DA-94CA1235A7B6}"/>
          </ac:picMkLst>
        </pc:picChg>
        <pc:picChg chg="add mod">
          <ac:chgData name="منى الثبيتي" userId="cb151b56e55a1c37" providerId="LiveId" clId="{EBFF644B-F16C-4125-9670-72CF251B4CD6}" dt="2021-09-24T12:17:15.530" v="529" actId="1037"/>
          <ac:picMkLst>
            <pc:docMk/>
            <pc:sldMk cId="1609608976" sldId="271"/>
            <ac:picMk id="19" creationId="{94DB908A-50C6-4924-87C3-041E0A6F4F16}"/>
          </ac:picMkLst>
        </pc:picChg>
        <pc:picChg chg="add mod">
          <ac:chgData name="منى الثبيتي" userId="cb151b56e55a1c37" providerId="LiveId" clId="{EBFF644B-F16C-4125-9670-72CF251B4CD6}" dt="2021-09-24T12:18:56.979" v="540" actId="1076"/>
          <ac:picMkLst>
            <pc:docMk/>
            <pc:sldMk cId="1609608976" sldId="271"/>
            <ac:picMk id="23" creationId="{93B72068-0E25-45AD-BC31-B55A8EDD64A5}"/>
          </ac:picMkLst>
        </pc:picChg>
        <pc:picChg chg="add mod">
          <ac:chgData name="منى الثبيتي" userId="cb151b56e55a1c37" providerId="LiveId" clId="{EBFF644B-F16C-4125-9670-72CF251B4CD6}" dt="2021-09-24T12:16:51.489" v="481" actId="1076"/>
          <ac:picMkLst>
            <pc:docMk/>
            <pc:sldMk cId="1609608976" sldId="271"/>
            <ac:picMk id="25" creationId="{0F9426DE-2661-49CE-B289-CA1B6310F47D}"/>
          </ac:picMkLst>
        </pc:picChg>
        <pc:picChg chg="add del mod modCrop">
          <ac:chgData name="منى الثبيتي" userId="cb151b56e55a1c37" providerId="LiveId" clId="{EBFF644B-F16C-4125-9670-72CF251B4CD6}" dt="2021-09-24T12:10:38.013" v="453" actId="478"/>
          <ac:picMkLst>
            <pc:docMk/>
            <pc:sldMk cId="1609608976" sldId="271"/>
            <ac:picMk id="27" creationId="{CC46D42E-BDB8-450A-BA82-F9456E7F00E6}"/>
          </ac:picMkLst>
        </pc:picChg>
        <pc:picChg chg="add del mod">
          <ac:chgData name="منى الثبيتي" userId="cb151b56e55a1c37" providerId="LiveId" clId="{EBFF644B-F16C-4125-9670-72CF251B4CD6}" dt="2021-09-24T12:11:36.353" v="462" actId="478"/>
          <ac:picMkLst>
            <pc:docMk/>
            <pc:sldMk cId="1609608976" sldId="271"/>
            <ac:picMk id="29" creationId="{7EDA83C4-8204-42CF-8453-775E887A1CFD}"/>
          </ac:picMkLst>
        </pc:picChg>
        <pc:picChg chg="add mod">
          <ac:chgData name="منى الثبيتي" userId="cb151b56e55a1c37" providerId="LiveId" clId="{EBFF644B-F16C-4125-9670-72CF251B4CD6}" dt="2021-09-24T12:21:47.970" v="592" actId="1036"/>
          <ac:picMkLst>
            <pc:docMk/>
            <pc:sldMk cId="1609608976" sldId="271"/>
            <ac:picMk id="32" creationId="{869BD653-BD37-4953-A18E-F0D202343777}"/>
          </ac:picMkLst>
        </pc:picChg>
        <pc:picChg chg="mod">
          <ac:chgData name="منى الثبيتي" userId="cb151b56e55a1c37" providerId="LiveId" clId="{EBFF644B-F16C-4125-9670-72CF251B4CD6}" dt="2021-09-24T13:39:39.315" v="1323"/>
          <ac:picMkLst>
            <pc:docMk/>
            <pc:sldMk cId="1609608976" sldId="271"/>
            <ac:picMk id="35" creationId="{404BE7B0-24A3-49B5-B27E-734CF7D343FE}"/>
          </ac:picMkLst>
        </pc:picChg>
        <pc:picChg chg="add mod">
          <ac:chgData name="منى الثبيتي" userId="cb151b56e55a1c37" providerId="LiveId" clId="{EBFF644B-F16C-4125-9670-72CF251B4CD6}" dt="2021-09-24T12:18:52.202" v="538" actId="1076"/>
          <ac:picMkLst>
            <pc:docMk/>
            <pc:sldMk cId="1609608976" sldId="271"/>
            <ac:picMk id="1026" creationId="{E562887B-DB27-46CB-9D11-DAD8891899EC}"/>
          </ac:picMkLst>
        </pc:picChg>
        <pc:cxnChg chg="del">
          <ac:chgData name="منى الثبيتي" userId="cb151b56e55a1c37" providerId="LiveId" clId="{EBFF644B-F16C-4125-9670-72CF251B4CD6}" dt="2021-09-24T11:54:44.797" v="346" actId="478"/>
          <ac:cxnSpMkLst>
            <pc:docMk/>
            <pc:sldMk cId="1609608976" sldId="271"/>
            <ac:cxnSpMk id="7" creationId="{36A5D4FC-BD7B-4B50-9971-88BAC547226C}"/>
          </ac:cxnSpMkLst>
        </pc:cxnChg>
      </pc:sldChg>
      <pc:sldChg chg="addSp delSp modSp mod ord modAnim">
        <pc:chgData name="منى الثبيتي" userId="cb151b56e55a1c37" providerId="LiveId" clId="{EBFF644B-F16C-4125-9670-72CF251B4CD6}" dt="2021-09-24T13:39:55.512" v="1329"/>
        <pc:sldMkLst>
          <pc:docMk/>
          <pc:sldMk cId="944738685" sldId="272"/>
        </pc:sldMkLst>
        <pc:spChg chg="del mod">
          <ac:chgData name="منى الثبيتي" userId="cb151b56e55a1c37" providerId="LiveId" clId="{EBFF644B-F16C-4125-9670-72CF251B4CD6}" dt="2021-09-24T13:39:53.750" v="1328" actId="478"/>
          <ac:spMkLst>
            <pc:docMk/>
            <pc:sldMk cId="944738685" sldId="272"/>
            <ac:spMk id="20" creationId="{85BB6499-2F84-4D2A-9A2C-7BFA56E45933}"/>
          </ac:spMkLst>
        </pc:spChg>
        <pc:spChg chg="mod">
          <ac:chgData name="منى الثبيتي" userId="cb151b56e55a1c37" providerId="LiveId" clId="{EBFF644B-F16C-4125-9670-72CF251B4CD6}" dt="2021-09-24T13:39:55.512" v="1329"/>
          <ac:spMkLst>
            <pc:docMk/>
            <pc:sldMk cId="944738685" sldId="272"/>
            <ac:spMk id="22" creationId="{96557EF2-8A15-4777-83E9-FC91F3087CBB}"/>
          </ac:spMkLst>
        </pc:spChg>
        <pc:grpChg chg="add mod">
          <ac:chgData name="منى الثبيتي" userId="cb151b56e55a1c37" providerId="LiveId" clId="{EBFF644B-F16C-4125-9670-72CF251B4CD6}" dt="2021-09-24T13:39:55.512" v="1329"/>
          <ac:grpSpMkLst>
            <pc:docMk/>
            <pc:sldMk cId="944738685" sldId="272"/>
            <ac:grpSpMk id="18" creationId="{6820F4A7-D516-442B-953B-995985B4121D}"/>
          </ac:grpSpMkLst>
        </pc:grpChg>
        <pc:picChg chg="del">
          <ac:chgData name="منى الثبيتي" userId="cb151b56e55a1c37" providerId="LiveId" clId="{EBFF644B-F16C-4125-9670-72CF251B4CD6}" dt="2021-09-24T12:20:03.469" v="544" actId="478"/>
          <ac:picMkLst>
            <pc:docMk/>
            <pc:sldMk cId="944738685" sldId="272"/>
            <ac:picMk id="3" creationId="{73D0E574-E8B5-4472-AAAE-70A596FB2508}"/>
          </ac:picMkLst>
        </pc:picChg>
        <pc:picChg chg="mod">
          <ac:chgData name="منى الثبيتي" userId="cb151b56e55a1c37" providerId="LiveId" clId="{EBFF644B-F16C-4125-9670-72CF251B4CD6}" dt="2021-09-24T11:45:29.733" v="292" actId="1076"/>
          <ac:picMkLst>
            <pc:docMk/>
            <pc:sldMk cId="944738685" sldId="272"/>
            <ac:picMk id="5" creationId="{9DEC5A9E-11B4-4B09-B647-D6BB354170F4}"/>
          </ac:picMkLst>
        </pc:picChg>
        <pc:picChg chg="mod">
          <ac:chgData name="منى الثبيتي" userId="cb151b56e55a1c37" providerId="LiveId" clId="{EBFF644B-F16C-4125-9670-72CF251B4CD6}" dt="2021-09-24T11:55:45.463" v="354" actId="14100"/>
          <ac:picMkLst>
            <pc:docMk/>
            <pc:sldMk cId="944738685" sldId="272"/>
            <ac:picMk id="6" creationId="{46A11FBD-B424-4743-9244-366E6E093B8E}"/>
          </ac:picMkLst>
        </pc:picChg>
        <pc:picChg chg="mod">
          <ac:chgData name="منى الثبيتي" userId="cb151b56e55a1c37" providerId="LiveId" clId="{EBFF644B-F16C-4125-9670-72CF251B4CD6}" dt="2021-09-24T11:55:55.656" v="357"/>
          <ac:picMkLst>
            <pc:docMk/>
            <pc:sldMk cId="944738685" sldId="272"/>
            <ac:picMk id="9" creationId="{F728CB18-7F82-4BF2-8402-5EDD7F11984A}"/>
          </ac:picMkLst>
        </pc:picChg>
        <pc:picChg chg="add mod">
          <ac:chgData name="منى الثبيتي" userId="cb151b56e55a1c37" providerId="LiveId" clId="{EBFF644B-F16C-4125-9670-72CF251B4CD6}" dt="2021-09-24T11:45:13.365" v="291" actId="1038"/>
          <ac:picMkLst>
            <pc:docMk/>
            <pc:sldMk cId="944738685" sldId="272"/>
            <ac:picMk id="15" creationId="{FD94C572-7682-4CF2-98C1-82386BFC4E43}"/>
          </ac:picMkLst>
        </pc:picChg>
        <pc:picChg chg="add mod">
          <ac:chgData name="منى الثبيتي" userId="cb151b56e55a1c37" providerId="LiveId" clId="{EBFF644B-F16C-4125-9670-72CF251B4CD6}" dt="2021-09-24T12:20:18.606" v="569" actId="1037"/>
          <ac:picMkLst>
            <pc:docMk/>
            <pc:sldMk cId="944738685" sldId="272"/>
            <ac:picMk id="16" creationId="{E39B1482-A8FB-4092-9899-45258F1265F0}"/>
          </ac:picMkLst>
        </pc:picChg>
        <pc:picChg chg="del">
          <ac:chgData name="منى الثبيتي" userId="cb151b56e55a1c37" providerId="LiveId" clId="{EBFF644B-F16C-4125-9670-72CF251B4CD6}" dt="2021-09-24T11:45:05.616" v="250" actId="478"/>
          <ac:picMkLst>
            <pc:docMk/>
            <pc:sldMk cId="944738685" sldId="272"/>
            <ac:picMk id="21" creationId="{508BEAF4-10FE-4277-8EEA-773993A4C1AA}"/>
          </ac:picMkLst>
        </pc:picChg>
        <pc:picChg chg="mod">
          <ac:chgData name="منى الثبيتي" userId="cb151b56e55a1c37" providerId="LiveId" clId="{EBFF644B-F16C-4125-9670-72CF251B4CD6}" dt="2021-09-24T13:39:55.512" v="1329"/>
          <ac:picMkLst>
            <pc:docMk/>
            <pc:sldMk cId="944738685" sldId="272"/>
            <ac:picMk id="23" creationId="{F94B8012-6474-4034-9D0E-33887E3B7C87}"/>
          </ac:picMkLst>
        </pc:picChg>
        <pc:picChg chg="add mod">
          <ac:chgData name="منى الثبيتي" userId="cb151b56e55a1c37" providerId="LiveId" clId="{EBFF644B-F16C-4125-9670-72CF251B4CD6}" dt="2021-09-24T12:41:51.642" v="831" actId="14100"/>
          <ac:picMkLst>
            <pc:docMk/>
            <pc:sldMk cId="944738685" sldId="272"/>
            <ac:picMk id="5122" creationId="{9A9EC267-3B38-40DE-A8E7-A112F2AF6A17}"/>
          </ac:picMkLst>
        </pc:picChg>
      </pc:sldChg>
      <pc:sldChg chg="addSp delSp modSp mod">
        <pc:chgData name="منى الثبيتي" userId="cb151b56e55a1c37" providerId="LiveId" clId="{EBFF644B-F16C-4125-9670-72CF251B4CD6}" dt="2021-09-24T13:37:58.725" v="1296" actId="14100"/>
        <pc:sldMkLst>
          <pc:docMk/>
          <pc:sldMk cId="3591257260" sldId="273"/>
        </pc:sldMkLst>
        <pc:spChg chg="del">
          <ac:chgData name="منى الثبيتي" userId="cb151b56e55a1c37" providerId="LiveId" clId="{EBFF644B-F16C-4125-9670-72CF251B4CD6}" dt="2021-09-24T13:37:09.084" v="1257" actId="478"/>
          <ac:spMkLst>
            <pc:docMk/>
            <pc:sldMk cId="3591257260" sldId="273"/>
            <ac:spMk id="17" creationId="{87ACF141-2088-49C9-A860-DB99DB373723}"/>
          </ac:spMkLst>
        </pc:spChg>
        <pc:spChg chg="mod">
          <ac:chgData name="منى الثبيتي" userId="cb151b56e55a1c37" providerId="LiveId" clId="{EBFF644B-F16C-4125-9670-72CF251B4CD6}" dt="2021-09-24T13:37:10.956" v="1258"/>
          <ac:spMkLst>
            <pc:docMk/>
            <pc:sldMk cId="3591257260" sldId="273"/>
            <ac:spMk id="21" creationId="{A485EA27-5EB4-48D6-9BC3-BA10FF1139C4}"/>
          </ac:spMkLst>
        </pc:spChg>
        <pc:grpChg chg="add mod">
          <ac:chgData name="منى الثبيتي" userId="cb151b56e55a1c37" providerId="LiveId" clId="{EBFF644B-F16C-4125-9670-72CF251B4CD6}" dt="2021-09-24T13:37:58.725" v="1296" actId="14100"/>
          <ac:grpSpMkLst>
            <pc:docMk/>
            <pc:sldMk cId="3591257260" sldId="273"/>
            <ac:grpSpMk id="20" creationId="{8473633E-D431-4045-AA1A-5388A2EF0265}"/>
          </ac:grpSpMkLst>
        </pc:grpChg>
        <pc:picChg chg="mod">
          <ac:chgData name="منى الثبيتي" userId="cb151b56e55a1c37" providerId="LiveId" clId="{EBFF644B-F16C-4125-9670-72CF251B4CD6}" dt="2021-09-24T13:37:32.338" v="1261" actId="1076"/>
          <ac:picMkLst>
            <pc:docMk/>
            <pc:sldMk cId="3591257260" sldId="273"/>
            <ac:picMk id="5" creationId="{9DEC5A9E-11B4-4B09-B647-D6BB354170F4}"/>
          </ac:picMkLst>
        </pc:picChg>
        <pc:picChg chg="del">
          <ac:chgData name="منى الثبيتي" userId="cb151b56e55a1c37" providerId="LiveId" clId="{EBFF644B-F16C-4125-9670-72CF251B4CD6}" dt="2021-09-24T13:33:39.077" v="1201" actId="478"/>
          <ac:picMkLst>
            <pc:docMk/>
            <pc:sldMk cId="3591257260" sldId="273"/>
            <ac:picMk id="9" creationId="{8B5F6A27-6E30-4A6F-823F-67C84CF4114F}"/>
          </ac:picMkLst>
        </pc:picChg>
        <pc:picChg chg="add mod">
          <ac:chgData name="منى الثبيتي" userId="cb151b56e55a1c37" providerId="LiveId" clId="{EBFF644B-F16C-4125-9670-72CF251B4CD6}" dt="2021-09-24T13:34:02.296" v="1213" actId="1037"/>
          <ac:picMkLst>
            <pc:docMk/>
            <pc:sldMk cId="3591257260" sldId="273"/>
            <ac:picMk id="18" creationId="{8D7F85B2-1560-4A7E-88EB-CD7E67B99FAE}"/>
          </ac:picMkLst>
        </pc:picChg>
        <pc:picChg chg="del mod">
          <ac:chgData name="منى الثبيتي" userId="cb151b56e55a1c37" providerId="LiveId" clId="{EBFF644B-F16C-4125-9670-72CF251B4CD6}" dt="2021-09-24T13:33:42.084" v="1202" actId="478"/>
          <ac:picMkLst>
            <pc:docMk/>
            <pc:sldMk cId="3591257260" sldId="273"/>
            <ac:picMk id="19" creationId="{64DE8BF2-4F1A-414A-9DDC-932C4EC50961}"/>
          </ac:picMkLst>
        </pc:picChg>
        <pc:picChg chg="mod">
          <ac:chgData name="منى الثبيتي" userId="cb151b56e55a1c37" providerId="LiveId" clId="{EBFF644B-F16C-4125-9670-72CF251B4CD6}" dt="2021-09-24T13:37:10.956" v="1258"/>
          <ac:picMkLst>
            <pc:docMk/>
            <pc:sldMk cId="3591257260" sldId="273"/>
            <ac:picMk id="22" creationId="{4B8E077E-4D40-4753-9A5C-FE6F04CAF712}"/>
          </ac:picMkLst>
        </pc:picChg>
      </pc:sldChg>
      <pc:sldChg chg="addSp delSp modSp mod ord">
        <pc:chgData name="منى الثبيتي" userId="cb151b56e55a1c37" providerId="LiveId" clId="{EBFF644B-F16C-4125-9670-72CF251B4CD6}" dt="2021-09-24T13:38:31.866" v="1302"/>
        <pc:sldMkLst>
          <pc:docMk/>
          <pc:sldMk cId="3398731474" sldId="274"/>
        </pc:sldMkLst>
        <pc:spChg chg="del mod">
          <ac:chgData name="منى الثبيتي" userId="cb151b56e55a1c37" providerId="LiveId" clId="{EBFF644B-F16C-4125-9670-72CF251B4CD6}" dt="2021-09-24T13:38:30.012" v="1301" actId="478"/>
          <ac:spMkLst>
            <pc:docMk/>
            <pc:sldMk cId="3398731474" sldId="274"/>
            <ac:spMk id="48" creationId="{646956D7-3266-4468-83D4-CB48629EAA56}"/>
          </ac:spMkLst>
        </pc:spChg>
        <pc:spChg chg="mod">
          <ac:chgData name="منى الثبيتي" userId="cb151b56e55a1c37" providerId="LiveId" clId="{EBFF644B-F16C-4125-9670-72CF251B4CD6}" dt="2021-09-24T13:38:31.866" v="1302"/>
          <ac:spMkLst>
            <pc:docMk/>
            <pc:sldMk cId="3398731474" sldId="274"/>
            <ac:spMk id="51" creationId="{3A197A20-7340-4AE0-A4F8-CD7148A12DCC}"/>
          </ac:spMkLst>
        </pc:spChg>
        <pc:grpChg chg="add mod">
          <ac:chgData name="منى الثبيتي" userId="cb151b56e55a1c37" providerId="LiveId" clId="{EBFF644B-F16C-4125-9670-72CF251B4CD6}" dt="2021-09-24T13:38:31.866" v="1302"/>
          <ac:grpSpMkLst>
            <pc:docMk/>
            <pc:sldMk cId="3398731474" sldId="274"/>
            <ac:grpSpMk id="50" creationId="{8329BABA-A0AB-4FA3-B8A0-1C5B3A77360A}"/>
          </ac:grpSpMkLst>
        </pc:grpChg>
        <pc:picChg chg="del">
          <ac:chgData name="منى الثبيتي" userId="cb151b56e55a1c37" providerId="LiveId" clId="{EBFF644B-F16C-4125-9670-72CF251B4CD6}" dt="2021-09-24T13:16:56.329" v="992" actId="478"/>
          <ac:picMkLst>
            <pc:docMk/>
            <pc:sldMk cId="3398731474" sldId="274"/>
            <ac:picMk id="44" creationId="{68604A65-F985-48A9-AE86-6DEF5B63EDFE}"/>
          </ac:picMkLst>
        </pc:picChg>
        <pc:picChg chg="add mod">
          <ac:chgData name="منى الثبيتي" userId="cb151b56e55a1c37" providerId="LiveId" clId="{EBFF644B-F16C-4125-9670-72CF251B4CD6}" dt="2021-09-24T13:17:08.030" v="995" actId="1076"/>
          <ac:picMkLst>
            <pc:docMk/>
            <pc:sldMk cId="3398731474" sldId="274"/>
            <ac:picMk id="49" creationId="{778037B0-9DD3-44D4-AAE5-7C152F6DE61F}"/>
          </ac:picMkLst>
        </pc:picChg>
        <pc:picChg chg="mod">
          <ac:chgData name="منى الثبيتي" userId="cb151b56e55a1c37" providerId="LiveId" clId="{EBFF644B-F16C-4125-9670-72CF251B4CD6}" dt="2021-09-24T13:38:31.866" v="1302"/>
          <ac:picMkLst>
            <pc:docMk/>
            <pc:sldMk cId="3398731474" sldId="274"/>
            <ac:picMk id="52" creationId="{52514FDB-B1C0-4A99-A169-176E8E5880FA}"/>
          </ac:picMkLst>
        </pc:picChg>
      </pc:sldChg>
      <pc:sldChg chg="addSp delSp modSp mod ord delAnim modAnim">
        <pc:chgData name="منى الثبيتي" userId="cb151b56e55a1c37" providerId="LiveId" clId="{EBFF644B-F16C-4125-9670-72CF251B4CD6}" dt="2021-09-24T13:38:24.115" v="1299"/>
        <pc:sldMkLst>
          <pc:docMk/>
          <pc:sldMk cId="2761679910" sldId="275"/>
        </pc:sldMkLst>
        <pc:spChg chg="mod">
          <ac:chgData name="منى الثبيتي" userId="cb151b56e55a1c37" providerId="LiveId" clId="{EBFF644B-F16C-4125-9670-72CF251B4CD6}" dt="2021-09-24T13:18:48.517" v="1034" actId="1036"/>
          <ac:spMkLst>
            <pc:docMk/>
            <pc:sldMk cId="2761679910" sldId="275"/>
            <ac:spMk id="12" creationId="{07FB7F8D-841D-4C84-945B-68220E155A21}"/>
          </ac:spMkLst>
        </pc:spChg>
        <pc:spChg chg="del">
          <ac:chgData name="منى الثبيتي" userId="cb151b56e55a1c37" providerId="LiveId" clId="{EBFF644B-F16C-4125-9670-72CF251B4CD6}" dt="2021-09-24T13:18:19.757" v="1018" actId="478"/>
          <ac:spMkLst>
            <pc:docMk/>
            <pc:sldMk cId="2761679910" sldId="275"/>
            <ac:spMk id="19" creationId="{68BC4EB9-B5F2-49C4-8C78-35963D39C312}"/>
          </ac:spMkLst>
        </pc:spChg>
        <pc:spChg chg="mod ord">
          <ac:chgData name="منى الثبيتي" userId="cb151b56e55a1c37" providerId="LiveId" clId="{EBFF644B-F16C-4125-9670-72CF251B4CD6}" dt="2021-09-24T13:31:14.709" v="1128" actId="166"/>
          <ac:spMkLst>
            <pc:docMk/>
            <pc:sldMk cId="2761679910" sldId="275"/>
            <ac:spMk id="22" creationId="{C3030078-1C1F-4A20-8CFF-EEE52B83F45C}"/>
          </ac:spMkLst>
        </pc:spChg>
        <pc:spChg chg="del">
          <ac:chgData name="منى الثبيتي" userId="cb151b56e55a1c37" providerId="LiveId" clId="{EBFF644B-F16C-4125-9670-72CF251B4CD6}" dt="2021-09-24T13:38:22.220" v="1298" actId="478"/>
          <ac:spMkLst>
            <pc:docMk/>
            <pc:sldMk cId="2761679910" sldId="275"/>
            <ac:spMk id="24" creationId="{CADDF438-ED6E-4331-AA55-CD3E0287ADC4}"/>
          </ac:spMkLst>
        </pc:spChg>
        <pc:spChg chg="mod">
          <ac:chgData name="منى الثبيتي" userId="cb151b56e55a1c37" providerId="LiveId" clId="{EBFF644B-F16C-4125-9670-72CF251B4CD6}" dt="2021-09-24T13:38:24.115" v="1299"/>
          <ac:spMkLst>
            <pc:docMk/>
            <pc:sldMk cId="2761679910" sldId="275"/>
            <ac:spMk id="26" creationId="{66E51B53-938D-4AD7-AC70-C44FC1C1FF9C}"/>
          </ac:spMkLst>
        </pc:spChg>
        <pc:grpChg chg="del mod ord">
          <ac:chgData name="منى الثبيتي" userId="cb151b56e55a1c37" providerId="LiveId" clId="{EBFF644B-F16C-4125-9670-72CF251B4CD6}" dt="2021-09-24T13:32:33.562" v="1140" actId="478"/>
          <ac:grpSpMkLst>
            <pc:docMk/>
            <pc:sldMk cId="2761679910" sldId="275"/>
            <ac:grpSpMk id="16" creationId="{68EA1702-EBF7-48C3-80AA-F209D1F021F0}"/>
          </ac:grpSpMkLst>
        </pc:grpChg>
        <pc:grpChg chg="add mod">
          <ac:chgData name="منى الثبيتي" userId="cb151b56e55a1c37" providerId="LiveId" clId="{EBFF644B-F16C-4125-9670-72CF251B4CD6}" dt="2021-09-24T13:38:24.115" v="1299"/>
          <ac:grpSpMkLst>
            <pc:docMk/>
            <pc:sldMk cId="2761679910" sldId="275"/>
            <ac:grpSpMk id="25" creationId="{B17C980F-CE2F-425C-9081-3003B12945E6}"/>
          </ac:grpSpMkLst>
        </pc:grpChg>
        <pc:picChg chg="del">
          <ac:chgData name="منى الثبيتي" userId="cb151b56e55a1c37" providerId="LiveId" clId="{EBFF644B-F16C-4125-9670-72CF251B4CD6}" dt="2021-09-24T13:18:11.345" v="1015" actId="478"/>
          <ac:picMkLst>
            <pc:docMk/>
            <pc:sldMk cId="2761679910" sldId="275"/>
            <ac:picMk id="3" creationId="{5E69B004-50FA-4EC6-AF06-259F42BA1C3B}"/>
          </ac:picMkLst>
        </pc:picChg>
        <pc:picChg chg="add mod modCrop">
          <ac:chgData name="منى الثبيتي" userId="cb151b56e55a1c37" providerId="LiveId" clId="{EBFF644B-F16C-4125-9670-72CF251B4CD6}" dt="2021-09-24T13:33:23.901" v="1199" actId="1035"/>
          <ac:picMkLst>
            <pc:docMk/>
            <pc:sldMk cId="2761679910" sldId="275"/>
            <ac:picMk id="4" creationId="{634FDBC0-C5A0-4134-BA57-EDA9CC72ACF4}"/>
          </ac:picMkLst>
        </pc:picChg>
        <pc:picChg chg="mod ord">
          <ac:chgData name="منى الثبيتي" userId="cb151b56e55a1c37" providerId="LiveId" clId="{EBFF644B-F16C-4125-9670-72CF251B4CD6}" dt="2021-09-24T13:35:23.943" v="1253" actId="1076"/>
          <ac:picMkLst>
            <pc:docMk/>
            <pc:sldMk cId="2761679910" sldId="275"/>
            <ac:picMk id="8" creationId="{89C9F421-E939-44E8-B528-96A0A560CF0D}"/>
          </ac:picMkLst>
        </pc:picChg>
        <pc:picChg chg="mod ord">
          <ac:chgData name="منى الثبيتي" userId="cb151b56e55a1c37" providerId="LiveId" clId="{EBFF644B-F16C-4125-9670-72CF251B4CD6}" dt="2021-09-24T13:35:12.727" v="1249" actId="166"/>
          <ac:picMkLst>
            <pc:docMk/>
            <pc:sldMk cId="2761679910" sldId="275"/>
            <ac:picMk id="10" creationId="{D4E82568-92B7-4E8A-8231-A2F5B0A10D42}"/>
          </ac:picMkLst>
        </pc:picChg>
        <pc:picChg chg="del">
          <ac:chgData name="منى الثبيتي" userId="cb151b56e55a1c37" providerId="LiveId" clId="{EBFF644B-F16C-4125-9670-72CF251B4CD6}" dt="2021-09-24T13:18:21.778" v="1019" actId="478"/>
          <ac:picMkLst>
            <pc:docMk/>
            <pc:sldMk cId="2761679910" sldId="275"/>
            <ac:picMk id="13" creationId="{CB923F4C-8E2A-4D77-AF5B-829B870053CD}"/>
          </ac:picMkLst>
        </pc:picChg>
        <pc:picChg chg="add mod">
          <ac:chgData name="منى الثبيتي" userId="cb151b56e55a1c37" providerId="LiveId" clId="{EBFF644B-F16C-4125-9670-72CF251B4CD6}" dt="2021-09-24T13:18:54.938" v="1036" actId="1076"/>
          <ac:picMkLst>
            <pc:docMk/>
            <pc:sldMk cId="2761679910" sldId="275"/>
            <ac:picMk id="20" creationId="{3C48EB14-8A57-4B2D-8959-C55E95E3987B}"/>
          </ac:picMkLst>
        </pc:picChg>
        <pc:picChg chg="add mod modCrop">
          <ac:chgData name="منى الثبيتي" userId="cb151b56e55a1c37" providerId="LiveId" clId="{EBFF644B-F16C-4125-9670-72CF251B4CD6}" dt="2021-09-24T13:38:17.077" v="1297" actId="732"/>
          <ac:picMkLst>
            <pc:docMk/>
            <pc:sldMk cId="2761679910" sldId="275"/>
            <ac:picMk id="21" creationId="{226E83F4-7B11-4C7D-BCC9-01A2DFBE255D}"/>
          </ac:picMkLst>
        </pc:picChg>
        <pc:picChg chg="mod">
          <ac:chgData name="منى الثبيتي" userId="cb151b56e55a1c37" providerId="LiveId" clId="{EBFF644B-F16C-4125-9670-72CF251B4CD6}" dt="2021-09-24T13:38:24.115" v="1299"/>
          <ac:picMkLst>
            <pc:docMk/>
            <pc:sldMk cId="2761679910" sldId="275"/>
            <ac:picMk id="27" creationId="{81590AC9-2BC7-47C4-ADFD-FB57102BC76A}"/>
          </ac:picMkLst>
        </pc:picChg>
        <pc:picChg chg="ord">
          <ac:chgData name="منى الثبيتي" userId="cb151b56e55a1c37" providerId="LiveId" clId="{EBFF644B-F16C-4125-9670-72CF251B4CD6}" dt="2021-09-24T13:35:05.943" v="1247" actId="166"/>
          <ac:picMkLst>
            <pc:docMk/>
            <pc:sldMk cId="2761679910" sldId="275"/>
            <ac:picMk id="108" creationId="{16208312-6699-41D9-9BB6-3E05A8C4CFDC}"/>
          </ac:picMkLst>
        </pc:picChg>
        <pc:picChg chg="add mod">
          <ac:chgData name="منى الثبيتي" userId="cb151b56e55a1c37" providerId="LiveId" clId="{EBFF644B-F16C-4125-9670-72CF251B4CD6}" dt="2021-09-24T13:30:57.103" v="1125" actId="166"/>
          <ac:picMkLst>
            <pc:docMk/>
            <pc:sldMk cId="2761679910" sldId="275"/>
            <ac:picMk id="7170" creationId="{A9D60AD8-197A-4F07-A4F6-F490A26EE415}"/>
          </ac:picMkLst>
        </pc:picChg>
        <pc:cxnChg chg="del">
          <ac:chgData name="منى الثبيتي" userId="cb151b56e55a1c37" providerId="LiveId" clId="{EBFF644B-F16C-4125-9670-72CF251B4CD6}" dt="2021-09-24T13:18:29.479" v="1022" actId="478"/>
          <ac:cxnSpMkLst>
            <pc:docMk/>
            <pc:sldMk cId="2761679910" sldId="275"/>
            <ac:cxnSpMk id="11" creationId="{85EA0E05-3829-4DFC-8485-2B3C6A0384BA}"/>
          </ac:cxnSpMkLst>
        </pc:cxnChg>
      </pc:sldChg>
      <pc:sldChg chg="addSp delSp modSp mod modAnim">
        <pc:chgData name="منى الثبيتي" userId="cb151b56e55a1c37" providerId="LiveId" clId="{EBFF644B-F16C-4125-9670-72CF251B4CD6}" dt="2021-09-24T13:41:10.219" v="1408"/>
        <pc:sldMkLst>
          <pc:docMk/>
          <pc:sldMk cId="3373581317" sldId="277"/>
        </pc:sldMkLst>
        <pc:spChg chg="del mod">
          <ac:chgData name="منى الثبيتي" userId="cb151b56e55a1c37" providerId="LiveId" clId="{EBFF644B-F16C-4125-9670-72CF251B4CD6}" dt="2021-09-24T13:41:08.497" v="1407" actId="478"/>
          <ac:spMkLst>
            <pc:docMk/>
            <pc:sldMk cId="3373581317" sldId="277"/>
            <ac:spMk id="12" creationId="{FB4600DC-0653-4D15-98E3-97E026BACB83}"/>
          </ac:spMkLst>
        </pc:spChg>
        <pc:spChg chg="mod">
          <ac:chgData name="منى الثبيتي" userId="cb151b56e55a1c37" providerId="LiveId" clId="{EBFF644B-F16C-4125-9670-72CF251B4CD6}" dt="2021-09-24T13:41:10.219" v="1408"/>
          <ac:spMkLst>
            <pc:docMk/>
            <pc:sldMk cId="3373581317" sldId="277"/>
            <ac:spMk id="17" creationId="{4384F970-AD63-4B9A-BB02-8BDC7781A5F9}"/>
          </ac:spMkLst>
        </pc:spChg>
        <pc:grpChg chg="add mod">
          <ac:chgData name="منى الثبيتي" userId="cb151b56e55a1c37" providerId="LiveId" clId="{EBFF644B-F16C-4125-9670-72CF251B4CD6}" dt="2021-09-24T13:41:10.219" v="1408"/>
          <ac:grpSpMkLst>
            <pc:docMk/>
            <pc:sldMk cId="3373581317" sldId="277"/>
            <ac:grpSpMk id="13" creationId="{E1A5AEFB-66F6-4BE9-ABA4-717D3915EAD9}"/>
          </ac:grpSpMkLst>
        </pc:grpChg>
        <pc:picChg chg="mod">
          <ac:chgData name="منى الثبيتي" userId="cb151b56e55a1c37" providerId="LiveId" clId="{EBFF644B-F16C-4125-9670-72CF251B4CD6}" dt="2021-09-24T13:41:10.219" v="1408"/>
          <ac:picMkLst>
            <pc:docMk/>
            <pc:sldMk cId="3373581317" sldId="277"/>
            <ac:picMk id="18" creationId="{69D3FF69-C85F-4E40-A907-1F62E4C25D47}"/>
          </ac:picMkLst>
        </pc:picChg>
        <pc:picChg chg="add mod">
          <ac:chgData name="منى الثبيتي" userId="cb151b56e55a1c37" providerId="LiveId" clId="{EBFF644B-F16C-4125-9670-72CF251B4CD6}" dt="2021-09-24T12:40:03.750" v="821" actId="1076"/>
          <ac:picMkLst>
            <pc:docMk/>
            <pc:sldMk cId="3373581317" sldId="277"/>
            <ac:picMk id="4098" creationId="{510060A8-90B2-48B3-8CB3-AC1D259022EC}"/>
          </ac:picMkLst>
        </pc:picChg>
      </pc:sldChg>
      <pc:sldChg chg="addSp delSp modSp add mod delAnim modAnim">
        <pc:chgData name="منى الثبيتي" userId="cb151b56e55a1c37" providerId="LiveId" clId="{EBFF644B-F16C-4125-9670-72CF251B4CD6}" dt="2021-09-24T13:39:30.835" v="1320"/>
        <pc:sldMkLst>
          <pc:docMk/>
          <pc:sldMk cId="2178638354" sldId="278"/>
        </pc:sldMkLst>
        <pc:spChg chg="add mod">
          <ac:chgData name="منى الثبيتي" userId="cb151b56e55a1c37" providerId="LiveId" clId="{EBFF644B-F16C-4125-9670-72CF251B4CD6}" dt="2021-09-24T12:36:44.932" v="807" actId="255"/>
          <ac:spMkLst>
            <pc:docMk/>
            <pc:sldMk cId="2178638354" sldId="278"/>
            <ac:spMk id="9" creationId="{B7FFDBD7-31E6-424C-B7A3-E145A702E3FD}"/>
          </ac:spMkLst>
        </pc:spChg>
        <pc:spChg chg="del mod">
          <ac:chgData name="منى الثبيتي" userId="cb151b56e55a1c37" providerId="LiveId" clId="{EBFF644B-F16C-4125-9670-72CF251B4CD6}" dt="2021-09-24T13:39:28.605" v="1319" actId="478"/>
          <ac:spMkLst>
            <pc:docMk/>
            <pc:sldMk cId="2178638354" sldId="278"/>
            <ac:spMk id="22" creationId="{1E07F038-CADE-409D-A3DA-EEBF491BF668}"/>
          </ac:spMkLst>
        </pc:spChg>
        <pc:spChg chg="mod">
          <ac:chgData name="منى الثبيتي" userId="cb151b56e55a1c37" providerId="LiveId" clId="{EBFF644B-F16C-4125-9670-72CF251B4CD6}" dt="2021-09-24T13:39:30.835" v="1320"/>
          <ac:spMkLst>
            <pc:docMk/>
            <pc:sldMk cId="2178638354" sldId="278"/>
            <ac:spMk id="26" creationId="{664DCF60-27FC-4997-82AF-37E7F12FB06A}"/>
          </ac:spMkLst>
        </pc:spChg>
        <pc:grpChg chg="add mod">
          <ac:chgData name="منى الثبيتي" userId="cb151b56e55a1c37" providerId="LiveId" clId="{EBFF644B-F16C-4125-9670-72CF251B4CD6}" dt="2021-09-24T13:39:30.835" v="1320"/>
          <ac:grpSpMkLst>
            <pc:docMk/>
            <pc:sldMk cId="2178638354" sldId="278"/>
            <ac:grpSpMk id="24" creationId="{7C29DDCD-E938-481F-B9B4-F1CA67C15F18}"/>
          </ac:grpSpMkLst>
        </pc:grpChg>
        <pc:picChg chg="add mod">
          <ac:chgData name="منى الثبيتي" userId="cb151b56e55a1c37" providerId="LiveId" clId="{EBFF644B-F16C-4125-9670-72CF251B4CD6}" dt="2021-09-24T12:31:29.105" v="610"/>
          <ac:picMkLst>
            <pc:docMk/>
            <pc:sldMk cId="2178638354" sldId="278"/>
            <ac:picMk id="3" creationId="{A256F713-1528-4748-B0ED-65C789C5836F}"/>
          </ac:picMkLst>
        </pc:picChg>
        <pc:picChg chg="del">
          <ac:chgData name="منى الثبيتي" userId="cb151b56e55a1c37" providerId="LiveId" clId="{EBFF644B-F16C-4125-9670-72CF251B4CD6}" dt="2021-09-24T12:25:07.601" v="594" actId="478"/>
          <ac:picMkLst>
            <pc:docMk/>
            <pc:sldMk cId="2178638354" sldId="278"/>
            <ac:picMk id="6" creationId="{DC9D1724-F921-4549-9390-E18D50BAD8B1}"/>
          </ac:picMkLst>
        </pc:picChg>
        <pc:picChg chg="add mod ord modCrop">
          <ac:chgData name="منى الثبيتي" userId="cb151b56e55a1c37" providerId="LiveId" clId="{EBFF644B-F16C-4125-9670-72CF251B4CD6}" dt="2021-09-24T12:35:24.189" v="637"/>
          <ac:picMkLst>
            <pc:docMk/>
            <pc:sldMk cId="2178638354" sldId="278"/>
            <ac:picMk id="7" creationId="{851E5303-9AED-429A-9FF1-6101F2B2300A}"/>
          </ac:picMkLst>
        </pc:picChg>
        <pc:picChg chg="mod">
          <ac:chgData name="منى الثبيتي" userId="cb151b56e55a1c37" providerId="LiveId" clId="{EBFF644B-F16C-4125-9670-72CF251B4CD6}" dt="2021-09-24T12:44:55.395" v="836"/>
          <ac:picMkLst>
            <pc:docMk/>
            <pc:sldMk cId="2178638354" sldId="278"/>
            <ac:picMk id="10" creationId="{D4E82568-92B7-4E8A-8231-A2F5B0A10D42}"/>
          </ac:picMkLst>
        </pc:picChg>
        <pc:picChg chg="del">
          <ac:chgData name="منى الثبيتي" userId="cb151b56e55a1c37" providerId="LiveId" clId="{EBFF644B-F16C-4125-9670-72CF251B4CD6}" dt="2021-09-24T12:25:17.885" v="597" actId="478"/>
          <ac:picMkLst>
            <pc:docMk/>
            <pc:sldMk cId="2178638354" sldId="278"/>
            <ac:picMk id="19" creationId="{94DB908A-50C6-4924-87C3-041E0A6F4F16}"/>
          </ac:picMkLst>
        </pc:picChg>
        <pc:picChg chg="del">
          <ac:chgData name="منى الثبيتي" userId="cb151b56e55a1c37" providerId="LiveId" clId="{EBFF644B-F16C-4125-9670-72CF251B4CD6}" dt="2021-09-24T12:25:15.232" v="596" actId="478"/>
          <ac:picMkLst>
            <pc:docMk/>
            <pc:sldMk cId="2178638354" sldId="278"/>
            <ac:picMk id="25" creationId="{0F9426DE-2661-49CE-B289-CA1B6310F47D}"/>
          </ac:picMkLst>
        </pc:picChg>
        <pc:picChg chg="mod">
          <ac:chgData name="منى الثبيتي" userId="cb151b56e55a1c37" providerId="LiveId" clId="{EBFF644B-F16C-4125-9670-72CF251B4CD6}" dt="2021-09-24T13:39:30.835" v="1320"/>
          <ac:picMkLst>
            <pc:docMk/>
            <pc:sldMk cId="2178638354" sldId="278"/>
            <ac:picMk id="27" creationId="{FA0D4FCB-15F3-4D5E-A86C-11F544E8219D}"/>
          </ac:picMkLst>
        </pc:picChg>
        <pc:picChg chg="del mod">
          <ac:chgData name="منى الثبيتي" userId="cb151b56e55a1c37" providerId="LiveId" clId="{EBFF644B-F16C-4125-9670-72CF251B4CD6}" dt="2021-09-24T12:30:26.875" v="600" actId="478"/>
          <ac:picMkLst>
            <pc:docMk/>
            <pc:sldMk cId="2178638354" sldId="278"/>
            <ac:picMk id="1026" creationId="{E562887B-DB27-46CB-9D11-DAD8891899EC}"/>
          </ac:picMkLst>
        </pc:picChg>
        <pc:picChg chg="add mod">
          <ac:chgData name="منى الثبيتي" userId="cb151b56e55a1c37" providerId="LiveId" clId="{EBFF644B-F16C-4125-9670-72CF251B4CD6}" dt="2021-09-24T12:33:20.329" v="619" actId="166"/>
          <ac:picMkLst>
            <pc:docMk/>
            <pc:sldMk cId="2178638354" sldId="278"/>
            <ac:picMk id="2050" creationId="{F6FF1093-E73F-42FF-A6E6-182F2CBF559C}"/>
          </ac:picMkLst>
        </pc:picChg>
        <pc:picChg chg="add mod">
          <ac:chgData name="منى الثبيتي" userId="cb151b56e55a1c37" providerId="LiveId" clId="{EBFF644B-F16C-4125-9670-72CF251B4CD6}" dt="2021-09-24T12:35:56.966" v="641" actId="1076"/>
          <ac:picMkLst>
            <pc:docMk/>
            <pc:sldMk cId="2178638354" sldId="278"/>
            <ac:picMk id="2052" creationId="{0F388FC3-9334-4621-8F1B-6C1D5B5F2175}"/>
          </ac:picMkLst>
        </pc:picChg>
      </pc:sldChg>
      <pc:sldChg chg="addSp delSp modSp add mod delAnim modAnim">
        <pc:chgData name="منى الثبيتي" userId="cb151b56e55a1c37" providerId="LiveId" clId="{EBFF644B-F16C-4125-9670-72CF251B4CD6}" dt="2021-09-24T17:59:20.340" v="1434" actId="1076"/>
        <pc:sldMkLst>
          <pc:docMk/>
          <pc:sldMk cId="583892369" sldId="279"/>
        </pc:sldMkLst>
        <pc:spChg chg="add mod ord">
          <ac:chgData name="منى الثبيتي" userId="cb151b56e55a1c37" providerId="LiveId" clId="{EBFF644B-F16C-4125-9670-72CF251B4CD6}" dt="2021-09-24T17:59:07.349" v="1431" actId="1076"/>
          <ac:spMkLst>
            <pc:docMk/>
            <pc:sldMk cId="583892369" sldId="279"/>
            <ac:spMk id="6" creationId="{5600D11C-EA5B-411D-95A3-F09F6A3B3B8D}"/>
          </ac:spMkLst>
        </pc:spChg>
        <pc:spChg chg="del mod">
          <ac:chgData name="منى الثبيتي" userId="cb151b56e55a1c37" providerId="LiveId" clId="{EBFF644B-F16C-4125-9670-72CF251B4CD6}" dt="2021-09-24T13:39:19.502" v="1316" actId="478"/>
          <ac:spMkLst>
            <pc:docMk/>
            <pc:sldMk cId="583892369" sldId="279"/>
            <ac:spMk id="22" creationId="{1E07F038-CADE-409D-A3DA-EEBF491BF668}"/>
          </ac:spMkLst>
        </pc:spChg>
        <pc:spChg chg="mod">
          <ac:chgData name="منى الثبيتي" userId="cb151b56e55a1c37" providerId="LiveId" clId="{EBFF644B-F16C-4125-9670-72CF251B4CD6}" dt="2021-09-24T13:39:22.195" v="1317"/>
          <ac:spMkLst>
            <pc:docMk/>
            <pc:sldMk cId="583892369" sldId="279"/>
            <ac:spMk id="25" creationId="{5F25F6D2-2B46-4FA0-8219-1BE1C93BD4F7}"/>
          </ac:spMkLst>
        </pc:spChg>
        <pc:grpChg chg="add mod">
          <ac:chgData name="منى الثبيتي" userId="cb151b56e55a1c37" providerId="LiveId" clId="{EBFF644B-F16C-4125-9670-72CF251B4CD6}" dt="2021-09-24T13:39:22.195" v="1317"/>
          <ac:grpSpMkLst>
            <pc:docMk/>
            <pc:sldMk cId="583892369" sldId="279"/>
            <ac:grpSpMk id="24" creationId="{71586390-8EFF-49FA-832C-4FA04288AF8F}"/>
          </ac:grpSpMkLst>
        </pc:grpChg>
        <pc:picChg chg="del">
          <ac:chgData name="منى الثبيتي" userId="cb151b56e55a1c37" providerId="LiveId" clId="{EBFF644B-F16C-4125-9670-72CF251B4CD6}" dt="2021-09-24T12:45:13.982" v="837" actId="478"/>
          <ac:picMkLst>
            <pc:docMk/>
            <pc:sldMk cId="583892369" sldId="279"/>
            <ac:picMk id="3" creationId="{A256F713-1528-4748-B0ED-65C789C5836F}"/>
          </ac:picMkLst>
        </pc:picChg>
        <pc:picChg chg="add mod ord">
          <ac:chgData name="منى الثبيتي" userId="cb151b56e55a1c37" providerId="LiveId" clId="{EBFF644B-F16C-4125-9670-72CF251B4CD6}" dt="2021-09-24T17:59:13.614" v="1432" actId="1076"/>
          <ac:picMkLst>
            <pc:docMk/>
            <pc:sldMk cId="583892369" sldId="279"/>
            <ac:picMk id="4" creationId="{A2F29302-BDA4-4239-A301-31C3AA3F5E74}"/>
          </ac:picMkLst>
        </pc:picChg>
        <pc:picChg chg="del">
          <ac:chgData name="منى الثبيتي" userId="cb151b56e55a1c37" providerId="LiveId" clId="{EBFF644B-F16C-4125-9670-72CF251B4CD6}" dt="2021-09-24T12:45:20.102" v="840" actId="478"/>
          <ac:picMkLst>
            <pc:docMk/>
            <pc:sldMk cId="583892369" sldId="279"/>
            <ac:picMk id="7" creationId="{851E5303-9AED-429A-9FF1-6101F2B2300A}"/>
          </ac:picMkLst>
        </pc:picChg>
        <pc:picChg chg="mod">
          <ac:chgData name="منى الثبيتي" userId="cb151b56e55a1c37" providerId="LiveId" clId="{EBFF644B-F16C-4125-9670-72CF251B4CD6}" dt="2021-09-24T12:54:26.817" v="882"/>
          <ac:picMkLst>
            <pc:docMk/>
            <pc:sldMk cId="583892369" sldId="279"/>
            <ac:picMk id="10" creationId="{D4E82568-92B7-4E8A-8231-A2F5B0A10D42}"/>
          </ac:picMkLst>
        </pc:picChg>
        <pc:picChg chg="add mod">
          <ac:chgData name="منى الثبيتي" userId="cb151b56e55a1c37" providerId="LiveId" clId="{EBFF644B-F16C-4125-9670-72CF251B4CD6}" dt="2021-09-24T17:59:17.655" v="1433" actId="1076"/>
          <ac:picMkLst>
            <pc:docMk/>
            <pc:sldMk cId="583892369" sldId="279"/>
            <ac:picMk id="14" creationId="{DFC21665-4654-4AC1-B16D-2A2FD160E80F}"/>
          </ac:picMkLst>
        </pc:picChg>
        <pc:picChg chg="mod">
          <ac:chgData name="منى الثبيتي" userId="cb151b56e55a1c37" providerId="LiveId" clId="{EBFF644B-F16C-4125-9670-72CF251B4CD6}" dt="2021-09-24T13:39:22.195" v="1317"/>
          <ac:picMkLst>
            <pc:docMk/>
            <pc:sldMk cId="583892369" sldId="279"/>
            <ac:picMk id="26" creationId="{D2DBC453-DFDE-4F27-A566-DB7BE75FAB22}"/>
          </ac:picMkLst>
        </pc:picChg>
        <pc:picChg chg="del">
          <ac:chgData name="منى الثبيتي" userId="cb151b56e55a1c37" providerId="LiveId" clId="{EBFF644B-F16C-4125-9670-72CF251B4CD6}" dt="2021-09-24T12:45:16.287" v="838" actId="478"/>
          <ac:picMkLst>
            <pc:docMk/>
            <pc:sldMk cId="583892369" sldId="279"/>
            <ac:picMk id="2050" creationId="{F6FF1093-E73F-42FF-A6E6-182F2CBF559C}"/>
          </ac:picMkLst>
        </pc:picChg>
        <pc:picChg chg="del">
          <ac:chgData name="منى الثبيتي" userId="cb151b56e55a1c37" providerId="LiveId" clId="{EBFF644B-F16C-4125-9670-72CF251B4CD6}" dt="2021-09-24T12:45:18.403" v="839" actId="478"/>
          <ac:picMkLst>
            <pc:docMk/>
            <pc:sldMk cId="583892369" sldId="279"/>
            <ac:picMk id="2052" creationId="{0F388FC3-9334-4621-8F1B-6C1D5B5F2175}"/>
          </ac:picMkLst>
        </pc:picChg>
        <pc:picChg chg="add mod">
          <ac:chgData name="منى الثبيتي" userId="cb151b56e55a1c37" providerId="LiveId" clId="{EBFF644B-F16C-4125-9670-72CF251B4CD6}" dt="2021-09-24T17:58:56.451" v="1429" actId="1076"/>
          <ac:picMkLst>
            <pc:docMk/>
            <pc:sldMk cId="583892369" sldId="279"/>
            <ac:picMk id="6146" creationId="{00F2A930-F4A8-401E-A2B0-E991A699B857}"/>
          </ac:picMkLst>
        </pc:picChg>
        <pc:picChg chg="add mod">
          <ac:chgData name="منى الثبيتي" userId="cb151b56e55a1c37" providerId="LiveId" clId="{EBFF644B-F16C-4125-9670-72CF251B4CD6}" dt="2021-09-24T17:59:20.340" v="1434" actId="1076"/>
          <ac:picMkLst>
            <pc:docMk/>
            <pc:sldMk cId="583892369" sldId="279"/>
            <ac:picMk id="6148" creationId="{2009C000-A7D3-44A4-A245-477B1E5827B2}"/>
          </ac:picMkLst>
        </pc:picChg>
      </pc:sldChg>
      <pc:sldChg chg="addSp delSp modSp add mod ord delAnim modAnim">
        <pc:chgData name="منى الثبيتي" userId="cb151b56e55a1c37" providerId="LiveId" clId="{EBFF644B-F16C-4125-9670-72CF251B4CD6}" dt="2021-09-24T17:58:18.475" v="1422" actId="1076"/>
        <pc:sldMkLst>
          <pc:docMk/>
          <pc:sldMk cId="560056834" sldId="280"/>
        </pc:sldMkLst>
        <pc:spChg chg="del mod">
          <ac:chgData name="منى الثبيتي" userId="cb151b56e55a1c37" providerId="LiveId" clId="{EBFF644B-F16C-4125-9670-72CF251B4CD6}" dt="2021-09-24T13:12:02.519" v="967" actId="478"/>
          <ac:spMkLst>
            <pc:docMk/>
            <pc:sldMk cId="560056834" sldId="280"/>
            <ac:spMk id="6" creationId="{5600D11C-EA5B-411D-95A3-F09F6A3B3B8D}"/>
          </ac:spMkLst>
        </pc:spChg>
        <pc:spChg chg="mod">
          <ac:chgData name="منى الثبيتي" userId="cb151b56e55a1c37" providerId="LiveId" clId="{EBFF644B-F16C-4125-9670-72CF251B4CD6}" dt="2021-09-24T12:56:22.988" v="902" actId="20577"/>
          <ac:spMkLst>
            <pc:docMk/>
            <pc:sldMk cId="560056834" sldId="280"/>
            <ac:spMk id="9" creationId="{B7FFDBD7-31E6-424C-B7A3-E145A702E3FD}"/>
          </ac:spMkLst>
        </pc:spChg>
        <pc:spChg chg="del mod">
          <ac:chgData name="منى الثبيتي" userId="cb151b56e55a1c37" providerId="LiveId" clId="{EBFF644B-F16C-4125-9670-72CF251B4CD6}" dt="2021-09-24T13:38:59.164" v="1310" actId="478"/>
          <ac:spMkLst>
            <pc:docMk/>
            <pc:sldMk cId="560056834" sldId="280"/>
            <ac:spMk id="22" creationId="{1E07F038-CADE-409D-A3DA-EEBF491BF668}"/>
          </ac:spMkLst>
        </pc:spChg>
        <pc:spChg chg="mod">
          <ac:chgData name="منى الثبيتي" userId="cb151b56e55a1c37" providerId="LiveId" clId="{EBFF644B-F16C-4125-9670-72CF251B4CD6}" dt="2021-09-24T13:39:01.075" v="1311"/>
          <ac:spMkLst>
            <pc:docMk/>
            <pc:sldMk cId="560056834" sldId="280"/>
            <ac:spMk id="30" creationId="{D402BE96-C07F-4448-920C-1B9E7857D31D}"/>
          </ac:spMkLst>
        </pc:spChg>
        <pc:grpChg chg="add mod">
          <ac:chgData name="منى الثبيتي" userId="cb151b56e55a1c37" providerId="LiveId" clId="{EBFF644B-F16C-4125-9670-72CF251B4CD6}" dt="2021-09-24T13:39:01.075" v="1311"/>
          <ac:grpSpMkLst>
            <pc:docMk/>
            <pc:sldMk cId="560056834" sldId="280"/>
            <ac:grpSpMk id="29" creationId="{F284DBFD-6D43-4960-A675-1100E1E41AFD}"/>
          </ac:grpSpMkLst>
        </pc:grpChg>
        <pc:picChg chg="add mod">
          <ac:chgData name="منى الثبيتي" userId="cb151b56e55a1c37" providerId="LiveId" clId="{EBFF644B-F16C-4125-9670-72CF251B4CD6}" dt="2021-09-24T17:58:16.103" v="1421" actId="1076"/>
          <ac:picMkLst>
            <pc:docMk/>
            <pc:sldMk cId="560056834" sldId="280"/>
            <ac:picMk id="3" creationId="{2C5BD64A-75A7-4AE0-84D4-8E4BDB9AACF9}"/>
          </ac:picMkLst>
        </pc:picChg>
        <pc:picChg chg="del">
          <ac:chgData name="منى الثبيتي" userId="cb151b56e55a1c37" providerId="LiveId" clId="{EBFF644B-F16C-4125-9670-72CF251B4CD6}" dt="2021-09-24T12:56:02.914" v="898" actId="478"/>
          <ac:picMkLst>
            <pc:docMk/>
            <pc:sldMk cId="560056834" sldId="280"/>
            <ac:picMk id="4" creationId="{A2F29302-BDA4-4239-A301-31C3AA3F5E74}"/>
          </ac:picMkLst>
        </pc:picChg>
        <pc:picChg chg="mod">
          <ac:chgData name="منى الثبيتي" userId="cb151b56e55a1c37" providerId="LiveId" clId="{EBFF644B-F16C-4125-9670-72CF251B4CD6}" dt="2021-09-24T13:14:47.536" v="986"/>
          <ac:picMkLst>
            <pc:docMk/>
            <pc:sldMk cId="560056834" sldId="280"/>
            <ac:picMk id="10" creationId="{D4E82568-92B7-4E8A-8231-A2F5B0A10D42}"/>
          </ac:picMkLst>
        </pc:picChg>
        <pc:picChg chg="add mod">
          <ac:chgData name="منى الثبيتي" userId="cb151b56e55a1c37" providerId="LiveId" clId="{EBFF644B-F16C-4125-9670-72CF251B4CD6}" dt="2021-09-24T17:58:18.475" v="1422" actId="1076"/>
          <ac:picMkLst>
            <pc:docMk/>
            <pc:sldMk cId="560056834" sldId="280"/>
            <ac:picMk id="13" creationId="{B2126A71-75C3-44EB-89B8-B8D319DAE528}"/>
          </ac:picMkLst>
        </pc:picChg>
        <pc:picChg chg="del">
          <ac:chgData name="منى الثبيتي" userId="cb151b56e55a1c37" providerId="LiveId" clId="{EBFF644B-F16C-4125-9670-72CF251B4CD6}" dt="2021-09-24T12:56:04.744" v="899" actId="478"/>
          <ac:picMkLst>
            <pc:docMk/>
            <pc:sldMk cId="560056834" sldId="280"/>
            <ac:picMk id="14" creationId="{DFC21665-4654-4AC1-B16D-2A2FD160E80F}"/>
          </ac:picMkLst>
        </pc:picChg>
        <pc:picChg chg="add mod">
          <ac:chgData name="منى الثبيتي" userId="cb151b56e55a1c37" providerId="LiveId" clId="{EBFF644B-F16C-4125-9670-72CF251B4CD6}" dt="2021-09-24T17:58:07.188" v="1416" actId="1076"/>
          <ac:picMkLst>
            <pc:docMk/>
            <pc:sldMk cId="560056834" sldId="280"/>
            <ac:picMk id="16" creationId="{A1B6F639-C943-4DDF-91D8-49A44C3911C0}"/>
          </ac:picMkLst>
        </pc:picChg>
        <pc:picChg chg="add mod">
          <ac:chgData name="منى الثبيتي" userId="cb151b56e55a1c37" providerId="LiveId" clId="{EBFF644B-F16C-4125-9670-72CF251B4CD6}" dt="2021-09-24T12:55:49.874" v="894" actId="1076"/>
          <ac:picMkLst>
            <pc:docMk/>
            <pc:sldMk cId="560056834" sldId="280"/>
            <ac:picMk id="18" creationId="{CEE0FCDE-5863-4AE2-BE43-9E06DC4E1F80}"/>
          </ac:picMkLst>
        </pc:picChg>
        <pc:picChg chg="add mod">
          <ac:chgData name="منى الثبيتي" userId="cb151b56e55a1c37" providerId="LiveId" clId="{EBFF644B-F16C-4125-9670-72CF251B4CD6}" dt="2021-09-24T17:58:09.205" v="1417" actId="1076"/>
          <ac:picMkLst>
            <pc:docMk/>
            <pc:sldMk cId="560056834" sldId="280"/>
            <ac:picMk id="19" creationId="{9FBBDC4C-A9D1-46F3-92C7-C1CFFA39FCE8}"/>
          </ac:picMkLst>
        </pc:picChg>
        <pc:picChg chg="mod">
          <ac:chgData name="منى الثبيتي" userId="cb151b56e55a1c37" providerId="LiveId" clId="{EBFF644B-F16C-4125-9670-72CF251B4CD6}" dt="2021-09-24T13:39:01.075" v="1311"/>
          <ac:picMkLst>
            <pc:docMk/>
            <pc:sldMk cId="560056834" sldId="280"/>
            <ac:picMk id="31" creationId="{0367C5C3-7B0C-4117-9CF0-4F45068A103F}"/>
          </ac:picMkLst>
        </pc:picChg>
        <pc:picChg chg="del">
          <ac:chgData name="منى الثبيتي" userId="cb151b56e55a1c37" providerId="LiveId" clId="{EBFF644B-F16C-4125-9670-72CF251B4CD6}" dt="2021-09-24T12:55:24.944" v="890" actId="478"/>
          <ac:picMkLst>
            <pc:docMk/>
            <pc:sldMk cId="560056834" sldId="280"/>
            <ac:picMk id="32" creationId="{869BD653-BD37-4953-A18E-F0D202343777}"/>
          </ac:picMkLst>
        </pc:picChg>
        <pc:picChg chg="del">
          <ac:chgData name="منى الثبيتي" userId="cb151b56e55a1c37" providerId="LiveId" clId="{EBFF644B-F16C-4125-9670-72CF251B4CD6}" dt="2021-09-24T12:56:01.114" v="897" actId="478"/>
          <ac:picMkLst>
            <pc:docMk/>
            <pc:sldMk cId="560056834" sldId="280"/>
            <ac:picMk id="6146" creationId="{00F2A930-F4A8-401E-A2B0-E991A699B857}"/>
          </ac:picMkLst>
        </pc:picChg>
        <pc:picChg chg="del">
          <ac:chgData name="منى الثبيتي" userId="cb151b56e55a1c37" providerId="LiveId" clId="{EBFF644B-F16C-4125-9670-72CF251B4CD6}" dt="2021-09-24T12:56:06.920" v="900" actId="478"/>
          <ac:picMkLst>
            <pc:docMk/>
            <pc:sldMk cId="560056834" sldId="280"/>
            <ac:picMk id="6148" creationId="{2009C000-A7D3-44A4-A245-477B1E5827B2}"/>
          </ac:picMkLst>
        </pc:picChg>
        <pc:picChg chg="add del mod">
          <ac:chgData name="منى الثبيتي" userId="cb151b56e55a1c37" providerId="LiveId" clId="{EBFF644B-F16C-4125-9670-72CF251B4CD6}" dt="2021-09-24T13:05:18.437" v="945" actId="478"/>
          <ac:picMkLst>
            <pc:docMk/>
            <pc:sldMk cId="560056834" sldId="280"/>
            <ac:picMk id="8194" creationId="{32D746DF-B3B5-4AF6-88D0-DEC52F978F59}"/>
          </ac:picMkLst>
        </pc:picChg>
        <pc:picChg chg="add mod">
          <ac:chgData name="منى الثبيتي" userId="cb151b56e55a1c37" providerId="LiveId" clId="{EBFF644B-F16C-4125-9670-72CF251B4CD6}" dt="2021-09-24T17:58:13.174" v="1419" actId="1076"/>
          <ac:picMkLst>
            <pc:docMk/>
            <pc:sldMk cId="560056834" sldId="280"/>
            <ac:picMk id="8196" creationId="{C95C04D2-8EAC-4AEF-A392-320AF615E380}"/>
          </ac:picMkLst>
        </pc:picChg>
      </pc:sldChg>
      <pc:sldChg chg="addSp delSp modSp add mod delAnim">
        <pc:chgData name="منى الثبيتي" userId="cb151b56e55a1c37" providerId="LiveId" clId="{EBFF644B-F16C-4125-9670-72CF251B4CD6}" dt="2021-09-24T17:58:37.887" v="1426" actId="1076"/>
        <pc:sldMkLst>
          <pc:docMk/>
          <pc:sldMk cId="620405267" sldId="281"/>
        </pc:sldMkLst>
        <pc:spChg chg="del mod">
          <ac:chgData name="منى الثبيتي" userId="cb151b56e55a1c37" providerId="LiveId" clId="{EBFF644B-F16C-4125-9670-72CF251B4CD6}" dt="2021-09-24T13:38:49.079" v="1307" actId="478"/>
          <ac:spMkLst>
            <pc:docMk/>
            <pc:sldMk cId="620405267" sldId="281"/>
            <ac:spMk id="22" creationId="{1E07F038-CADE-409D-A3DA-EEBF491BF668}"/>
          </ac:spMkLst>
        </pc:spChg>
        <pc:spChg chg="mod">
          <ac:chgData name="منى الثبيتي" userId="cb151b56e55a1c37" providerId="LiveId" clId="{EBFF644B-F16C-4125-9670-72CF251B4CD6}" dt="2021-09-24T13:38:51.165" v="1308"/>
          <ac:spMkLst>
            <pc:docMk/>
            <pc:sldMk cId="620405267" sldId="281"/>
            <ac:spMk id="24" creationId="{D6EBA32E-506A-4675-AA07-CFD60F14666D}"/>
          </ac:spMkLst>
        </pc:spChg>
        <pc:grpChg chg="add mod">
          <ac:chgData name="منى الثبيتي" userId="cb151b56e55a1c37" providerId="LiveId" clId="{EBFF644B-F16C-4125-9670-72CF251B4CD6}" dt="2021-09-24T13:38:51.165" v="1308"/>
          <ac:grpSpMkLst>
            <pc:docMk/>
            <pc:sldMk cId="620405267" sldId="281"/>
            <ac:grpSpMk id="20" creationId="{31532B7E-4AB3-4619-91FA-E3916F4E7D50}"/>
          </ac:grpSpMkLst>
        </pc:grpChg>
        <pc:picChg chg="mod">
          <ac:chgData name="منى الثبيتي" userId="cb151b56e55a1c37" providerId="LiveId" clId="{EBFF644B-F16C-4125-9670-72CF251B4CD6}" dt="2021-09-24T17:58:31.332" v="1424" actId="1076"/>
          <ac:picMkLst>
            <pc:docMk/>
            <pc:sldMk cId="620405267" sldId="281"/>
            <ac:picMk id="3" creationId="{2C5BD64A-75A7-4AE0-84D4-8E4BDB9AACF9}"/>
          </ac:picMkLst>
        </pc:picChg>
        <pc:picChg chg="add mod">
          <ac:chgData name="منى الثبيتي" userId="cb151b56e55a1c37" providerId="LiveId" clId="{EBFF644B-F16C-4125-9670-72CF251B4CD6}" dt="2021-09-24T17:58:34.268" v="1425" actId="1076"/>
          <ac:picMkLst>
            <pc:docMk/>
            <pc:sldMk cId="620405267" sldId="281"/>
            <ac:picMk id="4" creationId="{2C696EA8-8E03-42A6-851C-AC445525BF67}"/>
          </ac:picMkLst>
        </pc:picChg>
        <pc:picChg chg="mod">
          <ac:chgData name="منى الثبيتي" userId="cb151b56e55a1c37" providerId="LiveId" clId="{EBFF644B-F16C-4125-9670-72CF251B4CD6}" dt="2021-09-24T13:20:42.887" v="1060"/>
          <ac:picMkLst>
            <pc:docMk/>
            <pc:sldMk cId="620405267" sldId="281"/>
            <ac:picMk id="10" creationId="{D4E82568-92B7-4E8A-8231-A2F5B0A10D42}"/>
          </ac:picMkLst>
        </pc:picChg>
        <pc:picChg chg="mod">
          <ac:chgData name="منى الثبيتي" userId="cb151b56e55a1c37" providerId="LiveId" clId="{EBFF644B-F16C-4125-9670-72CF251B4CD6}" dt="2021-09-24T17:58:37.887" v="1426" actId="1076"/>
          <ac:picMkLst>
            <pc:docMk/>
            <pc:sldMk cId="620405267" sldId="281"/>
            <ac:picMk id="13" creationId="{B2126A71-75C3-44EB-89B8-B8D319DAE528}"/>
          </ac:picMkLst>
        </pc:picChg>
        <pc:picChg chg="del">
          <ac:chgData name="منى الثبيتي" userId="cb151b56e55a1c37" providerId="LiveId" clId="{EBFF644B-F16C-4125-9670-72CF251B4CD6}" dt="2021-09-24T13:14:25.939" v="985" actId="478"/>
          <ac:picMkLst>
            <pc:docMk/>
            <pc:sldMk cId="620405267" sldId="281"/>
            <ac:picMk id="16" creationId="{A1B6F639-C943-4DDF-91D8-49A44C3911C0}"/>
          </ac:picMkLst>
        </pc:picChg>
        <pc:picChg chg="mod">
          <ac:chgData name="منى الثبيتي" userId="cb151b56e55a1c37" providerId="LiveId" clId="{EBFF644B-F16C-4125-9670-72CF251B4CD6}" dt="2021-09-24T13:38:51.165" v="1308"/>
          <ac:picMkLst>
            <pc:docMk/>
            <pc:sldMk cId="620405267" sldId="281"/>
            <ac:picMk id="25" creationId="{07DA4DE0-B259-4827-BFBB-04FF929E138A}"/>
          </ac:picMkLst>
        </pc:picChg>
        <pc:picChg chg="mod">
          <ac:chgData name="منى الثبيتي" userId="cb151b56e55a1c37" providerId="LiveId" clId="{EBFF644B-F16C-4125-9670-72CF251B4CD6}" dt="2021-09-24T17:58:27.488" v="1423" actId="1076"/>
          <ac:picMkLst>
            <pc:docMk/>
            <pc:sldMk cId="620405267" sldId="281"/>
            <ac:picMk id="8194" creationId="{32D746DF-B3B5-4AF6-88D0-DEC52F978F59}"/>
          </ac:picMkLst>
        </pc:picChg>
      </pc:sldChg>
      <pc:sldChg chg="addSp delSp modSp add mod delAnim modAnim">
        <pc:chgData name="منى الثبيتي" userId="cb151b56e55a1c37" providerId="LiveId" clId="{EBFF644B-F16C-4125-9670-72CF251B4CD6}" dt="2021-09-24T13:38:40.825" v="1305"/>
        <pc:sldMkLst>
          <pc:docMk/>
          <pc:sldMk cId="2313836769" sldId="282"/>
        </pc:sldMkLst>
        <pc:spChg chg="mod">
          <ac:chgData name="منى الثبيتي" userId="cb151b56e55a1c37" providerId="LiveId" clId="{EBFF644B-F16C-4125-9670-72CF251B4CD6}" dt="2021-09-24T13:21:25.936" v="1068" actId="20577"/>
          <ac:spMkLst>
            <pc:docMk/>
            <pc:sldMk cId="2313836769" sldId="282"/>
            <ac:spMk id="9" creationId="{B7FFDBD7-31E6-424C-B7A3-E145A702E3FD}"/>
          </ac:spMkLst>
        </pc:spChg>
        <pc:spChg chg="del mod">
          <ac:chgData name="منى الثبيتي" userId="cb151b56e55a1c37" providerId="LiveId" clId="{EBFF644B-F16C-4125-9670-72CF251B4CD6}" dt="2021-09-24T13:38:39.088" v="1304" actId="478"/>
          <ac:spMkLst>
            <pc:docMk/>
            <pc:sldMk cId="2313836769" sldId="282"/>
            <ac:spMk id="22" creationId="{1E07F038-CADE-409D-A3DA-EEBF491BF668}"/>
          </ac:spMkLst>
        </pc:spChg>
        <pc:spChg chg="mod">
          <ac:chgData name="منى الثبيتي" userId="cb151b56e55a1c37" providerId="LiveId" clId="{EBFF644B-F16C-4125-9670-72CF251B4CD6}" dt="2021-09-24T13:38:40.825" v="1305"/>
          <ac:spMkLst>
            <pc:docMk/>
            <pc:sldMk cId="2313836769" sldId="282"/>
            <ac:spMk id="26" creationId="{920BCCD3-00CB-4D5F-8C97-6EE6F776C832}"/>
          </ac:spMkLst>
        </pc:spChg>
        <pc:grpChg chg="add mod">
          <ac:chgData name="منى الثبيتي" userId="cb151b56e55a1c37" providerId="LiveId" clId="{EBFF644B-F16C-4125-9670-72CF251B4CD6}" dt="2021-09-24T13:38:40.825" v="1305"/>
          <ac:grpSpMkLst>
            <pc:docMk/>
            <pc:sldMk cId="2313836769" sldId="282"/>
            <ac:grpSpMk id="25" creationId="{8D986458-ADC8-405A-9807-BA0330FF3AFB}"/>
          </ac:grpSpMkLst>
        </pc:grpChg>
        <pc:picChg chg="del">
          <ac:chgData name="منى الثبيتي" userId="cb151b56e55a1c37" providerId="LiveId" clId="{EBFF644B-F16C-4125-9670-72CF251B4CD6}" dt="2021-09-24T13:20:58.940" v="1062" actId="478"/>
          <ac:picMkLst>
            <pc:docMk/>
            <pc:sldMk cId="2313836769" sldId="282"/>
            <ac:picMk id="3" creationId="{2C5BD64A-75A7-4AE0-84D4-8E4BDB9AACF9}"/>
          </ac:picMkLst>
        </pc:picChg>
        <pc:picChg chg="del">
          <ac:chgData name="منى الثبيتي" userId="cb151b56e55a1c37" providerId="LiveId" clId="{EBFF644B-F16C-4125-9670-72CF251B4CD6}" dt="2021-09-24T13:21:00.708" v="1063" actId="478"/>
          <ac:picMkLst>
            <pc:docMk/>
            <pc:sldMk cId="2313836769" sldId="282"/>
            <ac:picMk id="4" creationId="{2C696EA8-8E03-42A6-851C-AC445525BF67}"/>
          </ac:picMkLst>
        </pc:picChg>
        <pc:picChg chg="add mod">
          <ac:chgData name="منى الثبيتي" userId="cb151b56e55a1c37" providerId="LiveId" clId="{EBFF644B-F16C-4125-9670-72CF251B4CD6}" dt="2021-09-24T13:28:13.601" v="1103" actId="1076"/>
          <ac:picMkLst>
            <pc:docMk/>
            <pc:sldMk cId="2313836769" sldId="282"/>
            <ac:picMk id="7" creationId="{5C0CFD9A-07A2-45B6-9A16-635DF3DA89D8}"/>
          </ac:picMkLst>
        </pc:picChg>
        <pc:picChg chg="del">
          <ac:chgData name="منى الثبيتي" userId="cb151b56e55a1c37" providerId="LiveId" clId="{EBFF644B-F16C-4125-9670-72CF251B4CD6}" dt="2021-09-24T13:21:02.590" v="1064" actId="478"/>
          <ac:picMkLst>
            <pc:docMk/>
            <pc:sldMk cId="2313836769" sldId="282"/>
            <ac:picMk id="13" creationId="{B2126A71-75C3-44EB-89B8-B8D319DAE528}"/>
          </ac:picMkLst>
        </pc:picChg>
        <pc:picChg chg="add mod">
          <ac:chgData name="منى الثبيتي" userId="cb151b56e55a1c37" providerId="LiveId" clId="{EBFF644B-F16C-4125-9670-72CF251B4CD6}" dt="2021-09-24T13:29:01.308" v="1107" actId="14100"/>
          <ac:picMkLst>
            <pc:docMk/>
            <pc:sldMk cId="2313836769" sldId="282"/>
            <ac:picMk id="15" creationId="{D0C71844-75B0-471B-8ECA-CB1A2CCB535B}"/>
          </ac:picMkLst>
        </pc:picChg>
        <pc:picChg chg="mod">
          <ac:chgData name="منى الثبيتي" userId="cb151b56e55a1c37" providerId="LiveId" clId="{EBFF644B-F16C-4125-9670-72CF251B4CD6}" dt="2021-09-24T13:38:40.825" v="1305"/>
          <ac:picMkLst>
            <pc:docMk/>
            <pc:sldMk cId="2313836769" sldId="282"/>
            <ac:picMk id="27" creationId="{F783281E-CF43-4EC2-A7D7-30943DC4696E}"/>
          </ac:picMkLst>
        </pc:picChg>
        <pc:picChg chg="del">
          <ac:chgData name="منى الثبيتي" userId="cb151b56e55a1c37" providerId="LiveId" clId="{EBFF644B-F16C-4125-9670-72CF251B4CD6}" dt="2021-09-24T13:20:57.035" v="1061" actId="478"/>
          <ac:picMkLst>
            <pc:docMk/>
            <pc:sldMk cId="2313836769" sldId="282"/>
            <ac:picMk id="8194" creationId="{32D746DF-B3B5-4AF6-88D0-DEC52F978F59}"/>
          </ac:picMkLst>
        </pc:picChg>
        <pc:picChg chg="add del mod">
          <ac:chgData name="منى الثبيتي" userId="cb151b56e55a1c37" providerId="LiveId" clId="{EBFF644B-F16C-4125-9670-72CF251B4CD6}" dt="2021-09-24T13:25:58.403" v="1083" actId="478"/>
          <ac:picMkLst>
            <pc:docMk/>
            <pc:sldMk cId="2313836769" sldId="282"/>
            <ac:picMk id="9218" creationId="{0153F69E-02F8-4E23-8B37-EFB58D29EE0D}"/>
          </ac:picMkLst>
        </pc:picChg>
        <pc:picChg chg="add del mod">
          <ac:chgData name="منى الثبيتي" userId="cb151b56e55a1c37" providerId="LiveId" clId="{EBFF644B-F16C-4125-9670-72CF251B4CD6}" dt="2021-09-24T13:28:00.532" v="1099" actId="478"/>
          <ac:picMkLst>
            <pc:docMk/>
            <pc:sldMk cId="2313836769" sldId="282"/>
            <ac:picMk id="9220" creationId="{076710D9-E66B-48CF-92AE-C1E3F0D663A2}"/>
          </ac:picMkLst>
        </pc:picChg>
        <pc:picChg chg="add mod">
          <ac:chgData name="منى الثبيتي" userId="cb151b56e55a1c37" providerId="LiveId" clId="{EBFF644B-F16C-4125-9670-72CF251B4CD6}" dt="2021-09-24T13:28:57.712" v="1106" actId="1076"/>
          <ac:picMkLst>
            <pc:docMk/>
            <pc:sldMk cId="2313836769" sldId="282"/>
            <ac:picMk id="9222" creationId="{FF04D296-D894-44FA-9A1B-BBC13CDF02F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097E81-8D64-4615-8093-590DFEA38212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583F8-ED48-4527-B4F7-BD86D4E327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49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64216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5158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6954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1564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9369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29035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889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017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189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3594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96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55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8627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120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367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1873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413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965887-88AB-49B5-80DF-4926DB4E1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5607A50-FC50-4604-A900-C8448A8B1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69F84C-95B4-42AE-8139-7E4C5DC8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6B6788-EA9C-4CC1-8F5F-CE50A15D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AEFAD6-FE7E-4E3E-8C62-AB82912C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69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07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04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85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33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4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09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62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32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15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43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6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06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71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32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55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36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84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1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32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40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0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22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55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53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24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60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23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7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15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4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07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61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6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84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52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5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8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07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2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8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84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8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48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81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91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32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93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65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7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9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09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6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739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3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9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79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90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15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75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66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72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40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44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20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09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24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42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2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4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45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36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54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7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70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00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35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58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68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00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14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8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571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125AAC-0CA2-4C57-9D90-6D37C951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07DFA83-C404-4DB2-8DA7-B06649042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7047CB-3135-44E4-8E5D-115EC44B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9B0317-2C19-4548-8711-C0BEB416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DBD4D6-BD01-444E-8314-F524FF10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55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6B43C-B406-4B86-9BEB-1868EBF3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A73C98-8BB7-4555-A164-C0B427105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2ECB848-1445-4852-86EC-BBAD5AEB6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907264-0CDF-4A14-A156-C1FE4BE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858F80-FA3F-4824-9927-0B727F65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2DBE3FC-2194-4A18-8974-2ADDD1C4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B4D839-296E-47F7-9D36-62A755CF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81A6620-53D4-4CD3-AFD3-4FCA4637F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8F9598D-8DEB-46BB-A622-FBA358362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60DF9D-8E1C-4F59-A7AC-92741E7A5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AA6C240-BD4E-4B5B-B8AF-4F2796A71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A45FC8C-26D3-4B0C-814E-8E3EF2BB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9A1588-2635-4315-917E-C0FEACD8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8D99DEC-3898-4C9B-8F7F-DE0B893E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3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02AA4B-607E-447F-91F8-D258278A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30D61B2-12F4-4082-9F54-8B97AF1C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C803945-DC26-4709-8D99-5D0A941F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F3A13F3-2607-4E4E-B156-F0FF8DCF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3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EEF5E4-9147-4517-AF50-0804807C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977DBA-75EA-4362-9C67-16757C35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D540236-5064-4D7B-98E2-EA656CAD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54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ED48A0-BD4F-44C8-A144-CF9DB1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C95B8F-FB61-4F99-90CF-D036FD03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038597-A659-4171-92B2-1F9ED35E3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C68ABF7-6C18-4635-9F00-5A192EF6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3AC40E8-E3BC-4AB1-B895-7FEF3FBE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367F136-5050-4194-9BC9-6DCB480D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3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8C79C4-67F2-4393-ACE0-C5A3AF73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19EA673-99F2-4002-A274-D69F6B08A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2F3E4E3-B2F6-4890-BB85-CDD911F25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78689B7-B483-4B54-B30F-48E65882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34A1D8-B858-4E58-BD07-DD44775C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5E3CC06-D2B2-4156-B777-7923FD57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65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019BED-2DDD-44C8-A52D-8676BF8E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89A432-A02B-4952-B441-60A1D830E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CDFB1B-0035-4189-BAD3-169CADDD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D006D9-7162-46AF-9097-FCE447DC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AB4B70-76CD-429D-B5DF-66591369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91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F86B658-747E-4161-AF73-E20F0A800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9159CB-1F3D-4668-9CF3-821F40217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E62E922-A5AD-499B-917E-ED7481EB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3507D4-E3EC-43CF-92C0-749D3CBB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9F6101-1E40-4672-986D-9099FF02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5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79B569D-463D-4F4C-AA7C-0E535909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57B222-74BD-4CD5-BC05-83C754877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31D3B2-D8D0-46EA-97BD-0930A2CB0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CB8D5-A6D6-47E8-AF8D-BB5AD34E4375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E4BD7E-5086-45ED-A540-A7FFBB5EB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06D05B-A9CD-4DD3-90BD-E51B922C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4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7" r:id="rId3"/>
    <p:sldLayoutId id="2147483746" r:id="rId4"/>
    <p:sldLayoutId id="2147483745" r:id="rId5"/>
    <p:sldLayoutId id="2147483744" r:id="rId6"/>
    <p:sldLayoutId id="2147483743" r:id="rId7"/>
    <p:sldLayoutId id="2147483742" r:id="rId8"/>
    <p:sldLayoutId id="2147483741" r:id="rId9"/>
    <p:sldLayoutId id="2147483740" r:id="rId10"/>
    <p:sldLayoutId id="2147483739" r:id="rId11"/>
    <p:sldLayoutId id="2147483738" r:id="rId12"/>
    <p:sldLayoutId id="2147483737" r:id="rId13"/>
    <p:sldLayoutId id="2147483736" r:id="rId14"/>
    <p:sldLayoutId id="2147483735" r:id="rId15"/>
    <p:sldLayoutId id="2147483734" r:id="rId16"/>
    <p:sldLayoutId id="2147483733" r:id="rId17"/>
    <p:sldLayoutId id="2147483732" r:id="rId18"/>
    <p:sldLayoutId id="2147483731" r:id="rId19"/>
    <p:sldLayoutId id="2147483730" r:id="rId20"/>
    <p:sldLayoutId id="2147483729" r:id="rId21"/>
    <p:sldLayoutId id="2147483728" r:id="rId22"/>
    <p:sldLayoutId id="2147483727" r:id="rId23"/>
    <p:sldLayoutId id="2147483726" r:id="rId24"/>
    <p:sldLayoutId id="2147483725" r:id="rId25"/>
    <p:sldLayoutId id="2147483724" r:id="rId26"/>
    <p:sldLayoutId id="2147483723" r:id="rId27"/>
    <p:sldLayoutId id="2147483722" r:id="rId28"/>
    <p:sldLayoutId id="2147483721" r:id="rId29"/>
    <p:sldLayoutId id="2147483720" r:id="rId30"/>
    <p:sldLayoutId id="2147483719" r:id="rId31"/>
    <p:sldLayoutId id="2147483718" r:id="rId32"/>
    <p:sldLayoutId id="2147483717" r:id="rId33"/>
    <p:sldLayoutId id="2147483716" r:id="rId34"/>
    <p:sldLayoutId id="2147483715" r:id="rId35"/>
    <p:sldLayoutId id="2147483714" r:id="rId36"/>
    <p:sldLayoutId id="2147483713" r:id="rId37"/>
    <p:sldLayoutId id="2147483712" r:id="rId38"/>
    <p:sldLayoutId id="2147483711" r:id="rId39"/>
    <p:sldLayoutId id="2147483710" r:id="rId40"/>
    <p:sldLayoutId id="2147483709" r:id="rId41"/>
    <p:sldLayoutId id="2147483708" r:id="rId42"/>
    <p:sldLayoutId id="2147483707" r:id="rId43"/>
    <p:sldLayoutId id="2147483706" r:id="rId44"/>
    <p:sldLayoutId id="2147483705" r:id="rId45"/>
    <p:sldLayoutId id="2147483704" r:id="rId46"/>
    <p:sldLayoutId id="2147483703" r:id="rId47"/>
    <p:sldLayoutId id="2147483702" r:id="rId48"/>
    <p:sldLayoutId id="2147483701" r:id="rId49"/>
    <p:sldLayoutId id="2147483700" r:id="rId50"/>
    <p:sldLayoutId id="2147483699" r:id="rId51"/>
    <p:sldLayoutId id="2147483698" r:id="rId52"/>
    <p:sldLayoutId id="2147483697" r:id="rId53"/>
    <p:sldLayoutId id="2147483696" r:id="rId54"/>
    <p:sldLayoutId id="2147483695" r:id="rId55"/>
    <p:sldLayoutId id="2147483694" r:id="rId56"/>
    <p:sldLayoutId id="2147483693" r:id="rId57"/>
    <p:sldLayoutId id="2147483692" r:id="rId58"/>
    <p:sldLayoutId id="2147483691" r:id="rId59"/>
    <p:sldLayoutId id="2147483690" r:id="rId60"/>
    <p:sldLayoutId id="2147483689" r:id="rId61"/>
    <p:sldLayoutId id="2147483688" r:id="rId62"/>
    <p:sldLayoutId id="2147483687" r:id="rId63"/>
    <p:sldLayoutId id="2147483686" r:id="rId64"/>
    <p:sldLayoutId id="2147483685" r:id="rId65"/>
    <p:sldLayoutId id="2147483684" r:id="rId66"/>
    <p:sldLayoutId id="2147483683" r:id="rId67"/>
    <p:sldLayoutId id="2147483682" r:id="rId68"/>
    <p:sldLayoutId id="2147483681" r:id="rId69"/>
    <p:sldLayoutId id="2147483680" r:id="rId70"/>
    <p:sldLayoutId id="2147483679" r:id="rId71"/>
    <p:sldLayoutId id="2147483678" r:id="rId72"/>
    <p:sldLayoutId id="2147483677" r:id="rId73"/>
    <p:sldLayoutId id="2147483676" r:id="rId74"/>
    <p:sldLayoutId id="2147483675" r:id="rId75"/>
    <p:sldLayoutId id="2147483674" r:id="rId76"/>
    <p:sldLayoutId id="2147483673" r:id="rId77"/>
    <p:sldLayoutId id="2147483672" r:id="rId78"/>
    <p:sldLayoutId id="2147483671" r:id="rId79"/>
    <p:sldLayoutId id="2147483670" r:id="rId80"/>
    <p:sldLayoutId id="2147483669" r:id="rId81"/>
    <p:sldLayoutId id="2147483668" r:id="rId82"/>
    <p:sldLayoutId id="2147483667" r:id="rId83"/>
    <p:sldLayoutId id="2147483666" r:id="rId84"/>
    <p:sldLayoutId id="2147483665" r:id="rId85"/>
    <p:sldLayoutId id="2147483664" r:id="rId86"/>
    <p:sldLayoutId id="2147483663" r:id="rId87"/>
    <p:sldLayoutId id="2147483662" r:id="rId88"/>
    <p:sldLayoutId id="2147483661" r:id="rId89"/>
    <p:sldLayoutId id="2147483660" r:id="rId90"/>
    <p:sldLayoutId id="2147483651" r:id="rId91"/>
    <p:sldLayoutId id="2147483652" r:id="rId92"/>
    <p:sldLayoutId id="2147483653" r:id="rId93"/>
    <p:sldLayoutId id="2147483654" r:id="rId94"/>
    <p:sldLayoutId id="2147483655" r:id="rId95"/>
    <p:sldLayoutId id="2147483656" r:id="rId96"/>
    <p:sldLayoutId id="2147483657" r:id="rId97"/>
    <p:sldLayoutId id="2147483658" r:id="rId98"/>
    <p:sldLayoutId id="2147483659" r:id="rId9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0.jpeg"/><Relationship Id="rId3" Type="http://schemas.openxmlformats.org/officeDocument/2006/relationships/image" Target="../media/image3.png"/><Relationship Id="rId7" Type="http://schemas.openxmlformats.org/officeDocument/2006/relationships/slide" Target="slide11.xml"/><Relationship Id="rId12" Type="http://schemas.openxmlformats.org/officeDocument/2006/relationships/image" Target="../media/image9.gif"/><Relationship Id="rId17" Type="http://schemas.microsoft.com/office/2007/relationships/hdphoto" Target="../media/hdphoto2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5.png"/><Relationship Id="rId5" Type="http://schemas.openxmlformats.org/officeDocument/2006/relationships/image" Target="../media/image16.png"/><Relationship Id="rId15" Type="http://schemas.openxmlformats.org/officeDocument/2006/relationships/image" Target="../media/image42.jpeg"/><Relationship Id="rId10" Type="http://schemas.openxmlformats.org/officeDocument/2006/relationships/image" Target="../media/image2.png"/><Relationship Id="rId4" Type="http://schemas.openxmlformats.org/officeDocument/2006/relationships/image" Target="../media/image39.png"/><Relationship Id="rId9" Type="http://schemas.openxmlformats.org/officeDocument/2006/relationships/image" Target="../media/image14.sv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43.jpeg"/><Relationship Id="rId17" Type="http://schemas.microsoft.com/office/2007/relationships/hdphoto" Target="../media/hdphoto2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9.gif"/><Relationship Id="rId5" Type="http://schemas.openxmlformats.org/officeDocument/2006/relationships/image" Target="../media/image17.svg"/><Relationship Id="rId15" Type="http://schemas.openxmlformats.org/officeDocument/2006/relationships/image" Target="../media/image46.jpeg"/><Relationship Id="rId10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2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3.png"/><Relationship Id="rId5" Type="http://schemas.openxmlformats.org/officeDocument/2006/relationships/image" Target="../media/image8.gif"/><Relationship Id="rId1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8.png"/><Relationship Id="rId1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slide" Target="slide14.xml"/><Relationship Id="rId12" Type="http://schemas.openxmlformats.org/officeDocument/2006/relationships/image" Target="../media/image10.gif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5.png"/><Relationship Id="rId5" Type="http://schemas.openxmlformats.org/officeDocument/2006/relationships/image" Target="../media/image16.png"/><Relationship Id="rId15" Type="http://schemas.openxmlformats.org/officeDocument/2006/relationships/image" Target="../media/image50.png"/><Relationship Id="rId10" Type="http://schemas.openxmlformats.org/officeDocument/2006/relationships/image" Target="../media/image2.png"/><Relationship Id="rId4" Type="http://schemas.openxmlformats.org/officeDocument/2006/relationships/image" Target="../media/image47.jpeg"/><Relationship Id="rId9" Type="http://schemas.openxmlformats.org/officeDocument/2006/relationships/image" Target="../media/image14.sv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52.jpeg"/><Relationship Id="rId17" Type="http://schemas.microsoft.com/office/2007/relationships/hdphoto" Target="../media/hdphoto2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10.gif"/><Relationship Id="rId5" Type="http://schemas.openxmlformats.org/officeDocument/2006/relationships/image" Target="../media/image17.svg"/><Relationship Id="rId15" Type="http://schemas.openxmlformats.org/officeDocument/2006/relationships/image" Target="../media/image53.png"/><Relationship Id="rId10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10.gif"/><Relationship Id="rId5" Type="http://schemas.openxmlformats.org/officeDocument/2006/relationships/image" Target="../media/image17.svg"/><Relationship Id="rId1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6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3.png"/><Relationship Id="rId5" Type="http://schemas.openxmlformats.org/officeDocument/2006/relationships/image" Target="../media/image8.gif"/><Relationship Id="rId1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57.jpeg"/><Relationship Id="rId12" Type="http://schemas.openxmlformats.org/officeDocument/2006/relationships/slide" Target="slide18.xml"/><Relationship Id="rId2" Type="http://schemas.openxmlformats.org/officeDocument/2006/relationships/notesSlide" Target="../notesSlides/notesSlide17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17.svg"/><Relationship Id="rId5" Type="http://schemas.openxmlformats.org/officeDocument/2006/relationships/image" Target="../media/image15.png"/><Relationship Id="rId1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1.gif"/><Relationship Id="rId14" Type="http://schemas.openxmlformats.org/officeDocument/2006/relationships/image" Target="../media/image1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2.png"/><Relationship Id="rId3" Type="http://schemas.openxmlformats.org/officeDocument/2006/relationships/image" Target="../media/image59.png"/><Relationship Id="rId7" Type="http://schemas.openxmlformats.org/officeDocument/2006/relationships/image" Target="../media/image17.svg"/><Relationship Id="rId12" Type="http://schemas.openxmlformats.org/officeDocument/2006/relationships/image" Target="../media/image60.gif"/><Relationship Id="rId2" Type="http://schemas.openxmlformats.org/officeDocument/2006/relationships/notesSlide" Target="../notesSlides/notesSlide18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5" Type="http://schemas.openxmlformats.org/officeDocument/2006/relationships/image" Target="../media/image7.png"/><Relationship Id="rId10" Type="http://schemas.openxmlformats.org/officeDocument/2006/relationships/image" Target="../media/image14.svg"/><Relationship Id="rId4" Type="http://schemas.microsoft.com/office/2007/relationships/hdphoto" Target="../media/hdphoto3.wdp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1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3.png"/><Relationship Id="rId5" Type="http://schemas.openxmlformats.org/officeDocument/2006/relationships/image" Target="../media/image8.gif"/><Relationship Id="rId1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2.png"/><Relationship Id="rId5" Type="http://schemas.openxmlformats.org/officeDocument/2006/relationships/image" Target="../media/image17.svg"/><Relationship Id="rId15" Type="http://schemas.microsoft.com/office/2007/relationships/hdphoto" Target="../media/hdphoto2.wdp"/><Relationship Id="rId10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8.gif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3.png"/><Relationship Id="rId5" Type="http://schemas.openxmlformats.org/officeDocument/2006/relationships/image" Target="../media/image8.gif"/><Relationship Id="rId1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1.png"/><Relationship Id="rId1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19.png"/><Relationship Id="rId5" Type="http://schemas.openxmlformats.org/officeDocument/2006/relationships/image" Target="../media/image17.svg"/><Relationship Id="rId15" Type="http://schemas.openxmlformats.org/officeDocument/2006/relationships/image" Target="../media/image23.png"/><Relationship Id="rId10" Type="http://schemas.openxmlformats.org/officeDocument/2006/relationships/image" Target="../media/image2.png"/><Relationship Id="rId19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9.gif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27.png"/><Relationship Id="rId17" Type="http://schemas.microsoft.com/office/2007/relationships/hdphoto" Target="../media/hdphoto2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microsoft.com/office/2007/relationships/hdphoto" Target="../media/hdphoto4.wdp"/><Relationship Id="rId5" Type="http://schemas.openxmlformats.org/officeDocument/2006/relationships/image" Target="../media/image17.svg"/><Relationship Id="rId15" Type="http://schemas.openxmlformats.org/officeDocument/2006/relationships/image" Target="../media/image28.jpe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png"/><Relationship Id="rId1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29.jpg"/><Relationship Id="rId12" Type="http://schemas.openxmlformats.org/officeDocument/2006/relationships/slide" Target="slide9.xml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32.png"/><Relationship Id="rId5" Type="http://schemas.openxmlformats.org/officeDocument/2006/relationships/image" Target="../media/image17.svg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30.png"/><Relationship Id="rId1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36.svg"/><Relationship Id="rId1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35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34.png"/><Relationship Id="rId5" Type="http://schemas.openxmlformats.org/officeDocument/2006/relationships/image" Target="../media/image17.svg"/><Relationship Id="rId15" Type="http://schemas.openxmlformats.org/officeDocument/2006/relationships/image" Target="../media/image38.jpeg"/><Relationship Id="rId10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DA05C306-97AE-4058-93B0-1B437802C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A902A8-FF78-4E7B-AF13-310FFF71CC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2907786" y="-435473"/>
            <a:ext cx="5779013" cy="580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89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51E5303-9AED-429A-9FF1-6101F2B230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785"/>
          <a:stretch/>
        </p:blipFill>
        <p:spPr>
          <a:xfrm>
            <a:off x="3244646" y="2428568"/>
            <a:ext cx="5515896" cy="19812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7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DDB06B4-0B54-4EC1-A4DF-DA08E4880DAB}"/>
              </a:ext>
            </a:extLst>
          </p:cNvPr>
          <p:cNvSpPr txBox="1"/>
          <p:nvPr/>
        </p:nvSpPr>
        <p:spPr>
          <a:xfrm>
            <a:off x="7300023" y="71406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B8B0AD-CACE-4D6E-8712-3E46FED99387}"/>
              </a:ext>
            </a:extLst>
          </p:cNvPr>
          <p:cNvSpPr txBox="1"/>
          <p:nvPr/>
        </p:nvSpPr>
        <p:spPr>
          <a:xfrm>
            <a:off x="823818" y="45887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B6C4620-3892-4C41-8E93-0888BADCF3B1}"/>
              </a:ext>
            </a:extLst>
          </p:cNvPr>
          <p:cNvSpPr txBox="1"/>
          <p:nvPr/>
        </p:nvSpPr>
        <p:spPr>
          <a:xfrm>
            <a:off x="720546" y="807565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6729EBC-C36A-4963-9D5D-867C53692A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93B72068-0E25-45AD-BC31-B55A8EDD6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741" y="694056"/>
            <a:ext cx="4021211" cy="54544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صورة 3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69BD653-BD37-4953-A18E-F0D2023437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25346" y="1013370"/>
            <a:ext cx="1243541" cy="932656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F388FC3-9334-4621-8F1B-6C1D5B5F2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7"/>
          <a:stretch/>
        </p:blipFill>
        <p:spPr bwMode="auto">
          <a:xfrm>
            <a:off x="910355" y="2320914"/>
            <a:ext cx="10184477" cy="340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256F713-1528-4748-B0ED-65C789C5836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4853" y="1605375"/>
            <a:ext cx="5706271" cy="638264"/>
          </a:xfrm>
          <a:prstGeom prst="rect">
            <a:avLst/>
          </a:prstGeom>
        </p:spPr>
      </p:pic>
      <p:pic>
        <p:nvPicPr>
          <p:cNvPr id="2050" name="Picture 2" descr="Stock Image: Strichfiguren / Strichmännchen: Pfeil rechts. (Nr. 196)">
            <a:extLst>
              <a:ext uri="{FF2B5EF4-FFF2-40B4-BE49-F238E27FC236}">
                <a16:creationId xmlns:a16="http://schemas.microsoft.com/office/drawing/2014/main" id="{F6FF1093-E73F-42FF-A6E6-182F2CBF5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669" y="869969"/>
            <a:ext cx="22479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B7FFDBD7-31E6-424C-B7A3-E145A702E3FD}"/>
              </a:ext>
            </a:extLst>
          </p:cNvPr>
          <p:cNvSpPr/>
          <p:nvPr/>
        </p:nvSpPr>
        <p:spPr>
          <a:xfrm>
            <a:off x="9588746" y="1767799"/>
            <a:ext cx="14702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14</a:t>
            </a: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C29DDCD-E938-481F-B9B4-F1CA67C15F18}"/>
              </a:ext>
            </a:extLst>
          </p:cNvPr>
          <p:cNvGrpSpPr/>
          <p:nvPr/>
        </p:nvGrpSpPr>
        <p:grpSpPr>
          <a:xfrm rot="16200000">
            <a:off x="-456232" y="4558203"/>
            <a:ext cx="1753722" cy="417309"/>
            <a:chOff x="127098" y="6243485"/>
            <a:chExt cx="1682038" cy="417309"/>
          </a:xfrm>
        </p:grpSpPr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664DCF60-27FC-4997-82AF-37E7F12FB06A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FA0D4FCB-15F3-4D5E-A86C-11F544E82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863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89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DDB06B4-0B54-4EC1-A4DF-DA08E4880DAB}"/>
              </a:ext>
            </a:extLst>
          </p:cNvPr>
          <p:cNvSpPr txBox="1"/>
          <p:nvPr/>
        </p:nvSpPr>
        <p:spPr>
          <a:xfrm>
            <a:off x="7300023" y="71406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B8B0AD-CACE-4D6E-8712-3E46FED99387}"/>
              </a:ext>
            </a:extLst>
          </p:cNvPr>
          <p:cNvSpPr txBox="1"/>
          <p:nvPr/>
        </p:nvSpPr>
        <p:spPr>
          <a:xfrm>
            <a:off x="823818" y="45887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B6C4620-3892-4C41-8E93-0888BADCF3B1}"/>
              </a:ext>
            </a:extLst>
          </p:cNvPr>
          <p:cNvSpPr txBox="1"/>
          <p:nvPr/>
        </p:nvSpPr>
        <p:spPr>
          <a:xfrm>
            <a:off x="720546" y="807565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6729EBC-C36A-4963-9D5D-867C53692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93B72068-0E25-45AD-BC31-B55A8EDD6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741" y="694056"/>
            <a:ext cx="4021211" cy="54544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صورة 3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69BD653-BD37-4953-A18E-F0D2023437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25346" y="1013370"/>
            <a:ext cx="1243541" cy="932656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B7FFDBD7-31E6-424C-B7A3-E145A702E3FD}"/>
              </a:ext>
            </a:extLst>
          </p:cNvPr>
          <p:cNvSpPr/>
          <p:nvPr/>
        </p:nvSpPr>
        <p:spPr>
          <a:xfrm>
            <a:off x="9588746" y="1767799"/>
            <a:ext cx="14702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14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0F2A930-F4A8-401E-A2B0-E991A699B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12" y="748157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600D11C-EA5B-411D-95A3-F09F6A3B3B8D}"/>
              </a:ext>
            </a:extLst>
          </p:cNvPr>
          <p:cNvSpPr/>
          <p:nvPr/>
        </p:nvSpPr>
        <p:spPr>
          <a:xfrm>
            <a:off x="4575517" y="1744124"/>
            <a:ext cx="2340078" cy="661193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2F29302-BDA4-4239-A301-31C3AA3F5E7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3594" y="1710362"/>
            <a:ext cx="2325928" cy="74305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FC21665-4654-4AC1-B16D-2A2FD160E80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0250" y="2711948"/>
            <a:ext cx="6652191" cy="2470900"/>
          </a:xfrm>
          <a:prstGeom prst="rect">
            <a:avLst/>
          </a:prstGeom>
        </p:spPr>
      </p:pic>
      <p:pic>
        <p:nvPicPr>
          <p:cNvPr id="6148" name="Picture 4" descr="Stock-Fotos und lizenzfreie Bilder, Vektorgrafiken und Illustrationen zu Strichmännchen | Adobe Stock">
            <a:extLst>
              <a:ext uri="{FF2B5EF4-FFF2-40B4-BE49-F238E27FC236}">
                <a16:creationId xmlns:a16="http://schemas.microsoft.com/office/drawing/2014/main" id="{2009C000-A7D3-44A4-A245-477B1E582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7535" y="2837474"/>
            <a:ext cx="1547264" cy="14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1586390-8EFF-49FA-832C-4FA04288AF8F}"/>
              </a:ext>
            </a:extLst>
          </p:cNvPr>
          <p:cNvGrpSpPr/>
          <p:nvPr/>
        </p:nvGrpSpPr>
        <p:grpSpPr>
          <a:xfrm rot="16200000">
            <a:off x="-456232" y="4558203"/>
            <a:ext cx="1753722" cy="417309"/>
            <a:chOff x="127098" y="6243485"/>
            <a:chExt cx="1682038" cy="417309"/>
          </a:xfrm>
        </p:grpSpPr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5F25F6D2-2B46-4FA0-8219-1BE1C93BD4F7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D2DBC453-DFDE-4F27-A566-DB7BE75FA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389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53601 w 1712167"/>
              <a:gd name="connsiteY1" fmla="*/ 0 h 523220"/>
              <a:gd name="connsiteX2" fmla="*/ 1141445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07201 w 1712167"/>
              <a:gd name="connsiteY5" fmla="*/ 523220 h 523220"/>
              <a:gd name="connsiteX6" fmla="*/ 587844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12505" y="-22086"/>
                  <a:pt x="317446" y="12348"/>
                  <a:pt x="553601" y="0"/>
                </a:cubicBezTo>
                <a:cubicBezTo>
                  <a:pt x="789756" y="-12348"/>
                  <a:pt x="998196" y="24429"/>
                  <a:pt x="1141445" y="0"/>
                </a:cubicBezTo>
                <a:cubicBezTo>
                  <a:pt x="1284694" y="-24429"/>
                  <a:pt x="1582548" y="8798"/>
                  <a:pt x="1712167" y="0"/>
                </a:cubicBezTo>
                <a:cubicBezTo>
                  <a:pt x="1700219" y="186014"/>
                  <a:pt x="1735582" y="325140"/>
                  <a:pt x="1712167" y="523220"/>
                </a:cubicBezTo>
                <a:cubicBezTo>
                  <a:pt x="1579337" y="512073"/>
                  <a:pt x="1286725" y="502963"/>
                  <a:pt x="1107201" y="523220"/>
                </a:cubicBezTo>
                <a:cubicBezTo>
                  <a:pt x="927677" y="543477"/>
                  <a:pt x="757660" y="500667"/>
                  <a:pt x="587844" y="523220"/>
                </a:cubicBezTo>
                <a:cubicBezTo>
                  <a:pt x="418028" y="545773"/>
                  <a:pt x="140448" y="501508"/>
                  <a:pt x="0" y="523220"/>
                </a:cubicBezTo>
                <a:cubicBezTo>
                  <a:pt x="12065" y="315761"/>
                  <a:pt x="2974" y="189890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152609" y="-25842"/>
                  <a:pt x="401121" y="-15363"/>
                  <a:pt x="536479" y="0"/>
                </a:cubicBezTo>
                <a:cubicBezTo>
                  <a:pt x="671837" y="15363"/>
                  <a:pt x="800767" y="-13602"/>
                  <a:pt x="1055836" y="0"/>
                </a:cubicBezTo>
                <a:cubicBezTo>
                  <a:pt x="1310905" y="13602"/>
                  <a:pt x="1539058" y="3019"/>
                  <a:pt x="1712167" y="0"/>
                </a:cubicBezTo>
                <a:cubicBezTo>
                  <a:pt x="1710667" y="166645"/>
                  <a:pt x="1725405" y="364525"/>
                  <a:pt x="1712167" y="523220"/>
                </a:cubicBezTo>
                <a:cubicBezTo>
                  <a:pt x="1593168" y="524836"/>
                  <a:pt x="1275096" y="542919"/>
                  <a:pt x="1141445" y="523220"/>
                </a:cubicBezTo>
                <a:cubicBezTo>
                  <a:pt x="1007794" y="503521"/>
                  <a:pt x="842865" y="504009"/>
                  <a:pt x="553601" y="523220"/>
                </a:cubicBezTo>
                <a:cubicBezTo>
                  <a:pt x="264337" y="542431"/>
                  <a:pt x="260592" y="500138"/>
                  <a:pt x="0" y="523220"/>
                </a:cubicBezTo>
                <a:cubicBezTo>
                  <a:pt x="4355" y="320604"/>
                  <a:pt x="-4060" y="162555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992856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70722 w 1712167"/>
              <a:gd name="connsiteY1" fmla="*/ 0 h 523220"/>
              <a:gd name="connsiteX2" fmla="*/ 1107201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41445 w 1712167"/>
              <a:gd name="connsiteY5" fmla="*/ 523220 h 523220"/>
              <a:gd name="connsiteX6" fmla="*/ 587844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171977" y="-667"/>
                  <a:pt x="310163" y="-14502"/>
                  <a:pt x="570722" y="0"/>
                </a:cubicBezTo>
                <a:cubicBezTo>
                  <a:pt x="831281" y="14502"/>
                  <a:pt x="928571" y="6241"/>
                  <a:pt x="1107201" y="0"/>
                </a:cubicBezTo>
                <a:cubicBezTo>
                  <a:pt x="1285831" y="-6241"/>
                  <a:pt x="1499629" y="-15174"/>
                  <a:pt x="1712167" y="0"/>
                </a:cubicBezTo>
                <a:cubicBezTo>
                  <a:pt x="1688335" y="122893"/>
                  <a:pt x="1727394" y="278937"/>
                  <a:pt x="1712167" y="523220"/>
                </a:cubicBezTo>
                <a:cubicBezTo>
                  <a:pt x="1534616" y="511635"/>
                  <a:pt x="1353900" y="546481"/>
                  <a:pt x="1141445" y="523220"/>
                </a:cubicBezTo>
                <a:cubicBezTo>
                  <a:pt x="928990" y="499959"/>
                  <a:pt x="832556" y="501617"/>
                  <a:pt x="587844" y="523220"/>
                </a:cubicBezTo>
                <a:cubicBezTo>
                  <a:pt x="343132" y="544823"/>
                  <a:pt x="188690" y="511430"/>
                  <a:pt x="0" y="523220"/>
                </a:cubicBezTo>
                <a:cubicBezTo>
                  <a:pt x="24992" y="317914"/>
                  <a:pt x="-11841" y="248186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44093" y="19380"/>
                  <a:pt x="324721" y="-20906"/>
                  <a:pt x="570722" y="0"/>
                </a:cubicBezTo>
                <a:cubicBezTo>
                  <a:pt x="816723" y="20906"/>
                  <a:pt x="931865" y="-120"/>
                  <a:pt x="1175688" y="0"/>
                </a:cubicBezTo>
                <a:cubicBezTo>
                  <a:pt x="1419511" y="120"/>
                  <a:pt x="1477674" y="11763"/>
                  <a:pt x="1712167" y="0"/>
                </a:cubicBezTo>
                <a:cubicBezTo>
                  <a:pt x="1723382" y="115513"/>
                  <a:pt x="1712671" y="352088"/>
                  <a:pt x="1712167" y="523220"/>
                </a:cubicBezTo>
                <a:cubicBezTo>
                  <a:pt x="1595959" y="547484"/>
                  <a:pt x="1351531" y="520047"/>
                  <a:pt x="1175688" y="523220"/>
                </a:cubicBezTo>
                <a:cubicBezTo>
                  <a:pt x="999845" y="526393"/>
                  <a:pt x="744164" y="535255"/>
                  <a:pt x="604966" y="523220"/>
                </a:cubicBezTo>
                <a:cubicBezTo>
                  <a:pt x="465768" y="511185"/>
                  <a:pt x="149291" y="540533"/>
                  <a:pt x="0" y="523220"/>
                </a:cubicBezTo>
                <a:cubicBezTo>
                  <a:pt x="9624" y="273624"/>
                  <a:pt x="1573" y="14372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588689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82242" y="127506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36479 w 1712167"/>
              <a:gd name="connsiteY1" fmla="*/ 0 h 523220"/>
              <a:gd name="connsiteX2" fmla="*/ 1141445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41445 w 1712167"/>
              <a:gd name="connsiteY5" fmla="*/ 523220 h 523220"/>
              <a:gd name="connsiteX6" fmla="*/ 622087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39995" y="-20842"/>
                  <a:pt x="350694" y="8599"/>
                  <a:pt x="536479" y="0"/>
                </a:cubicBezTo>
                <a:cubicBezTo>
                  <a:pt x="722264" y="-8599"/>
                  <a:pt x="950972" y="-22645"/>
                  <a:pt x="1141445" y="0"/>
                </a:cubicBezTo>
                <a:cubicBezTo>
                  <a:pt x="1331918" y="22645"/>
                  <a:pt x="1433519" y="-16736"/>
                  <a:pt x="1712167" y="0"/>
                </a:cubicBezTo>
                <a:cubicBezTo>
                  <a:pt x="1717899" y="187598"/>
                  <a:pt x="1723964" y="363043"/>
                  <a:pt x="1712167" y="523220"/>
                </a:cubicBezTo>
                <a:cubicBezTo>
                  <a:pt x="1510825" y="518429"/>
                  <a:pt x="1335911" y="536672"/>
                  <a:pt x="1141445" y="523220"/>
                </a:cubicBezTo>
                <a:cubicBezTo>
                  <a:pt x="946979" y="509768"/>
                  <a:pt x="825803" y="498172"/>
                  <a:pt x="622087" y="523220"/>
                </a:cubicBezTo>
                <a:cubicBezTo>
                  <a:pt x="418371" y="548268"/>
                  <a:pt x="159444" y="498563"/>
                  <a:pt x="0" y="523220"/>
                </a:cubicBezTo>
                <a:cubicBezTo>
                  <a:pt x="13124" y="382885"/>
                  <a:pt x="4940" y="190392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129033" y="4890"/>
                  <a:pt x="383004" y="17954"/>
                  <a:pt x="519357" y="0"/>
                </a:cubicBezTo>
                <a:cubicBezTo>
                  <a:pt x="655710" y="-17954"/>
                  <a:pt x="897726" y="-21318"/>
                  <a:pt x="1055836" y="0"/>
                </a:cubicBezTo>
                <a:cubicBezTo>
                  <a:pt x="1213946" y="21318"/>
                  <a:pt x="1396169" y="505"/>
                  <a:pt x="1712167" y="0"/>
                </a:cubicBezTo>
                <a:cubicBezTo>
                  <a:pt x="1711391" y="124195"/>
                  <a:pt x="1727190" y="270633"/>
                  <a:pt x="1712167" y="523220"/>
                </a:cubicBezTo>
                <a:cubicBezTo>
                  <a:pt x="1584139" y="530687"/>
                  <a:pt x="1321250" y="542087"/>
                  <a:pt x="1192810" y="523220"/>
                </a:cubicBezTo>
                <a:cubicBezTo>
                  <a:pt x="1064370" y="504353"/>
                  <a:pt x="898622" y="530273"/>
                  <a:pt x="673452" y="523220"/>
                </a:cubicBezTo>
                <a:cubicBezTo>
                  <a:pt x="448282" y="516167"/>
                  <a:pt x="243800" y="493331"/>
                  <a:pt x="0" y="523220"/>
                </a:cubicBezTo>
                <a:cubicBezTo>
                  <a:pt x="-8905" y="404173"/>
                  <a:pt x="-21547" y="14896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106822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87844 w 1712167"/>
              <a:gd name="connsiteY1" fmla="*/ 0 h 523220"/>
              <a:gd name="connsiteX2" fmla="*/ 1107201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92810 w 1712167"/>
              <a:gd name="connsiteY5" fmla="*/ 523220 h 523220"/>
              <a:gd name="connsiteX6" fmla="*/ 673452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01370" y="18995"/>
                  <a:pt x="339216" y="2059"/>
                  <a:pt x="587844" y="0"/>
                </a:cubicBezTo>
                <a:cubicBezTo>
                  <a:pt x="836472" y="-2059"/>
                  <a:pt x="922140" y="2350"/>
                  <a:pt x="1107201" y="0"/>
                </a:cubicBezTo>
                <a:cubicBezTo>
                  <a:pt x="1292262" y="-2350"/>
                  <a:pt x="1541649" y="-8753"/>
                  <a:pt x="1712167" y="0"/>
                </a:cubicBezTo>
                <a:cubicBezTo>
                  <a:pt x="1694160" y="135598"/>
                  <a:pt x="1725412" y="357883"/>
                  <a:pt x="1712167" y="523220"/>
                </a:cubicBezTo>
                <a:cubicBezTo>
                  <a:pt x="1473291" y="526123"/>
                  <a:pt x="1340767" y="522674"/>
                  <a:pt x="1192810" y="523220"/>
                </a:cubicBezTo>
                <a:cubicBezTo>
                  <a:pt x="1044853" y="523766"/>
                  <a:pt x="845789" y="504187"/>
                  <a:pt x="673452" y="523220"/>
                </a:cubicBezTo>
                <a:cubicBezTo>
                  <a:pt x="501115" y="542253"/>
                  <a:pt x="216202" y="525870"/>
                  <a:pt x="0" y="523220"/>
                </a:cubicBezTo>
                <a:cubicBezTo>
                  <a:pt x="-12940" y="407165"/>
                  <a:pt x="-2544" y="189212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130753" y="6717"/>
                  <a:pt x="312917" y="1485"/>
                  <a:pt x="604966" y="0"/>
                </a:cubicBezTo>
                <a:cubicBezTo>
                  <a:pt x="897015" y="-1485"/>
                  <a:pt x="1025583" y="5881"/>
                  <a:pt x="1192810" y="0"/>
                </a:cubicBezTo>
                <a:cubicBezTo>
                  <a:pt x="1360037" y="-5881"/>
                  <a:pt x="1477897" y="-4039"/>
                  <a:pt x="1712167" y="0"/>
                </a:cubicBezTo>
                <a:cubicBezTo>
                  <a:pt x="1720762" y="192957"/>
                  <a:pt x="1707961" y="262141"/>
                  <a:pt x="1712167" y="523220"/>
                </a:cubicBezTo>
                <a:cubicBezTo>
                  <a:pt x="1451750" y="513586"/>
                  <a:pt x="1365051" y="526012"/>
                  <a:pt x="1107201" y="523220"/>
                </a:cubicBezTo>
                <a:cubicBezTo>
                  <a:pt x="849351" y="520428"/>
                  <a:pt x="654194" y="525433"/>
                  <a:pt x="502236" y="523220"/>
                </a:cubicBezTo>
                <a:cubicBezTo>
                  <a:pt x="350278" y="521007"/>
                  <a:pt x="172284" y="502371"/>
                  <a:pt x="0" y="523220"/>
                </a:cubicBezTo>
                <a:cubicBezTo>
                  <a:pt x="-693" y="366857"/>
                  <a:pt x="18768" y="223635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9908223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759" t="24206" r="23203" b="16769"/>
          <a:stretch/>
        </p:blipFill>
        <p:spPr>
          <a:xfrm>
            <a:off x="3276482" y="3550026"/>
            <a:ext cx="1541661" cy="136394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2968" y="1114000"/>
            <a:ext cx="4945625" cy="4969401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31439" y="464704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64DBFC18-EAF8-4AA1-A018-23F69A27037C}"/>
              </a:ext>
            </a:extLst>
          </p:cNvPr>
          <p:cNvSpPr txBox="1"/>
          <p:nvPr/>
        </p:nvSpPr>
        <p:spPr>
          <a:xfrm>
            <a:off x="7657625" y="49888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DBA493F1-2260-4EAC-AE93-779F52092DBA}"/>
              </a:ext>
            </a:extLst>
          </p:cNvPr>
          <p:cNvSpPr txBox="1"/>
          <p:nvPr/>
        </p:nvSpPr>
        <p:spPr>
          <a:xfrm>
            <a:off x="986918" y="51081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29D0F34-DE91-4607-B75C-91EF22829543}"/>
              </a:ext>
            </a:extLst>
          </p:cNvPr>
          <p:cNvSpPr txBox="1"/>
          <p:nvPr/>
        </p:nvSpPr>
        <p:spPr>
          <a:xfrm>
            <a:off x="847056" y="86957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5C864EF7-FC28-403C-BE65-D2000FD22F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pic>
        <p:nvPicPr>
          <p:cNvPr id="50" name="Picture 6">
            <a:extLst>
              <a:ext uri="{FF2B5EF4-FFF2-40B4-BE49-F238E27FC236}">
                <a16:creationId xmlns:a16="http://schemas.microsoft.com/office/drawing/2014/main" id="{B7E2821C-58D5-4277-A3B6-B475799F8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81" y="610301"/>
            <a:ext cx="4021211" cy="54544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021FCCCE-7F60-47E0-8AB5-62BC87AD356D}"/>
              </a:ext>
            </a:extLst>
          </p:cNvPr>
          <p:cNvGrpSpPr/>
          <p:nvPr/>
        </p:nvGrpSpPr>
        <p:grpSpPr>
          <a:xfrm rot="16200000">
            <a:off x="-456232" y="4558203"/>
            <a:ext cx="1753722" cy="417309"/>
            <a:chOff x="127098" y="6243485"/>
            <a:chExt cx="1682038" cy="417309"/>
          </a:xfrm>
        </p:grpSpPr>
        <p:sp>
          <p:nvSpPr>
            <p:cNvPr id="52" name="مربع نص 51">
              <a:extLst>
                <a:ext uri="{FF2B5EF4-FFF2-40B4-BE49-F238E27FC236}">
                  <a16:creationId xmlns:a16="http://schemas.microsoft.com/office/drawing/2014/main" id="{51AF8F1A-0B26-40E2-BC04-CFDED4FEB9F5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3" name="صورة 52">
              <a:extLst>
                <a:ext uri="{FF2B5EF4-FFF2-40B4-BE49-F238E27FC236}">
                  <a16:creationId xmlns:a16="http://schemas.microsoft.com/office/drawing/2014/main" id="{415628B1-46F2-4108-8619-F37096D10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34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1875 L -0.11341 -0.07847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89"/>
            <a:ext cx="12192000" cy="6858000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C95C04D2-8EAC-4AEF-A392-320AF615E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344" y="393036"/>
            <a:ext cx="5607128" cy="289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7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DDB06B4-0B54-4EC1-A4DF-DA08E4880DAB}"/>
              </a:ext>
            </a:extLst>
          </p:cNvPr>
          <p:cNvSpPr txBox="1"/>
          <p:nvPr/>
        </p:nvSpPr>
        <p:spPr>
          <a:xfrm>
            <a:off x="7300023" y="71406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B8B0AD-CACE-4D6E-8712-3E46FED99387}"/>
              </a:ext>
            </a:extLst>
          </p:cNvPr>
          <p:cNvSpPr txBox="1"/>
          <p:nvPr/>
        </p:nvSpPr>
        <p:spPr>
          <a:xfrm>
            <a:off x="823818" y="45887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B6C4620-3892-4C41-8E93-0888BADCF3B1}"/>
              </a:ext>
            </a:extLst>
          </p:cNvPr>
          <p:cNvSpPr txBox="1"/>
          <p:nvPr/>
        </p:nvSpPr>
        <p:spPr>
          <a:xfrm>
            <a:off x="720546" y="807565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6729EBC-C36A-4963-9D5D-867C53692A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93B72068-0E25-45AD-BC31-B55A8EDD6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741" y="694056"/>
            <a:ext cx="4021211" cy="54544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B7FFDBD7-31E6-424C-B7A3-E145A702E3FD}"/>
              </a:ext>
            </a:extLst>
          </p:cNvPr>
          <p:cNvSpPr/>
          <p:nvPr/>
        </p:nvSpPr>
        <p:spPr>
          <a:xfrm>
            <a:off x="9588746" y="1767799"/>
            <a:ext cx="14702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14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CEE0FCDE-5863-4AE2-BE43-9E06DC4E1F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6823" y="1033126"/>
            <a:ext cx="1136295" cy="85222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C5BD64A-75A7-4AE0-84D4-8E4BDB9AACF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4641" y="1474988"/>
            <a:ext cx="1870876" cy="65320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2126A71-75C3-44EB-89B8-B8D319DAE52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3115" y="1611164"/>
            <a:ext cx="4009603" cy="84697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1B6F639-C943-4DDF-91D8-49A44C3911C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7143" y="2985984"/>
            <a:ext cx="3525113" cy="138782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9FBBDC4C-A9D1-46F3-92C7-C1CFFA39FCE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6935" y="2819545"/>
            <a:ext cx="2178129" cy="2122986"/>
          </a:xfrm>
          <a:prstGeom prst="rect">
            <a:avLst/>
          </a:prstGeom>
        </p:spPr>
      </p:pic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F284DBFD-6D43-4960-A675-1100E1E41AFD}"/>
              </a:ext>
            </a:extLst>
          </p:cNvPr>
          <p:cNvGrpSpPr/>
          <p:nvPr/>
        </p:nvGrpSpPr>
        <p:grpSpPr>
          <a:xfrm rot="16200000">
            <a:off x="-456232" y="4558203"/>
            <a:ext cx="1753722" cy="417309"/>
            <a:chOff x="127098" y="6243485"/>
            <a:chExt cx="1682038" cy="417309"/>
          </a:xfrm>
        </p:grpSpPr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D402BE96-C07F-4448-920C-1B9E7857D31D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0367C5C3-7B0C-4117-9CF0-4F45068A1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00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89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DDB06B4-0B54-4EC1-A4DF-DA08E4880DAB}"/>
              </a:ext>
            </a:extLst>
          </p:cNvPr>
          <p:cNvSpPr txBox="1"/>
          <p:nvPr/>
        </p:nvSpPr>
        <p:spPr>
          <a:xfrm>
            <a:off x="7300023" y="71406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B8B0AD-CACE-4D6E-8712-3E46FED99387}"/>
              </a:ext>
            </a:extLst>
          </p:cNvPr>
          <p:cNvSpPr txBox="1"/>
          <p:nvPr/>
        </p:nvSpPr>
        <p:spPr>
          <a:xfrm>
            <a:off x="823818" y="45887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B6C4620-3892-4C41-8E93-0888BADCF3B1}"/>
              </a:ext>
            </a:extLst>
          </p:cNvPr>
          <p:cNvSpPr txBox="1"/>
          <p:nvPr/>
        </p:nvSpPr>
        <p:spPr>
          <a:xfrm>
            <a:off x="720546" y="807565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6729EBC-C36A-4963-9D5D-867C53692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93B72068-0E25-45AD-BC31-B55A8EDD6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741" y="694056"/>
            <a:ext cx="4021211" cy="54544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B7FFDBD7-31E6-424C-B7A3-E145A702E3FD}"/>
              </a:ext>
            </a:extLst>
          </p:cNvPr>
          <p:cNvSpPr/>
          <p:nvPr/>
        </p:nvSpPr>
        <p:spPr>
          <a:xfrm>
            <a:off x="9588746" y="1767799"/>
            <a:ext cx="14702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14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600D11C-EA5B-411D-95A3-F09F6A3B3B8D}"/>
              </a:ext>
            </a:extLst>
          </p:cNvPr>
          <p:cNvSpPr/>
          <p:nvPr/>
        </p:nvSpPr>
        <p:spPr>
          <a:xfrm>
            <a:off x="5948600" y="2124523"/>
            <a:ext cx="2340078" cy="661193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CEE0FCDE-5863-4AE2-BE43-9E06DC4E1F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6823" y="1033126"/>
            <a:ext cx="1136295" cy="852221"/>
          </a:xfrm>
          <a:prstGeom prst="rect">
            <a:avLst/>
          </a:prstGeom>
        </p:spPr>
      </p:pic>
      <p:pic>
        <p:nvPicPr>
          <p:cNvPr id="8194" name="Picture 2" descr="Cartoon of man or businessman holding large vector">
            <a:extLst>
              <a:ext uri="{FF2B5EF4-FFF2-40B4-BE49-F238E27FC236}">
                <a16:creationId xmlns:a16="http://schemas.microsoft.com/office/drawing/2014/main" id="{32D746DF-B3B5-4AF6-88D0-DEC52F978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656" y="1169994"/>
            <a:ext cx="4186043" cy="304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C5BD64A-75A7-4AE0-84D4-8E4BDB9AACF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9951" y="1738779"/>
            <a:ext cx="1870876" cy="65320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2126A71-75C3-44EB-89B8-B8D319DAE52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9291" y="1768554"/>
            <a:ext cx="5102115" cy="62873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C696EA8-8E03-42A6-851C-AC445525BF67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0152" y="2274232"/>
            <a:ext cx="5706271" cy="1228896"/>
          </a:xfrm>
          <a:prstGeom prst="rect">
            <a:avLst/>
          </a:prstGeom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31532B7E-4AB3-4619-91FA-E3916F4E7D50}"/>
              </a:ext>
            </a:extLst>
          </p:cNvPr>
          <p:cNvGrpSpPr/>
          <p:nvPr/>
        </p:nvGrpSpPr>
        <p:grpSpPr>
          <a:xfrm rot="16200000">
            <a:off x="-456232" y="4558203"/>
            <a:ext cx="1753722" cy="417309"/>
            <a:chOff x="127098" y="6243485"/>
            <a:chExt cx="1682038" cy="417309"/>
          </a:xfrm>
        </p:grpSpPr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D6EBA32E-506A-4675-AA07-CFD60F14666D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07DA4DE0-B259-4827-BFBB-04FF929E1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04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89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DDB06B4-0B54-4EC1-A4DF-DA08E4880DAB}"/>
              </a:ext>
            </a:extLst>
          </p:cNvPr>
          <p:cNvSpPr txBox="1"/>
          <p:nvPr/>
        </p:nvSpPr>
        <p:spPr>
          <a:xfrm>
            <a:off x="7300023" y="71406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B8B0AD-CACE-4D6E-8712-3E46FED99387}"/>
              </a:ext>
            </a:extLst>
          </p:cNvPr>
          <p:cNvSpPr txBox="1"/>
          <p:nvPr/>
        </p:nvSpPr>
        <p:spPr>
          <a:xfrm>
            <a:off x="823818" y="45887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B6C4620-3892-4C41-8E93-0888BADCF3B1}"/>
              </a:ext>
            </a:extLst>
          </p:cNvPr>
          <p:cNvSpPr txBox="1"/>
          <p:nvPr/>
        </p:nvSpPr>
        <p:spPr>
          <a:xfrm>
            <a:off x="720546" y="807565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6729EBC-C36A-4963-9D5D-867C53692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93B72068-0E25-45AD-BC31-B55A8EDD6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741" y="694056"/>
            <a:ext cx="4021211" cy="54544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B7FFDBD7-31E6-424C-B7A3-E145A702E3FD}"/>
              </a:ext>
            </a:extLst>
          </p:cNvPr>
          <p:cNvSpPr/>
          <p:nvPr/>
        </p:nvSpPr>
        <p:spPr>
          <a:xfrm>
            <a:off x="9565502" y="1767799"/>
            <a:ext cx="15167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16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600D11C-EA5B-411D-95A3-F09F6A3B3B8D}"/>
              </a:ext>
            </a:extLst>
          </p:cNvPr>
          <p:cNvSpPr/>
          <p:nvPr/>
        </p:nvSpPr>
        <p:spPr>
          <a:xfrm>
            <a:off x="5948600" y="2124523"/>
            <a:ext cx="2340078" cy="661193"/>
          </a:xfrm>
          <a:prstGeom prst="rect">
            <a:avLst/>
          </a:prstGeom>
          <a:solidFill>
            <a:srgbClr val="E8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CEE0FCDE-5863-4AE2-BE43-9E06DC4E1F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6823" y="1033126"/>
            <a:ext cx="1136295" cy="85222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C0CFD9A-07A2-45B6-9A16-635DF3DA89D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9053" y="1510682"/>
            <a:ext cx="2619741" cy="107647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D0C71844-75B0-471B-8ECA-CB1A2CCB535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8301" y="2417654"/>
            <a:ext cx="7845001" cy="2291625"/>
          </a:xfrm>
          <a:prstGeom prst="rect">
            <a:avLst/>
          </a:prstGeom>
        </p:spPr>
      </p:pic>
      <p:pic>
        <p:nvPicPr>
          <p:cNvPr id="9222" name="Picture 6" descr="Strichfiguren / Strichmännchen: Smiley, Idee. (Nr. 208)">
            <a:extLst>
              <a:ext uri="{FF2B5EF4-FFF2-40B4-BE49-F238E27FC236}">
                <a16:creationId xmlns:a16="http://schemas.microsoft.com/office/drawing/2014/main" id="{FF04D296-D894-44FA-9A1B-BBC13CDF0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46" y="3436519"/>
            <a:ext cx="223837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D986458-ADC8-405A-9807-BA0330FF3AFB}"/>
              </a:ext>
            </a:extLst>
          </p:cNvPr>
          <p:cNvGrpSpPr/>
          <p:nvPr/>
        </p:nvGrpSpPr>
        <p:grpSpPr>
          <a:xfrm rot="16200000">
            <a:off x="-456232" y="4558203"/>
            <a:ext cx="1753722" cy="417309"/>
            <a:chOff x="127098" y="6243485"/>
            <a:chExt cx="1682038" cy="417309"/>
          </a:xfrm>
        </p:grpSpPr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920BCCD3-00CB-4D5F-8C97-6EE6F776C832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F783281E-CF43-4EC2-A7D7-30943DC46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38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604966 w 1712167"/>
              <a:gd name="connsiteY1" fmla="*/ 0 h 523220"/>
              <a:gd name="connsiteX2" fmla="*/ 1158566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58566 w 1712167"/>
              <a:gd name="connsiteY5" fmla="*/ 523220 h 523220"/>
              <a:gd name="connsiteX6" fmla="*/ 553601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300700" y="3993"/>
                  <a:pt x="448773" y="-17441"/>
                  <a:pt x="604966" y="0"/>
                </a:cubicBezTo>
                <a:cubicBezTo>
                  <a:pt x="761159" y="17441"/>
                  <a:pt x="995512" y="-4731"/>
                  <a:pt x="1158566" y="0"/>
                </a:cubicBezTo>
                <a:cubicBezTo>
                  <a:pt x="1321620" y="4731"/>
                  <a:pt x="1520558" y="-18558"/>
                  <a:pt x="1712167" y="0"/>
                </a:cubicBezTo>
                <a:cubicBezTo>
                  <a:pt x="1709748" y="236582"/>
                  <a:pt x="1691894" y="317019"/>
                  <a:pt x="1712167" y="523220"/>
                </a:cubicBezTo>
                <a:cubicBezTo>
                  <a:pt x="1597862" y="516764"/>
                  <a:pt x="1297784" y="513258"/>
                  <a:pt x="1158566" y="523220"/>
                </a:cubicBezTo>
                <a:cubicBezTo>
                  <a:pt x="1019348" y="533182"/>
                  <a:pt x="689257" y="534499"/>
                  <a:pt x="553601" y="523220"/>
                </a:cubicBezTo>
                <a:cubicBezTo>
                  <a:pt x="417946" y="511941"/>
                  <a:pt x="194886" y="515793"/>
                  <a:pt x="0" y="523220"/>
                </a:cubicBezTo>
                <a:cubicBezTo>
                  <a:pt x="14137" y="310308"/>
                  <a:pt x="2286" y="153091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65285" y="-25241"/>
                  <a:pt x="423161" y="6346"/>
                  <a:pt x="553601" y="0"/>
                </a:cubicBezTo>
                <a:cubicBezTo>
                  <a:pt x="684041" y="-6346"/>
                  <a:pt x="1004008" y="27239"/>
                  <a:pt x="1141445" y="0"/>
                </a:cubicBezTo>
                <a:cubicBezTo>
                  <a:pt x="1278882" y="-27239"/>
                  <a:pt x="1575854" y="22335"/>
                  <a:pt x="1712167" y="0"/>
                </a:cubicBezTo>
                <a:cubicBezTo>
                  <a:pt x="1704357" y="185897"/>
                  <a:pt x="1723625" y="337822"/>
                  <a:pt x="1712167" y="523220"/>
                </a:cubicBezTo>
                <a:cubicBezTo>
                  <a:pt x="1573385" y="496042"/>
                  <a:pt x="1378678" y="527945"/>
                  <a:pt x="1158566" y="523220"/>
                </a:cubicBezTo>
                <a:cubicBezTo>
                  <a:pt x="938454" y="518495"/>
                  <a:pt x="732532" y="529689"/>
                  <a:pt x="553601" y="523220"/>
                </a:cubicBezTo>
                <a:cubicBezTo>
                  <a:pt x="374671" y="516751"/>
                  <a:pt x="117548" y="523448"/>
                  <a:pt x="0" y="523220"/>
                </a:cubicBezTo>
                <a:cubicBezTo>
                  <a:pt x="10575" y="292198"/>
                  <a:pt x="22154" y="210798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250858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9" y="2971501"/>
            <a:ext cx="1702832" cy="523220"/>
          </a:xfrm>
          <a:custGeom>
            <a:avLst/>
            <a:gdLst>
              <a:gd name="connsiteX0" fmla="*/ 0 w 1702832"/>
              <a:gd name="connsiteY0" fmla="*/ 0 h 523220"/>
              <a:gd name="connsiteX1" fmla="*/ 601667 w 1702832"/>
              <a:gd name="connsiteY1" fmla="*/ 0 h 523220"/>
              <a:gd name="connsiteX2" fmla="*/ 1152250 w 1702832"/>
              <a:gd name="connsiteY2" fmla="*/ 0 h 523220"/>
              <a:gd name="connsiteX3" fmla="*/ 1702832 w 1702832"/>
              <a:gd name="connsiteY3" fmla="*/ 0 h 523220"/>
              <a:gd name="connsiteX4" fmla="*/ 1702832 w 1702832"/>
              <a:gd name="connsiteY4" fmla="*/ 523220 h 523220"/>
              <a:gd name="connsiteX5" fmla="*/ 1118193 w 1702832"/>
              <a:gd name="connsiteY5" fmla="*/ 523220 h 523220"/>
              <a:gd name="connsiteX6" fmla="*/ 550582 w 1702832"/>
              <a:gd name="connsiteY6" fmla="*/ 523220 h 523220"/>
              <a:gd name="connsiteX7" fmla="*/ 0 w 1702832"/>
              <a:gd name="connsiteY7" fmla="*/ 523220 h 523220"/>
              <a:gd name="connsiteX8" fmla="*/ 0 w 1702832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2832" h="523220" fill="none" extrusionOk="0">
                <a:moveTo>
                  <a:pt x="0" y="0"/>
                </a:moveTo>
                <a:cubicBezTo>
                  <a:pt x="173574" y="-15318"/>
                  <a:pt x="366390" y="4018"/>
                  <a:pt x="601667" y="0"/>
                </a:cubicBezTo>
                <a:cubicBezTo>
                  <a:pt x="836944" y="-4018"/>
                  <a:pt x="1037717" y="-19045"/>
                  <a:pt x="1152250" y="0"/>
                </a:cubicBezTo>
                <a:cubicBezTo>
                  <a:pt x="1266783" y="19045"/>
                  <a:pt x="1542102" y="-15189"/>
                  <a:pt x="1702832" y="0"/>
                </a:cubicBezTo>
                <a:cubicBezTo>
                  <a:pt x="1692522" y="169416"/>
                  <a:pt x="1725376" y="354888"/>
                  <a:pt x="1702832" y="523220"/>
                </a:cubicBezTo>
                <a:cubicBezTo>
                  <a:pt x="1417289" y="498036"/>
                  <a:pt x="1316962" y="544383"/>
                  <a:pt x="1118193" y="523220"/>
                </a:cubicBezTo>
                <a:cubicBezTo>
                  <a:pt x="919424" y="502057"/>
                  <a:pt x="716712" y="522607"/>
                  <a:pt x="550582" y="523220"/>
                </a:cubicBezTo>
                <a:cubicBezTo>
                  <a:pt x="384452" y="523833"/>
                  <a:pt x="114325" y="500347"/>
                  <a:pt x="0" y="523220"/>
                </a:cubicBezTo>
                <a:cubicBezTo>
                  <a:pt x="-10597" y="396972"/>
                  <a:pt x="21900" y="239138"/>
                  <a:pt x="0" y="0"/>
                </a:cubicBezTo>
                <a:close/>
              </a:path>
              <a:path w="1702832" h="523220" stroke="0" extrusionOk="0">
                <a:moveTo>
                  <a:pt x="0" y="0"/>
                </a:moveTo>
                <a:cubicBezTo>
                  <a:pt x="141121" y="-23441"/>
                  <a:pt x="281914" y="22606"/>
                  <a:pt x="516526" y="0"/>
                </a:cubicBezTo>
                <a:cubicBezTo>
                  <a:pt x="751138" y="-22606"/>
                  <a:pt x="813900" y="-19290"/>
                  <a:pt x="1067108" y="0"/>
                </a:cubicBezTo>
                <a:cubicBezTo>
                  <a:pt x="1320316" y="19290"/>
                  <a:pt x="1467236" y="22155"/>
                  <a:pt x="1702832" y="0"/>
                </a:cubicBezTo>
                <a:cubicBezTo>
                  <a:pt x="1711844" y="111647"/>
                  <a:pt x="1720145" y="354000"/>
                  <a:pt x="1702832" y="523220"/>
                </a:cubicBezTo>
                <a:cubicBezTo>
                  <a:pt x="1480557" y="521754"/>
                  <a:pt x="1316746" y="539746"/>
                  <a:pt x="1186306" y="523220"/>
                </a:cubicBezTo>
                <a:cubicBezTo>
                  <a:pt x="1055866" y="506694"/>
                  <a:pt x="837001" y="549923"/>
                  <a:pt x="584639" y="523220"/>
                </a:cubicBezTo>
                <a:cubicBezTo>
                  <a:pt x="332277" y="496517"/>
                  <a:pt x="266078" y="508938"/>
                  <a:pt x="0" y="523220"/>
                </a:cubicBezTo>
                <a:cubicBezTo>
                  <a:pt x="-20570" y="407545"/>
                  <a:pt x="-24264" y="255500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3066238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73012" y="175684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36479 w 1712167"/>
              <a:gd name="connsiteY1" fmla="*/ 0 h 523220"/>
              <a:gd name="connsiteX2" fmla="*/ 1072958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92810 w 1712167"/>
              <a:gd name="connsiteY5" fmla="*/ 523220 h 523220"/>
              <a:gd name="connsiteX6" fmla="*/ 604966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124872" y="-19920"/>
                  <a:pt x="377748" y="5011"/>
                  <a:pt x="536479" y="0"/>
                </a:cubicBezTo>
                <a:cubicBezTo>
                  <a:pt x="695210" y="-5011"/>
                  <a:pt x="925904" y="-22759"/>
                  <a:pt x="1072958" y="0"/>
                </a:cubicBezTo>
                <a:cubicBezTo>
                  <a:pt x="1220012" y="22759"/>
                  <a:pt x="1427681" y="-6456"/>
                  <a:pt x="1712167" y="0"/>
                </a:cubicBezTo>
                <a:cubicBezTo>
                  <a:pt x="1731535" y="147005"/>
                  <a:pt x="1719437" y="329018"/>
                  <a:pt x="1712167" y="523220"/>
                </a:cubicBezTo>
                <a:cubicBezTo>
                  <a:pt x="1553384" y="537596"/>
                  <a:pt x="1403177" y="511795"/>
                  <a:pt x="1192810" y="523220"/>
                </a:cubicBezTo>
                <a:cubicBezTo>
                  <a:pt x="982443" y="534645"/>
                  <a:pt x="748420" y="547302"/>
                  <a:pt x="604966" y="523220"/>
                </a:cubicBezTo>
                <a:cubicBezTo>
                  <a:pt x="461512" y="499138"/>
                  <a:pt x="130271" y="546050"/>
                  <a:pt x="0" y="523220"/>
                </a:cubicBezTo>
                <a:cubicBezTo>
                  <a:pt x="2003" y="312071"/>
                  <a:pt x="7237" y="259846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04755" y="-4581"/>
                  <a:pt x="292887" y="6952"/>
                  <a:pt x="519357" y="0"/>
                </a:cubicBezTo>
                <a:cubicBezTo>
                  <a:pt x="745827" y="-6952"/>
                  <a:pt x="985543" y="-17628"/>
                  <a:pt x="1107201" y="0"/>
                </a:cubicBezTo>
                <a:cubicBezTo>
                  <a:pt x="1228859" y="17628"/>
                  <a:pt x="1434635" y="-27978"/>
                  <a:pt x="1712167" y="0"/>
                </a:cubicBezTo>
                <a:cubicBezTo>
                  <a:pt x="1689179" y="261283"/>
                  <a:pt x="1696988" y="366564"/>
                  <a:pt x="1712167" y="523220"/>
                </a:cubicBezTo>
                <a:cubicBezTo>
                  <a:pt x="1503433" y="529628"/>
                  <a:pt x="1397976" y="508837"/>
                  <a:pt x="1141445" y="523220"/>
                </a:cubicBezTo>
                <a:cubicBezTo>
                  <a:pt x="884914" y="537603"/>
                  <a:pt x="702644" y="535447"/>
                  <a:pt x="587844" y="523220"/>
                </a:cubicBezTo>
                <a:cubicBezTo>
                  <a:pt x="473044" y="510993"/>
                  <a:pt x="286232" y="508359"/>
                  <a:pt x="0" y="523220"/>
                </a:cubicBezTo>
                <a:cubicBezTo>
                  <a:pt x="-18030" y="346254"/>
                  <a:pt x="5365" y="189526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835342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53601 w 1712167"/>
              <a:gd name="connsiteY1" fmla="*/ 0 h 523220"/>
              <a:gd name="connsiteX2" fmla="*/ 1124323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07201 w 1712167"/>
              <a:gd name="connsiteY5" fmla="*/ 523220 h 523220"/>
              <a:gd name="connsiteX6" fmla="*/ 536479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69390" y="-17132"/>
                  <a:pt x="307258" y="25658"/>
                  <a:pt x="553601" y="0"/>
                </a:cubicBezTo>
                <a:cubicBezTo>
                  <a:pt x="799944" y="-25658"/>
                  <a:pt x="1008713" y="8781"/>
                  <a:pt x="1124323" y="0"/>
                </a:cubicBezTo>
                <a:cubicBezTo>
                  <a:pt x="1239933" y="-8781"/>
                  <a:pt x="1464465" y="-18492"/>
                  <a:pt x="1712167" y="0"/>
                </a:cubicBezTo>
                <a:cubicBezTo>
                  <a:pt x="1705005" y="248784"/>
                  <a:pt x="1732476" y="386675"/>
                  <a:pt x="1712167" y="523220"/>
                </a:cubicBezTo>
                <a:cubicBezTo>
                  <a:pt x="1551856" y="550254"/>
                  <a:pt x="1397329" y="551321"/>
                  <a:pt x="1107201" y="523220"/>
                </a:cubicBezTo>
                <a:cubicBezTo>
                  <a:pt x="817073" y="495119"/>
                  <a:pt x="684287" y="524619"/>
                  <a:pt x="536479" y="523220"/>
                </a:cubicBezTo>
                <a:cubicBezTo>
                  <a:pt x="388671" y="521821"/>
                  <a:pt x="198187" y="503743"/>
                  <a:pt x="0" y="523220"/>
                </a:cubicBezTo>
                <a:cubicBezTo>
                  <a:pt x="6271" y="264334"/>
                  <a:pt x="3381" y="188591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136035" y="-11158"/>
                  <a:pt x="414719" y="22149"/>
                  <a:pt x="587844" y="0"/>
                </a:cubicBezTo>
                <a:cubicBezTo>
                  <a:pt x="760969" y="-22149"/>
                  <a:pt x="1027818" y="-4185"/>
                  <a:pt x="1192810" y="0"/>
                </a:cubicBezTo>
                <a:cubicBezTo>
                  <a:pt x="1357802" y="4185"/>
                  <a:pt x="1532752" y="1252"/>
                  <a:pt x="1712167" y="0"/>
                </a:cubicBezTo>
                <a:cubicBezTo>
                  <a:pt x="1687097" y="152224"/>
                  <a:pt x="1734084" y="376681"/>
                  <a:pt x="1712167" y="523220"/>
                </a:cubicBezTo>
                <a:cubicBezTo>
                  <a:pt x="1475144" y="501880"/>
                  <a:pt x="1332897" y="542613"/>
                  <a:pt x="1141445" y="523220"/>
                </a:cubicBezTo>
                <a:cubicBezTo>
                  <a:pt x="949993" y="503827"/>
                  <a:pt x="795349" y="546095"/>
                  <a:pt x="604966" y="523220"/>
                </a:cubicBezTo>
                <a:cubicBezTo>
                  <a:pt x="414583" y="500345"/>
                  <a:pt x="198994" y="520419"/>
                  <a:pt x="0" y="523220"/>
                </a:cubicBezTo>
                <a:cubicBezTo>
                  <a:pt x="-3462" y="293716"/>
                  <a:pt x="-1747" y="19788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7550309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189" t="24824"/>
          <a:stretch/>
        </p:blipFill>
        <p:spPr>
          <a:xfrm>
            <a:off x="2981622" y="3564331"/>
            <a:ext cx="2551407" cy="173711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59C57C03-B48A-46E4-AEFB-EFA5EBCFAC99}"/>
              </a:ext>
            </a:extLst>
          </p:cNvPr>
          <p:cNvSpPr txBox="1"/>
          <p:nvPr/>
        </p:nvSpPr>
        <p:spPr>
          <a:xfrm>
            <a:off x="7608464" y="614774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1AF46C9B-5B6F-40E8-8FF0-CEECF76B376D}"/>
              </a:ext>
            </a:extLst>
          </p:cNvPr>
          <p:cNvSpPr txBox="1"/>
          <p:nvPr/>
        </p:nvSpPr>
        <p:spPr>
          <a:xfrm>
            <a:off x="937757" y="626712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83648BB5-E91F-475E-85AB-0F34BD616128}"/>
              </a:ext>
            </a:extLst>
          </p:cNvPr>
          <p:cNvSpPr txBox="1"/>
          <p:nvPr/>
        </p:nvSpPr>
        <p:spPr>
          <a:xfrm>
            <a:off x="847056" y="98547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8479A320-4D94-473E-A36E-7F587ADC45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pic>
        <p:nvPicPr>
          <p:cNvPr id="49" name="Picture 6">
            <a:extLst>
              <a:ext uri="{FF2B5EF4-FFF2-40B4-BE49-F238E27FC236}">
                <a16:creationId xmlns:a16="http://schemas.microsoft.com/office/drawing/2014/main" id="{778037B0-9DD3-44D4-AAE5-7C152F6DE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684" y="812237"/>
            <a:ext cx="4021211" cy="54544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8329BABA-A0AB-4FA3-B8A0-1C5B3A77360A}"/>
              </a:ext>
            </a:extLst>
          </p:cNvPr>
          <p:cNvGrpSpPr/>
          <p:nvPr/>
        </p:nvGrpSpPr>
        <p:grpSpPr>
          <a:xfrm rot="16200000">
            <a:off x="-456232" y="4558203"/>
            <a:ext cx="1753722" cy="417309"/>
            <a:chOff x="127098" y="6243485"/>
            <a:chExt cx="1682038" cy="417309"/>
          </a:xfrm>
        </p:grpSpPr>
        <p:sp>
          <p:nvSpPr>
            <p:cNvPr id="51" name="مربع نص 50">
              <a:extLst>
                <a:ext uri="{FF2B5EF4-FFF2-40B4-BE49-F238E27FC236}">
                  <a16:creationId xmlns:a16="http://schemas.microsoft.com/office/drawing/2014/main" id="{3A197A20-7340-4AE0-A4F8-CD7148A12DCC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2" name="صورة 51">
              <a:extLst>
                <a:ext uri="{FF2B5EF4-FFF2-40B4-BE49-F238E27FC236}">
                  <a16:creationId xmlns:a16="http://schemas.microsoft.com/office/drawing/2014/main" id="{52514FDB-B1C0-4A99-A169-176E8E588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87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7839 -0.02616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6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7FB7F8D-841D-4C84-945B-68220E155A21}"/>
              </a:ext>
            </a:extLst>
          </p:cNvPr>
          <p:cNvSpPr txBox="1"/>
          <p:nvPr/>
        </p:nvSpPr>
        <p:spPr>
          <a:xfrm>
            <a:off x="8072733" y="515997"/>
            <a:ext cx="31806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2AE0742-6589-45FF-AAF0-180DB02D2D5F}"/>
              </a:ext>
            </a:extLst>
          </p:cNvPr>
          <p:cNvSpPr txBox="1"/>
          <p:nvPr/>
        </p:nvSpPr>
        <p:spPr>
          <a:xfrm>
            <a:off x="937757" y="587385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FF9A2B7-9ABF-4DFE-87A8-15CCE686C0E3}"/>
              </a:ext>
            </a:extLst>
          </p:cNvPr>
          <p:cNvSpPr txBox="1"/>
          <p:nvPr/>
        </p:nvSpPr>
        <p:spPr>
          <a:xfrm>
            <a:off x="847056" y="96580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98391259-C01C-49F2-8E6D-CAD015761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3C48EB14-8A57-4B2D-8959-C55E95E39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180" y="666530"/>
            <a:ext cx="4021211" cy="54544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226E83F4-7B11-4C7D-BCC9-01A2DFBE25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6500"/>
          <a:stretch/>
        </p:blipFill>
        <p:spPr>
          <a:xfrm>
            <a:off x="864100" y="941111"/>
            <a:ext cx="10855951" cy="5329504"/>
          </a:xfrm>
          <a:prstGeom prst="rect">
            <a:avLst/>
          </a:prstGeom>
        </p:spPr>
      </p:pic>
      <p:pic>
        <p:nvPicPr>
          <p:cNvPr id="7170" name="Picture 2" descr="Stock Image: Strichfiguren / Strichmännchen: Karriereleiter, Ordnung. (Nr. 213)">
            <a:extLst>
              <a:ext uri="{FF2B5EF4-FFF2-40B4-BE49-F238E27FC236}">
                <a16:creationId xmlns:a16="http://schemas.microsoft.com/office/drawing/2014/main" id="{A9D60AD8-197A-4F07-A4F6-F490A26EE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35" y="4017707"/>
            <a:ext cx="22479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3030078-1C1F-4A20-8CFF-EEE52B83F45C}"/>
              </a:ext>
            </a:extLst>
          </p:cNvPr>
          <p:cNvSpPr txBox="1"/>
          <p:nvPr/>
        </p:nvSpPr>
        <p:spPr>
          <a:xfrm rot="20602374">
            <a:off x="1045692" y="1703179"/>
            <a:ext cx="1764768" cy="461665"/>
          </a:xfrm>
          <a:custGeom>
            <a:avLst/>
            <a:gdLst>
              <a:gd name="connsiteX0" fmla="*/ 0 w 1764768"/>
              <a:gd name="connsiteY0" fmla="*/ 0 h 461665"/>
              <a:gd name="connsiteX1" fmla="*/ 588256 w 1764768"/>
              <a:gd name="connsiteY1" fmla="*/ 0 h 461665"/>
              <a:gd name="connsiteX2" fmla="*/ 1176512 w 1764768"/>
              <a:gd name="connsiteY2" fmla="*/ 0 h 461665"/>
              <a:gd name="connsiteX3" fmla="*/ 1764768 w 1764768"/>
              <a:gd name="connsiteY3" fmla="*/ 0 h 461665"/>
              <a:gd name="connsiteX4" fmla="*/ 1764768 w 1764768"/>
              <a:gd name="connsiteY4" fmla="*/ 461665 h 461665"/>
              <a:gd name="connsiteX5" fmla="*/ 1141217 w 1764768"/>
              <a:gd name="connsiteY5" fmla="*/ 461665 h 461665"/>
              <a:gd name="connsiteX6" fmla="*/ 535313 w 1764768"/>
              <a:gd name="connsiteY6" fmla="*/ 461665 h 461665"/>
              <a:gd name="connsiteX7" fmla="*/ 0 w 1764768"/>
              <a:gd name="connsiteY7" fmla="*/ 461665 h 461665"/>
              <a:gd name="connsiteX8" fmla="*/ 0 w 1764768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768" h="461665" fill="none" extrusionOk="0">
                <a:moveTo>
                  <a:pt x="0" y="0"/>
                </a:moveTo>
                <a:cubicBezTo>
                  <a:pt x="255097" y="-23922"/>
                  <a:pt x="306250" y="22483"/>
                  <a:pt x="588256" y="0"/>
                </a:cubicBezTo>
                <a:cubicBezTo>
                  <a:pt x="870262" y="-22483"/>
                  <a:pt x="991150" y="658"/>
                  <a:pt x="1176512" y="0"/>
                </a:cubicBezTo>
                <a:cubicBezTo>
                  <a:pt x="1361874" y="-658"/>
                  <a:pt x="1627304" y="-15669"/>
                  <a:pt x="1764768" y="0"/>
                </a:cubicBezTo>
                <a:cubicBezTo>
                  <a:pt x="1782988" y="116328"/>
                  <a:pt x="1780477" y="334745"/>
                  <a:pt x="1764768" y="461665"/>
                </a:cubicBezTo>
                <a:cubicBezTo>
                  <a:pt x="1613816" y="488407"/>
                  <a:pt x="1281936" y="438128"/>
                  <a:pt x="1141217" y="461665"/>
                </a:cubicBezTo>
                <a:cubicBezTo>
                  <a:pt x="1000498" y="485202"/>
                  <a:pt x="786849" y="468612"/>
                  <a:pt x="535313" y="461665"/>
                </a:cubicBezTo>
                <a:cubicBezTo>
                  <a:pt x="283777" y="454718"/>
                  <a:pt x="154718" y="465998"/>
                  <a:pt x="0" y="461665"/>
                </a:cubicBezTo>
                <a:cubicBezTo>
                  <a:pt x="-9017" y="330097"/>
                  <a:pt x="10548" y="137391"/>
                  <a:pt x="0" y="0"/>
                </a:cubicBezTo>
                <a:close/>
              </a:path>
              <a:path w="1764768" h="461665" stroke="0" extrusionOk="0">
                <a:moveTo>
                  <a:pt x="0" y="0"/>
                </a:moveTo>
                <a:cubicBezTo>
                  <a:pt x="253319" y="-3176"/>
                  <a:pt x="286516" y="-4324"/>
                  <a:pt x="552961" y="0"/>
                </a:cubicBezTo>
                <a:cubicBezTo>
                  <a:pt x="819406" y="4324"/>
                  <a:pt x="973330" y="25444"/>
                  <a:pt x="1141217" y="0"/>
                </a:cubicBezTo>
                <a:cubicBezTo>
                  <a:pt x="1309104" y="-25444"/>
                  <a:pt x="1505415" y="-9012"/>
                  <a:pt x="1764768" y="0"/>
                </a:cubicBezTo>
                <a:cubicBezTo>
                  <a:pt x="1742770" y="194240"/>
                  <a:pt x="1784370" y="311743"/>
                  <a:pt x="1764768" y="461665"/>
                </a:cubicBezTo>
                <a:cubicBezTo>
                  <a:pt x="1589112" y="455816"/>
                  <a:pt x="1332510" y="458733"/>
                  <a:pt x="1176512" y="461665"/>
                </a:cubicBezTo>
                <a:cubicBezTo>
                  <a:pt x="1020514" y="464597"/>
                  <a:pt x="894677" y="483604"/>
                  <a:pt x="623551" y="461665"/>
                </a:cubicBezTo>
                <a:cubicBezTo>
                  <a:pt x="352425" y="439726"/>
                  <a:pt x="133106" y="456845"/>
                  <a:pt x="0" y="461665"/>
                </a:cubicBezTo>
                <a:cubicBezTo>
                  <a:pt x="5555" y="350376"/>
                  <a:pt x="731" y="225850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73754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صـــ 16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34FDBC0-C5A0-4134-BA57-EDA9CC72AC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232"/>
          <a:stretch/>
        </p:blipFill>
        <p:spPr>
          <a:xfrm>
            <a:off x="2532772" y="1358333"/>
            <a:ext cx="7697445" cy="4108404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9C9F421-E939-44E8-B528-96A0A560CF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8166" y="735977"/>
            <a:ext cx="1586609" cy="1189957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29591" y="958325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12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39483" y="1165863"/>
            <a:ext cx="988416" cy="9884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B17C980F-CE2F-425C-9081-3003B12945E6}"/>
              </a:ext>
            </a:extLst>
          </p:cNvPr>
          <p:cNvGrpSpPr/>
          <p:nvPr/>
        </p:nvGrpSpPr>
        <p:grpSpPr>
          <a:xfrm rot="16200000">
            <a:off x="-456232" y="4558203"/>
            <a:ext cx="1753722" cy="417309"/>
            <a:chOff x="127098" y="6243485"/>
            <a:chExt cx="1682038" cy="417309"/>
          </a:xfrm>
        </p:grpSpPr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66E51B53-938D-4AD7-AC70-C44FC1C1FF9C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81590AC9-2BC7-47C4-ADFD-FB57102BC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167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FA63B2E-98DB-48DC-BF09-01DFE1080C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8141" y="64027"/>
            <a:ext cx="6163702" cy="6060901"/>
          </a:xfrm>
          <a:prstGeom prst="rect">
            <a:avLst/>
          </a:prstGeom>
        </p:spPr>
      </p:pic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3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8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7056F24-BCB3-421C-9752-AC08D1390C54}"/>
              </a:ext>
            </a:extLst>
          </p:cNvPr>
          <p:cNvSpPr txBox="1"/>
          <p:nvPr/>
        </p:nvSpPr>
        <p:spPr>
          <a:xfrm>
            <a:off x="7877812" y="559939"/>
            <a:ext cx="274171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</a:t>
            </a:r>
          </a:p>
          <a:p>
            <a:pPr algn="ctr"/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D9934D9-722D-439F-848E-C5182B072C76}"/>
              </a:ext>
            </a:extLst>
          </p:cNvPr>
          <p:cNvSpPr txBox="1"/>
          <p:nvPr/>
        </p:nvSpPr>
        <p:spPr>
          <a:xfrm>
            <a:off x="937757" y="40056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688902D-9A0D-4946-9044-7F62CEF57769}"/>
              </a:ext>
            </a:extLst>
          </p:cNvPr>
          <p:cNvSpPr txBox="1"/>
          <p:nvPr/>
        </p:nvSpPr>
        <p:spPr>
          <a:xfrm>
            <a:off x="847056" y="75932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0D9F70E-28D3-4F3A-A729-C68EA1FA97CF}"/>
              </a:ext>
            </a:extLst>
          </p:cNvPr>
          <p:cNvGrpSpPr/>
          <p:nvPr/>
        </p:nvGrpSpPr>
        <p:grpSpPr>
          <a:xfrm>
            <a:off x="6170562" y="1514046"/>
            <a:ext cx="3837308" cy="1333188"/>
            <a:chOff x="6577027" y="2892441"/>
            <a:chExt cx="3835905" cy="1333188"/>
          </a:xfrm>
        </p:grpSpPr>
        <p:pic>
          <p:nvPicPr>
            <p:cNvPr id="14" name="صورة 13" descr="مهارة سالقة&#10;">
              <a:extLst>
                <a:ext uri="{FF2B5EF4-FFF2-40B4-BE49-F238E27FC236}">
                  <a16:creationId xmlns:a16="http://schemas.microsoft.com/office/drawing/2014/main" id="{1CA39B0F-19AF-4570-9F1C-89DCF923E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577027" y="2892441"/>
              <a:ext cx="3835905" cy="1333188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39E66C0A-7CC1-457E-BE87-5AFF3C620C42}"/>
                </a:ext>
              </a:extLst>
            </p:cNvPr>
            <p:cNvSpPr txBox="1"/>
            <p:nvPr/>
          </p:nvSpPr>
          <p:spPr>
            <a:xfrm>
              <a:off x="7785671" y="3262838"/>
              <a:ext cx="172054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>
                  <a:solidFill>
                    <a:schemeClr val="bg1"/>
                  </a:solidFill>
                </a:rPr>
                <a:t>الواجب :  </a:t>
              </a:r>
            </a:p>
          </p:txBody>
        </p:sp>
      </p:grpSp>
      <p:pic>
        <p:nvPicPr>
          <p:cNvPr id="3" name="صورة 2" descr="صورة تحتوي على نص, برتقالي&#10;&#10;تم إنشاء الوصف تلقائياً">
            <a:extLst>
              <a:ext uri="{FF2B5EF4-FFF2-40B4-BE49-F238E27FC236}">
                <a16:creationId xmlns:a16="http://schemas.microsoft.com/office/drawing/2014/main" id="{90FEBCB3-474D-49BA-8FBD-0FE4EC5D60B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0353" b="10689"/>
          <a:stretch/>
        </p:blipFill>
        <p:spPr>
          <a:xfrm>
            <a:off x="1827288" y="3998523"/>
            <a:ext cx="1837180" cy="1087960"/>
          </a:xfrm>
          <a:custGeom>
            <a:avLst/>
            <a:gdLst>
              <a:gd name="connsiteX0" fmla="*/ 0 w 1837180"/>
              <a:gd name="connsiteY0" fmla="*/ 0 h 1087960"/>
              <a:gd name="connsiteX1" fmla="*/ 1837180 w 1837180"/>
              <a:gd name="connsiteY1" fmla="*/ 0 h 1087960"/>
              <a:gd name="connsiteX2" fmla="*/ 1837180 w 1837180"/>
              <a:gd name="connsiteY2" fmla="*/ 1087960 h 1087960"/>
              <a:gd name="connsiteX3" fmla="*/ 0 w 1837180"/>
              <a:gd name="connsiteY3" fmla="*/ 1087960 h 1087960"/>
              <a:gd name="connsiteX4" fmla="*/ 0 w 1837180"/>
              <a:gd name="connsiteY4" fmla="*/ 0 h 108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180" h="1087960" fill="none" extrusionOk="0">
                <a:moveTo>
                  <a:pt x="0" y="0"/>
                </a:moveTo>
                <a:cubicBezTo>
                  <a:pt x="235137" y="94137"/>
                  <a:pt x="979838" y="-145962"/>
                  <a:pt x="1837180" y="0"/>
                </a:cubicBezTo>
                <a:cubicBezTo>
                  <a:pt x="1846213" y="230964"/>
                  <a:pt x="1792070" y="559007"/>
                  <a:pt x="1837180" y="1087960"/>
                </a:cubicBezTo>
                <a:cubicBezTo>
                  <a:pt x="1289414" y="1190700"/>
                  <a:pt x="327483" y="1203259"/>
                  <a:pt x="0" y="1087960"/>
                </a:cubicBezTo>
                <a:cubicBezTo>
                  <a:pt x="-85274" y="885015"/>
                  <a:pt x="52383" y="193596"/>
                  <a:pt x="0" y="0"/>
                </a:cubicBezTo>
                <a:close/>
              </a:path>
              <a:path w="1837180" h="1087960" stroke="0" extrusionOk="0">
                <a:moveTo>
                  <a:pt x="0" y="0"/>
                </a:moveTo>
                <a:cubicBezTo>
                  <a:pt x="596209" y="119132"/>
                  <a:pt x="924384" y="-158520"/>
                  <a:pt x="1837180" y="0"/>
                </a:cubicBezTo>
                <a:cubicBezTo>
                  <a:pt x="1750387" y="289351"/>
                  <a:pt x="1777132" y="601233"/>
                  <a:pt x="1837180" y="1087960"/>
                </a:cubicBezTo>
                <a:cubicBezTo>
                  <a:pt x="1206227" y="971596"/>
                  <a:pt x="269238" y="1128668"/>
                  <a:pt x="0" y="1087960"/>
                </a:cubicBezTo>
                <a:cubicBezTo>
                  <a:pt x="67066" y="927809"/>
                  <a:pt x="32213" y="543227"/>
                  <a:pt x="0" y="0"/>
                </a:cubicBezTo>
                <a:close/>
              </a:path>
            </a:pathLst>
          </a:custGeo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CE102319-A40A-44FF-A73A-826AD391EA2B}"/>
              </a:ext>
            </a:extLst>
          </p:cNvPr>
          <p:cNvSpPr/>
          <p:nvPr/>
        </p:nvSpPr>
        <p:spPr>
          <a:xfrm>
            <a:off x="2938141" y="2049280"/>
            <a:ext cx="4809474" cy="2493223"/>
          </a:xfrm>
          <a:prstGeom prst="roundRect">
            <a:avLst/>
          </a:prstGeom>
          <a:noFill/>
          <a:ln w="28575">
            <a:solidFill>
              <a:srgbClr val="662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C6FD3DA0-7378-43EF-B06C-FD4ACFAD1F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8D7F85B2-1560-4A7E-88EB-CD7E67B99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366" y="666530"/>
            <a:ext cx="4021211" cy="54544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8473633E-D431-4045-AA1A-5388A2EF0265}"/>
              </a:ext>
            </a:extLst>
          </p:cNvPr>
          <p:cNvGrpSpPr/>
          <p:nvPr/>
        </p:nvGrpSpPr>
        <p:grpSpPr>
          <a:xfrm rot="16200000">
            <a:off x="-456232" y="4558203"/>
            <a:ext cx="1753722" cy="417309"/>
            <a:chOff x="127098" y="6243485"/>
            <a:chExt cx="1682038" cy="417309"/>
          </a:xfrm>
        </p:grpSpPr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A485EA27-5EB4-48D6-9BC3-BA10FF1139C4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4B8E077E-4D40-4753-9A5C-FE6F04CAF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12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D45436A-BE4D-43F6-834A-C774F377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5974881-A7E4-40B9-899D-28A8D7872D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7" name="مربع نص 1">
            <a:extLst>
              <a:ext uri="{FF2B5EF4-FFF2-40B4-BE49-F238E27FC236}">
                <a16:creationId xmlns:a16="http://schemas.microsoft.com/office/drawing/2014/main" id="{545CF59B-9C38-4BA8-AF84-DAF49378473C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2225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26" y="-74308"/>
            <a:ext cx="12260826" cy="6932307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67253" y="437876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64364" y="91587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83458E4D-FB77-4181-B370-86DBFC82A9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7" t="79376" r="26915" b="6551"/>
          <a:stretch/>
        </p:blipFill>
        <p:spPr>
          <a:xfrm>
            <a:off x="7895303" y="767620"/>
            <a:ext cx="3205316" cy="127093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B2C2271A-FE00-46AA-BA03-5F134A056107}"/>
              </a:ext>
            </a:extLst>
          </p:cNvPr>
          <p:cNvSpPr txBox="1"/>
          <p:nvPr/>
        </p:nvSpPr>
        <p:spPr>
          <a:xfrm>
            <a:off x="8519824" y="836764"/>
            <a:ext cx="146500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>
                <a:solidFill>
                  <a:schemeClr val="bg1"/>
                </a:solidFill>
              </a:rPr>
              <a:t>تهيئة </a:t>
            </a:r>
          </a:p>
        </p:txBody>
      </p:sp>
      <p:sp>
        <p:nvSpPr>
          <p:cNvPr id="8" name="سهم: مسنن إلى اليمين 7">
            <a:extLst>
              <a:ext uri="{FF2B5EF4-FFF2-40B4-BE49-F238E27FC236}">
                <a16:creationId xmlns:a16="http://schemas.microsoft.com/office/drawing/2014/main" id="{5FD358CB-9F25-40C6-BF90-11F470CB7867}"/>
              </a:ext>
            </a:extLst>
          </p:cNvPr>
          <p:cNvSpPr/>
          <p:nvPr/>
        </p:nvSpPr>
        <p:spPr>
          <a:xfrm rot="10800000">
            <a:off x="4597255" y="3115254"/>
            <a:ext cx="1120401" cy="69809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CD749E9-8658-4BA8-9A62-094D7074C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04B33D4-20F4-4223-98D6-A6D6F9DE01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0" b="95064" l="6500" r="90000">
                        <a14:foregroundMark x1="88500" y1="13447" x2="88500" y2="13447"/>
                        <a14:foregroundMark x1="86917" y1="18894" x2="86917" y2="18894"/>
                        <a14:foregroundMark x1="77250" y1="13362" x2="77250" y2="13362"/>
                        <a14:foregroundMark x1="76667" y1="16340" x2="76667" y2="16340"/>
                        <a14:foregroundMark x1="65417" y1="16936" x2="65417" y2="16936"/>
                        <a14:foregroundMark x1="58833" y1="10043" x2="58833" y2="10043"/>
                        <a14:foregroundMark x1="55500" y1="9617" x2="55500" y2="9617"/>
                        <a14:foregroundMark x1="52667" y1="8170" x2="52667" y2="8170"/>
                        <a14:foregroundMark x1="46917" y1="20766" x2="46917" y2="20766"/>
                        <a14:foregroundMark x1="36250" y1="15745" x2="36250" y2="15745"/>
                        <a14:foregroundMark x1="28083" y1="17362" x2="28083" y2="17362"/>
                        <a14:foregroundMark x1="10583" y1="19064" x2="10583" y2="19064"/>
                        <a14:foregroundMark x1="14333" y1="18383" x2="14333" y2="18383"/>
                        <a14:foregroundMark x1="7333" y1="17617" x2="7333" y2="17617"/>
                        <a14:foregroundMark x1="20083" y1="21362" x2="20083" y2="21362"/>
                        <a14:foregroundMark x1="10270" y1="21878" x2="11204" y2="21965"/>
                        <a14:foregroundMark x1="6583" y1="21532" x2="8453" y2="21707"/>
                        <a14:foregroundMark x1="18959" y1="21836" x2="22500" y2="21447"/>
                        <a14:foregroundMark x1="17537" y1="21992" x2="18511" y2="21885"/>
                        <a14:foregroundMark x1="22500" y1="21447" x2="28417" y2="21532"/>
                        <a14:foregroundMark x1="84500" y1="35660" x2="84500" y2="35660"/>
                        <a14:foregroundMark x1="23750" y1="37447" x2="23750" y2="37447"/>
                        <a14:foregroundMark x1="16750" y1="56085" x2="16750" y2="56085"/>
                        <a14:foregroundMark x1="48917" y1="54638" x2="48917" y2="54638"/>
                        <a14:foregroundMark x1="79500" y1="56936" x2="79500" y2="56936"/>
                        <a14:foregroundMark x1="84833" y1="71404" x2="84833" y2="71404"/>
                        <a14:foregroundMark x1="88083" y1="81277" x2="88083" y2="81277"/>
                        <a14:foregroundMark x1="85250" y1="65957" x2="85250" y2="65957"/>
                        <a14:foregroundMark x1="85500" y1="84170" x2="85917" y2="69532"/>
                        <a14:foregroundMark x1="85917" y1="69532" x2="85667" y2="68511"/>
                        <a14:foregroundMark x1="58417" y1="80851" x2="56750" y2="73787"/>
                        <a14:foregroundMark x1="56750" y1="73787" x2="44083" y2="69191"/>
                        <a14:foregroundMark x1="44083" y1="69191" x2="44583" y2="78894"/>
                        <a14:foregroundMark x1="44583" y1="78894" x2="54083" y2="80000"/>
                        <a14:foregroundMark x1="50250" y1="90043" x2="50250" y2="90043"/>
                        <a14:foregroundMark x1="50667" y1="95064" x2="50667" y2="95064"/>
                        <a14:foregroundMark x1="22667" y1="74383" x2="22667" y2="74383"/>
                        <a14:foregroundMark x1="18667" y1="89191" x2="18667" y2="89191"/>
                        <a14:backgroundMark x1="50167" y1="54638" x2="50167" y2="54638"/>
                        <a14:backgroundMark x1="50417" y1="57362" x2="50417" y2="57362"/>
                        <a14:backgroundMark x1="18583" y1="55064" x2="18583" y2="55064"/>
                        <a14:backgroundMark x1="14167" y1="22638" x2="14167" y2="22638"/>
                        <a14:backgroundMark x1="16000" y1="22383" x2="16000" y2="22383"/>
                        <a14:backgroundMark x1="14750" y1="22213" x2="14750" y2="22213"/>
                        <a14:backgroundMark x1="14750" y1="22213" x2="14750" y2="22213"/>
                        <a14:backgroundMark x1="15750" y1="22383" x2="11250" y2="22043"/>
                        <a14:backgroundMark x1="17833" y1="22468" x2="15917" y2="22468"/>
                        <a14:backgroundMark x1="19250" y1="22468" x2="18583" y2="22043"/>
                        <a14:backgroundMark x1="10667" y1="22638" x2="8583" y2="219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3106" y="1850309"/>
            <a:ext cx="4009604" cy="392607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05B17ED3-4C7D-4424-B01F-7845DEE21E7E}"/>
              </a:ext>
            </a:extLst>
          </p:cNvPr>
          <p:cNvSpPr/>
          <p:nvPr/>
        </p:nvSpPr>
        <p:spPr>
          <a:xfrm>
            <a:off x="3105029" y="2705725"/>
            <a:ext cx="88686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</a:t>
            </a:r>
            <a:endParaRPr lang="ar-SA" sz="88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098" name="Picture 2" descr="Strichfiguren / Strichmännchen: Fragen, Fragezeichen. (Nr. 2)">
            <a:extLst>
              <a:ext uri="{FF2B5EF4-FFF2-40B4-BE49-F238E27FC236}">
                <a16:creationId xmlns:a16="http://schemas.microsoft.com/office/drawing/2014/main" id="{510060A8-90B2-48B3-8CB3-AC1D25902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537" y="1606205"/>
            <a:ext cx="22383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E1A5AEFB-66F6-4BE9-ABA4-717D3915EAD9}"/>
              </a:ext>
            </a:extLst>
          </p:cNvPr>
          <p:cNvGrpSpPr/>
          <p:nvPr/>
        </p:nvGrpSpPr>
        <p:grpSpPr>
          <a:xfrm rot="16200000">
            <a:off x="-456232" y="4558203"/>
            <a:ext cx="1753722" cy="417309"/>
            <a:chOff x="127098" y="6243485"/>
            <a:chExt cx="1682038" cy="417309"/>
          </a:xfrm>
        </p:grpSpPr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4384F970-AD63-4B9A-BB02-8BDC7781A5F9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69D3FF69-C85F-4E40-A907-1F62E4C25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35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6" y="-306055"/>
            <a:ext cx="12192000" cy="7321495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53601 w 1712167"/>
              <a:gd name="connsiteY1" fmla="*/ 0 h 523220"/>
              <a:gd name="connsiteX2" fmla="*/ 1107201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24323 w 1712167"/>
              <a:gd name="connsiteY5" fmla="*/ 523220 h 523220"/>
              <a:gd name="connsiteX6" fmla="*/ 519357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16139" y="15585"/>
                  <a:pt x="382325" y="-20658"/>
                  <a:pt x="553601" y="0"/>
                </a:cubicBezTo>
                <a:cubicBezTo>
                  <a:pt x="724877" y="20658"/>
                  <a:pt x="984502" y="-17134"/>
                  <a:pt x="1107201" y="0"/>
                </a:cubicBezTo>
                <a:cubicBezTo>
                  <a:pt x="1229900" y="17134"/>
                  <a:pt x="1588165" y="-6462"/>
                  <a:pt x="1712167" y="0"/>
                </a:cubicBezTo>
                <a:cubicBezTo>
                  <a:pt x="1687284" y="227040"/>
                  <a:pt x="1733771" y="403544"/>
                  <a:pt x="1712167" y="523220"/>
                </a:cubicBezTo>
                <a:cubicBezTo>
                  <a:pt x="1567136" y="500187"/>
                  <a:pt x="1385377" y="513489"/>
                  <a:pt x="1124323" y="523220"/>
                </a:cubicBezTo>
                <a:cubicBezTo>
                  <a:pt x="863269" y="532951"/>
                  <a:pt x="722634" y="518672"/>
                  <a:pt x="519357" y="523220"/>
                </a:cubicBezTo>
                <a:cubicBezTo>
                  <a:pt x="316080" y="527768"/>
                  <a:pt x="121837" y="544913"/>
                  <a:pt x="0" y="523220"/>
                </a:cubicBezTo>
                <a:cubicBezTo>
                  <a:pt x="8614" y="281631"/>
                  <a:pt x="22804" y="242870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150563" y="-22289"/>
                  <a:pt x="326407" y="10659"/>
                  <a:pt x="604966" y="0"/>
                </a:cubicBezTo>
                <a:cubicBezTo>
                  <a:pt x="883525" y="-10659"/>
                  <a:pt x="998969" y="8340"/>
                  <a:pt x="1175688" y="0"/>
                </a:cubicBezTo>
                <a:cubicBezTo>
                  <a:pt x="1352407" y="-8340"/>
                  <a:pt x="1483962" y="4201"/>
                  <a:pt x="1712167" y="0"/>
                </a:cubicBezTo>
                <a:cubicBezTo>
                  <a:pt x="1729442" y="126594"/>
                  <a:pt x="1733107" y="337369"/>
                  <a:pt x="1712167" y="523220"/>
                </a:cubicBezTo>
                <a:cubicBezTo>
                  <a:pt x="1548774" y="510969"/>
                  <a:pt x="1411210" y="510004"/>
                  <a:pt x="1141445" y="523220"/>
                </a:cubicBezTo>
                <a:cubicBezTo>
                  <a:pt x="871680" y="536436"/>
                  <a:pt x="751194" y="540123"/>
                  <a:pt x="604966" y="523220"/>
                </a:cubicBezTo>
                <a:cubicBezTo>
                  <a:pt x="458738" y="506317"/>
                  <a:pt x="296467" y="522046"/>
                  <a:pt x="0" y="523220"/>
                </a:cubicBezTo>
                <a:cubicBezTo>
                  <a:pt x="843" y="349421"/>
                  <a:pt x="16635" y="12884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87844 w 1712167"/>
              <a:gd name="connsiteY1" fmla="*/ 0 h 523220"/>
              <a:gd name="connsiteX2" fmla="*/ 1175688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24323 w 1712167"/>
              <a:gd name="connsiteY5" fmla="*/ 523220 h 523220"/>
              <a:gd name="connsiteX6" fmla="*/ 553601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67550" y="-9475"/>
                  <a:pt x="296369" y="1336"/>
                  <a:pt x="587844" y="0"/>
                </a:cubicBezTo>
                <a:cubicBezTo>
                  <a:pt x="879319" y="-1336"/>
                  <a:pt x="1056308" y="17587"/>
                  <a:pt x="1175688" y="0"/>
                </a:cubicBezTo>
                <a:cubicBezTo>
                  <a:pt x="1295068" y="-17587"/>
                  <a:pt x="1593437" y="20812"/>
                  <a:pt x="1712167" y="0"/>
                </a:cubicBezTo>
                <a:cubicBezTo>
                  <a:pt x="1713665" y="226554"/>
                  <a:pt x="1725379" y="269763"/>
                  <a:pt x="1712167" y="523220"/>
                </a:cubicBezTo>
                <a:cubicBezTo>
                  <a:pt x="1517721" y="540026"/>
                  <a:pt x="1377486" y="524332"/>
                  <a:pt x="1124323" y="523220"/>
                </a:cubicBezTo>
                <a:cubicBezTo>
                  <a:pt x="871160" y="522108"/>
                  <a:pt x="821170" y="545995"/>
                  <a:pt x="553601" y="523220"/>
                </a:cubicBezTo>
                <a:cubicBezTo>
                  <a:pt x="286032" y="500445"/>
                  <a:pt x="147535" y="534989"/>
                  <a:pt x="0" y="523220"/>
                </a:cubicBezTo>
                <a:cubicBezTo>
                  <a:pt x="11958" y="334452"/>
                  <a:pt x="-4503" y="195474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36454" y="15762"/>
                  <a:pt x="410083" y="-17307"/>
                  <a:pt x="570722" y="0"/>
                </a:cubicBezTo>
                <a:cubicBezTo>
                  <a:pt x="731361" y="17307"/>
                  <a:pt x="945002" y="6508"/>
                  <a:pt x="1107201" y="0"/>
                </a:cubicBezTo>
                <a:cubicBezTo>
                  <a:pt x="1269400" y="-6508"/>
                  <a:pt x="1536418" y="18822"/>
                  <a:pt x="1712167" y="0"/>
                </a:cubicBezTo>
                <a:cubicBezTo>
                  <a:pt x="1731712" y="163443"/>
                  <a:pt x="1688702" y="329613"/>
                  <a:pt x="1712167" y="523220"/>
                </a:cubicBezTo>
                <a:cubicBezTo>
                  <a:pt x="1470082" y="519319"/>
                  <a:pt x="1250321" y="498551"/>
                  <a:pt x="1107201" y="523220"/>
                </a:cubicBezTo>
                <a:cubicBezTo>
                  <a:pt x="964081" y="547889"/>
                  <a:pt x="800411" y="528700"/>
                  <a:pt x="519357" y="523220"/>
                </a:cubicBezTo>
                <a:cubicBezTo>
                  <a:pt x="238303" y="517740"/>
                  <a:pt x="249606" y="535487"/>
                  <a:pt x="0" y="523220"/>
                </a:cubicBezTo>
                <a:cubicBezTo>
                  <a:pt x="20216" y="358427"/>
                  <a:pt x="25531" y="131615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381392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839957" y="1324221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604966 w 1712167"/>
              <a:gd name="connsiteY1" fmla="*/ 0 h 523220"/>
              <a:gd name="connsiteX2" fmla="*/ 1124323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75688 w 1712167"/>
              <a:gd name="connsiteY5" fmla="*/ 523220 h 523220"/>
              <a:gd name="connsiteX6" fmla="*/ 604966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123415" y="-20787"/>
                  <a:pt x="431904" y="-25173"/>
                  <a:pt x="604966" y="0"/>
                </a:cubicBezTo>
                <a:cubicBezTo>
                  <a:pt x="778028" y="25173"/>
                  <a:pt x="957017" y="17162"/>
                  <a:pt x="1124323" y="0"/>
                </a:cubicBezTo>
                <a:cubicBezTo>
                  <a:pt x="1291629" y="-17162"/>
                  <a:pt x="1477084" y="-2977"/>
                  <a:pt x="1712167" y="0"/>
                </a:cubicBezTo>
                <a:cubicBezTo>
                  <a:pt x="1732642" y="146080"/>
                  <a:pt x="1696683" y="397554"/>
                  <a:pt x="1712167" y="523220"/>
                </a:cubicBezTo>
                <a:cubicBezTo>
                  <a:pt x="1568100" y="504919"/>
                  <a:pt x="1317681" y="525294"/>
                  <a:pt x="1175688" y="523220"/>
                </a:cubicBezTo>
                <a:cubicBezTo>
                  <a:pt x="1033695" y="521146"/>
                  <a:pt x="777605" y="519999"/>
                  <a:pt x="604966" y="523220"/>
                </a:cubicBezTo>
                <a:cubicBezTo>
                  <a:pt x="432327" y="526441"/>
                  <a:pt x="146949" y="540353"/>
                  <a:pt x="0" y="523220"/>
                </a:cubicBezTo>
                <a:cubicBezTo>
                  <a:pt x="19809" y="288319"/>
                  <a:pt x="660" y="146920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10059" y="7351"/>
                  <a:pt x="323114" y="19992"/>
                  <a:pt x="570722" y="0"/>
                </a:cubicBezTo>
                <a:cubicBezTo>
                  <a:pt x="818330" y="-19992"/>
                  <a:pt x="846928" y="-21939"/>
                  <a:pt x="1090080" y="0"/>
                </a:cubicBezTo>
                <a:cubicBezTo>
                  <a:pt x="1333232" y="21939"/>
                  <a:pt x="1531569" y="-21467"/>
                  <a:pt x="1712167" y="0"/>
                </a:cubicBezTo>
                <a:cubicBezTo>
                  <a:pt x="1720132" y="203115"/>
                  <a:pt x="1702770" y="322409"/>
                  <a:pt x="1712167" y="523220"/>
                </a:cubicBezTo>
                <a:cubicBezTo>
                  <a:pt x="1500241" y="528159"/>
                  <a:pt x="1313636" y="528036"/>
                  <a:pt x="1192810" y="523220"/>
                </a:cubicBezTo>
                <a:cubicBezTo>
                  <a:pt x="1071984" y="518404"/>
                  <a:pt x="764653" y="540854"/>
                  <a:pt x="656331" y="523220"/>
                </a:cubicBezTo>
                <a:cubicBezTo>
                  <a:pt x="548009" y="505586"/>
                  <a:pt x="318917" y="537211"/>
                  <a:pt x="0" y="523220"/>
                </a:cubicBezTo>
                <a:cubicBezTo>
                  <a:pt x="-10940" y="281657"/>
                  <a:pt x="1942" y="257750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625643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87844 w 1712167"/>
              <a:gd name="connsiteY1" fmla="*/ 0 h 523220"/>
              <a:gd name="connsiteX2" fmla="*/ 1107201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24323 w 1712167"/>
              <a:gd name="connsiteY5" fmla="*/ 523220 h 523220"/>
              <a:gd name="connsiteX6" fmla="*/ 553601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137399" y="-1556"/>
                  <a:pt x="398973" y="-26072"/>
                  <a:pt x="587844" y="0"/>
                </a:cubicBezTo>
                <a:cubicBezTo>
                  <a:pt x="776715" y="26072"/>
                  <a:pt x="987661" y="21711"/>
                  <a:pt x="1107201" y="0"/>
                </a:cubicBezTo>
                <a:cubicBezTo>
                  <a:pt x="1226741" y="-21711"/>
                  <a:pt x="1443400" y="1729"/>
                  <a:pt x="1712167" y="0"/>
                </a:cubicBezTo>
                <a:cubicBezTo>
                  <a:pt x="1703632" y="257169"/>
                  <a:pt x="1690455" y="353613"/>
                  <a:pt x="1712167" y="523220"/>
                </a:cubicBezTo>
                <a:cubicBezTo>
                  <a:pt x="1430747" y="533747"/>
                  <a:pt x="1324920" y="528067"/>
                  <a:pt x="1124323" y="523220"/>
                </a:cubicBezTo>
                <a:cubicBezTo>
                  <a:pt x="923726" y="518373"/>
                  <a:pt x="699679" y="500268"/>
                  <a:pt x="553601" y="523220"/>
                </a:cubicBezTo>
                <a:cubicBezTo>
                  <a:pt x="407523" y="546172"/>
                  <a:pt x="274966" y="540123"/>
                  <a:pt x="0" y="523220"/>
                </a:cubicBezTo>
                <a:cubicBezTo>
                  <a:pt x="21568" y="273569"/>
                  <a:pt x="-284" y="160186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27733" y="28975"/>
                  <a:pt x="429792" y="25012"/>
                  <a:pt x="587844" y="0"/>
                </a:cubicBezTo>
                <a:cubicBezTo>
                  <a:pt x="745896" y="-25012"/>
                  <a:pt x="989134" y="-18810"/>
                  <a:pt x="1124323" y="0"/>
                </a:cubicBezTo>
                <a:cubicBezTo>
                  <a:pt x="1259512" y="18810"/>
                  <a:pt x="1580367" y="-20235"/>
                  <a:pt x="1712167" y="0"/>
                </a:cubicBezTo>
                <a:cubicBezTo>
                  <a:pt x="1724632" y="110464"/>
                  <a:pt x="1698014" y="314926"/>
                  <a:pt x="1712167" y="523220"/>
                </a:cubicBezTo>
                <a:cubicBezTo>
                  <a:pt x="1470643" y="520203"/>
                  <a:pt x="1384016" y="511464"/>
                  <a:pt x="1192810" y="523220"/>
                </a:cubicBezTo>
                <a:cubicBezTo>
                  <a:pt x="1001604" y="534976"/>
                  <a:pt x="764286" y="533235"/>
                  <a:pt x="587844" y="523220"/>
                </a:cubicBezTo>
                <a:cubicBezTo>
                  <a:pt x="411402" y="513205"/>
                  <a:pt x="206053" y="521226"/>
                  <a:pt x="0" y="523220"/>
                </a:cubicBezTo>
                <a:cubicBezTo>
                  <a:pt x="25936" y="281557"/>
                  <a:pt x="19463" y="24978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665668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50" t="23089" r="25747"/>
          <a:stretch/>
        </p:blipFill>
        <p:spPr>
          <a:xfrm>
            <a:off x="3285456" y="3524221"/>
            <a:ext cx="1454303" cy="177722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4238" y="1291831"/>
            <a:ext cx="4247375" cy="4241948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774CEFAE-1251-4C7E-B285-531B498DCB47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9E928264-80AB-41BF-9504-F859C346C033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72B984DC-06D1-427E-A13F-6235287C5C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pic>
        <p:nvPicPr>
          <p:cNvPr id="50" name="Picture 6">
            <a:extLst>
              <a:ext uri="{FF2B5EF4-FFF2-40B4-BE49-F238E27FC236}">
                <a16:creationId xmlns:a16="http://schemas.microsoft.com/office/drawing/2014/main" id="{81D5B28C-0E6F-4FA4-87F1-3699292D7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612" y="412500"/>
            <a:ext cx="4021211" cy="54544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ED4A4E4D-ECE6-4E2D-AB04-71DEAD852210}"/>
              </a:ext>
            </a:extLst>
          </p:cNvPr>
          <p:cNvGrpSpPr/>
          <p:nvPr/>
        </p:nvGrpSpPr>
        <p:grpSpPr>
          <a:xfrm rot="16200000">
            <a:off x="-456232" y="4558203"/>
            <a:ext cx="1753722" cy="417309"/>
            <a:chOff x="127098" y="6243485"/>
            <a:chExt cx="1682038" cy="417309"/>
          </a:xfrm>
        </p:grpSpPr>
        <p:sp>
          <p:nvSpPr>
            <p:cNvPr id="52" name="مربع نص 51">
              <a:extLst>
                <a:ext uri="{FF2B5EF4-FFF2-40B4-BE49-F238E27FC236}">
                  <a16:creationId xmlns:a16="http://schemas.microsoft.com/office/drawing/2014/main" id="{84504EAD-B2A2-4BE5-87DC-7B36A51A8B8C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3" name="صورة 52">
              <a:extLst>
                <a:ext uri="{FF2B5EF4-FFF2-40B4-BE49-F238E27FC236}">
                  <a16:creationId xmlns:a16="http://schemas.microsoft.com/office/drawing/2014/main" id="{6D86A4C6-EFE1-4696-A30E-855EA09E9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94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375 -0.30625 " pathEditMode="relative" rAng="0" ptsTypes="AA">
                                      <p:cBhvr>
                                        <p:cTn id="20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241"/>
            <a:ext cx="12192000" cy="7320455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5859825" y="1121809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4771" y="941067"/>
            <a:ext cx="1217453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24" name="جدول 24">
            <a:extLst>
              <a:ext uri="{FF2B5EF4-FFF2-40B4-BE49-F238E27FC236}">
                <a16:creationId xmlns:a16="http://schemas.microsoft.com/office/drawing/2014/main" id="{5361CC5F-4EAE-4F90-AD69-D5F573485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479878"/>
              </p:ext>
            </p:extLst>
          </p:nvPr>
        </p:nvGraphicFramePr>
        <p:xfrm>
          <a:off x="1487849" y="2112155"/>
          <a:ext cx="9258809" cy="33541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110373">
                  <a:extLst>
                    <a:ext uri="{9D8B030D-6E8A-4147-A177-3AD203B41FA5}">
                      <a16:colId xmlns:a16="http://schemas.microsoft.com/office/drawing/2014/main" val="2451006929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841603107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4282053684"/>
                    </a:ext>
                  </a:extLst>
                </a:gridCol>
              </a:tblGrid>
              <a:tr h="559025">
                <a:tc>
                  <a:txBody>
                    <a:bodyPr/>
                    <a:lstStyle/>
                    <a:p>
                      <a:pPr algn="ctr" rtl="1"/>
                      <a:r>
                        <a:rPr lang="ar-SA"/>
                        <a:t>ماذا أعرف ؟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/>
                        <a:t>ماذا أريد أن أعرف 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/>
                        <a:t> ماذا تعلمت ؟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076172"/>
                  </a:ext>
                </a:extLst>
              </a:tr>
              <a:tr h="2795127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395848"/>
                  </a:ext>
                </a:extLst>
              </a:tr>
            </a:tbl>
          </a:graphicData>
        </a:graphic>
      </p:graphicFrame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CF83276-A4BE-42FF-93FC-EA409F667E4F}"/>
              </a:ext>
            </a:extLst>
          </p:cNvPr>
          <p:cNvSpPr txBox="1"/>
          <p:nvPr/>
        </p:nvSpPr>
        <p:spPr>
          <a:xfrm>
            <a:off x="1168956" y="3851136"/>
            <a:ext cx="173047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>
                <a:cs typeface="AF_Taif Normal" pitchFamily="2" charset="-78"/>
              </a:rPr>
              <a:t>جدول التعلم </a:t>
            </a: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E3C9A356-D1F4-4DD5-84D9-5F62C4AA1EA8}"/>
              </a:ext>
            </a:extLst>
          </p:cNvPr>
          <p:cNvGrpSpPr/>
          <p:nvPr/>
        </p:nvGrpSpPr>
        <p:grpSpPr>
          <a:xfrm>
            <a:off x="7346356" y="2315190"/>
            <a:ext cx="3520780" cy="1333188"/>
            <a:chOff x="6892152" y="2892441"/>
            <a:chExt cx="3520780" cy="1333188"/>
          </a:xfrm>
        </p:grpSpPr>
        <p:pic>
          <p:nvPicPr>
            <p:cNvPr id="17" name="صورة 16" descr="مهارة سالقة&#10;">
              <a:extLst>
                <a:ext uri="{FF2B5EF4-FFF2-40B4-BE49-F238E27FC236}">
                  <a16:creationId xmlns:a16="http://schemas.microsoft.com/office/drawing/2014/main" id="{6A5D0E7D-79B5-4CC3-AC71-F1C2C14BF5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892152" y="2892441"/>
              <a:ext cx="3520780" cy="1333188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6ADBF55A-5022-4D8B-9A16-49F1C089CD2F}"/>
                </a:ext>
              </a:extLst>
            </p:cNvPr>
            <p:cNvSpPr txBox="1"/>
            <p:nvPr/>
          </p:nvSpPr>
          <p:spPr>
            <a:xfrm>
              <a:off x="7766826" y="3419784"/>
              <a:ext cx="1720544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>
                  <a:solidFill>
                    <a:schemeClr val="bg1"/>
                  </a:solidFill>
                </a:rPr>
                <a:t>تعلمنا سابقاً</a:t>
              </a:r>
            </a:p>
          </p:txBody>
        </p:sp>
      </p:grpSp>
      <p:pic>
        <p:nvPicPr>
          <p:cNvPr id="20" name="صورة 19">
            <a:extLst>
              <a:ext uri="{FF2B5EF4-FFF2-40B4-BE49-F238E27FC236}">
                <a16:creationId xmlns:a16="http://schemas.microsoft.com/office/drawing/2014/main" id="{B63B4B33-0B7E-4656-B85E-80C58D23C0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DD7FA63-67F0-456E-9779-5CF593087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15" y="415673"/>
            <a:ext cx="4021211" cy="54544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man or businessman leaning towards old Vector Image , #Affiliate, #businessman, #man, #Cartoon, #Image #AD">
            <a:extLst>
              <a:ext uri="{FF2B5EF4-FFF2-40B4-BE49-F238E27FC236}">
                <a16:creationId xmlns:a16="http://schemas.microsoft.com/office/drawing/2014/main" id="{6063A64A-6B45-42A8-99E7-470E18689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6"/>
          <a:stretch/>
        </p:blipFill>
        <p:spPr bwMode="auto">
          <a:xfrm>
            <a:off x="1125412" y="3546986"/>
            <a:ext cx="1916588" cy="256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19625C71-F228-47A5-A2A1-631F364C6B7A}"/>
              </a:ext>
            </a:extLst>
          </p:cNvPr>
          <p:cNvGrpSpPr/>
          <p:nvPr/>
        </p:nvGrpSpPr>
        <p:grpSpPr>
          <a:xfrm rot="16200000">
            <a:off x="-456232" y="4558203"/>
            <a:ext cx="1753722" cy="417309"/>
            <a:chOff x="127098" y="6243485"/>
            <a:chExt cx="1682038" cy="417309"/>
          </a:xfrm>
        </p:grpSpPr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DC7031D4-D142-4EB6-B897-56D60C89563E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EE3FD5E5-9AA9-4FF1-A0FF-5845E34DC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34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53601 w 1712167"/>
              <a:gd name="connsiteY1" fmla="*/ 0 h 523220"/>
              <a:gd name="connsiteX2" fmla="*/ 1072958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75688 w 1712167"/>
              <a:gd name="connsiteY5" fmla="*/ 523220 h 523220"/>
              <a:gd name="connsiteX6" fmla="*/ 604966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15285" y="6474"/>
                  <a:pt x="289136" y="12979"/>
                  <a:pt x="553601" y="0"/>
                </a:cubicBezTo>
                <a:cubicBezTo>
                  <a:pt x="818066" y="-12979"/>
                  <a:pt x="830872" y="-15057"/>
                  <a:pt x="1072958" y="0"/>
                </a:cubicBezTo>
                <a:cubicBezTo>
                  <a:pt x="1315044" y="15057"/>
                  <a:pt x="1409265" y="-17331"/>
                  <a:pt x="1712167" y="0"/>
                </a:cubicBezTo>
                <a:cubicBezTo>
                  <a:pt x="1733715" y="120371"/>
                  <a:pt x="1729291" y="270398"/>
                  <a:pt x="1712167" y="523220"/>
                </a:cubicBezTo>
                <a:cubicBezTo>
                  <a:pt x="1523181" y="518507"/>
                  <a:pt x="1394066" y="499818"/>
                  <a:pt x="1175688" y="523220"/>
                </a:cubicBezTo>
                <a:cubicBezTo>
                  <a:pt x="957310" y="546622"/>
                  <a:pt x="750970" y="496009"/>
                  <a:pt x="604966" y="523220"/>
                </a:cubicBezTo>
                <a:cubicBezTo>
                  <a:pt x="458962" y="550431"/>
                  <a:pt x="277196" y="548609"/>
                  <a:pt x="0" y="523220"/>
                </a:cubicBezTo>
                <a:cubicBezTo>
                  <a:pt x="4335" y="281550"/>
                  <a:pt x="-23953" y="191536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122835" y="16815"/>
                  <a:pt x="397485" y="13506"/>
                  <a:pt x="536479" y="0"/>
                </a:cubicBezTo>
                <a:cubicBezTo>
                  <a:pt x="675473" y="-13506"/>
                  <a:pt x="894865" y="-1597"/>
                  <a:pt x="1090080" y="0"/>
                </a:cubicBezTo>
                <a:cubicBezTo>
                  <a:pt x="1285295" y="1597"/>
                  <a:pt x="1463014" y="-20588"/>
                  <a:pt x="1712167" y="0"/>
                </a:cubicBezTo>
                <a:cubicBezTo>
                  <a:pt x="1713584" y="204223"/>
                  <a:pt x="1729951" y="362624"/>
                  <a:pt x="1712167" y="523220"/>
                </a:cubicBezTo>
                <a:cubicBezTo>
                  <a:pt x="1506499" y="517222"/>
                  <a:pt x="1300044" y="514072"/>
                  <a:pt x="1141445" y="523220"/>
                </a:cubicBezTo>
                <a:cubicBezTo>
                  <a:pt x="982846" y="532368"/>
                  <a:pt x="772404" y="535768"/>
                  <a:pt x="570722" y="523220"/>
                </a:cubicBezTo>
                <a:cubicBezTo>
                  <a:pt x="369040" y="510672"/>
                  <a:pt x="119578" y="547948"/>
                  <a:pt x="0" y="523220"/>
                </a:cubicBezTo>
                <a:cubicBezTo>
                  <a:pt x="-13351" y="368289"/>
                  <a:pt x="3147" y="105485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683297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87844 w 1712167"/>
              <a:gd name="connsiteY1" fmla="*/ 0 h 523220"/>
              <a:gd name="connsiteX2" fmla="*/ 1175688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41445 w 1712167"/>
              <a:gd name="connsiteY5" fmla="*/ 523220 h 523220"/>
              <a:gd name="connsiteX6" fmla="*/ 604966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128333" y="5804"/>
                  <a:pt x="430122" y="28666"/>
                  <a:pt x="587844" y="0"/>
                </a:cubicBezTo>
                <a:cubicBezTo>
                  <a:pt x="745566" y="-28666"/>
                  <a:pt x="971815" y="-29161"/>
                  <a:pt x="1175688" y="0"/>
                </a:cubicBezTo>
                <a:cubicBezTo>
                  <a:pt x="1379561" y="29161"/>
                  <a:pt x="1591618" y="6711"/>
                  <a:pt x="1712167" y="0"/>
                </a:cubicBezTo>
                <a:cubicBezTo>
                  <a:pt x="1729600" y="136457"/>
                  <a:pt x="1695345" y="319969"/>
                  <a:pt x="1712167" y="523220"/>
                </a:cubicBezTo>
                <a:cubicBezTo>
                  <a:pt x="1594032" y="514058"/>
                  <a:pt x="1377078" y="536466"/>
                  <a:pt x="1141445" y="523220"/>
                </a:cubicBezTo>
                <a:cubicBezTo>
                  <a:pt x="905812" y="509974"/>
                  <a:pt x="733940" y="502869"/>
                  <a:pt x="604966" y="523220"/>
                </a:cubicBezTo>
                <a:cubicBezTo>
                  <a:pt x="475992" y="543571"/>
                  <a:pt x="177592" y="493688"/>
                  <a:pt x="0" y="523220"/>
                </a:cubicBezTo>
                <a:cubicBezTo>
                  <a:pt x="-4608" y="315814"/>
                  <a:pt x="-10907" y="190085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20164" y="7155"/>
                  <a:pt x="372448" y="20146"/>
                  <a:pt x="570722" y="0"/>
                </a:cubicBezTo>
                <a:cubicBezTo>
                  <a:pt x="768996" y="-20146"/>
                  <a:pt x="947588" y="-4841"/>
                  <a:pt x="1158566" y="0"/>
                </a:cubicBezTo>
                <a:cubicBezTo>
                  <a:pt x="1369544" y="4841"/>
                  <a:pt x="1581433" y="20605"/>
                  <a:pt x="1712167" y="0"/>
                </a:cubicBezTo>
                <a:cubicBezTo>
                  <a:pt x="1735094" y="214986"/>
                  <a:pt x="1718961" y="344226"/>
                  <a:pt x="1712167" y="523220"/>
                </a:cubicBezTo>
                <a:cubicBezTo>
                  <a:pt x="1487600" y="511100"/>
                  <a:pt x="1354182" y="552415"/>
                  <a:pt x="1107201" y="523220"/>
                </a:cubicBezTo>
                <a:cubicBezTo>
                  <a:pt x="860220" y="494025"/>
                  <a:pt x="811283" y="547853"/>
                  <a:pt x="536479" y="523220"/>
                </a:cubicBezTo>
                <a:cubicBezTo>
                  <a:pt x="261675" y="498587"/>
                  <a:pt x="234044" y="529691"/>
                  <a:pt x="0" y="523220"/>
                </a:cubicBezTo>
                <a:cubicBezTo>
                  <a:pt x="-5944" y="358945"/>
                  <a:pt x="-13132" y="23091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8038580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797751" y="1343886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19357 w 1712167"/>
              <a:gd name="connsiteY1" fmla="*/ 0 h 523220"/>
              <a:gd name="connsiteX2" fmla="*/ 1090080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58566 w 1712167"/>
              <a:gd name="connsiteY5" fmla="*/ 523220 h 523220"/>
              <a:gd name="connsiteX6" fmla="*/ 604966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40415" y="21257"/>
                  <a:pt x="268505" y="10113"/>
                  <a:pt x="519357" y="0"/>
                </a:cubicBezTo>
                <a:cubicBezTo>
                  <a:pt x="770209" y="-10113"/>
                  <a:pt x="897037" y="20216"/>
                  <a:pt x="1090080" y="0"/>
                </a:cubicBezTo>
                <a:cubicBezTo>
                  <a:pt x="1283123" y="-20216"/>
                  <a:pt x="1523932" y="-26024"/>
                  <a:pt x="1712167" y="0"/>
                </a:cubicBezTo>
                <a:cubicBezTo>
                  <a:pt x="1729582" y="166746"/>
                  <a:pt x="1736228" y="314960"/>
                  <a:pt x="1712167" y="523220"/>
                </a:cubicBezTo>
                <a:cubicBezTo>
                  <a:pt x="1538424" y="505006"/>
                  <a:pt x="1433794" y="498060"/>
                  <a:pt x="1158566" y="523220"/>
                </a:cubicBezTo>
                <a:cubicBezTo>
                  <a:pt x="883338" y="548380"/>
                  <a:pt x="857131" y="520226"/>
                  <a:pt x="604966" y="523220"/>
                </a:cubicBezTo>
                <a:cubicBezTo>
                  <a:pt x="352801" y="526214"/>
                  <a:pt x="181861" y="552519"/>
                  <a:pt x="0" y="523220"/>
                </a:cubicBezTo>
                <a:cubicBezTo>
                  <a:pt x="13155" y="353848"/>
                  <a:pt x="-13836" y="170676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36013" y="23166"/>
                  <a:pt x="345584" y="-15247"/>
                  <a:pt x="536479" y="0"/>
                </a:cubicBezTo>
                <a:cubicBezTo>
                  <a:pt x="727374" y="15247"/>
                  <a:pt x="984361" y="23513"/>
                  <a:pt x="1124323" y="0"/>
                </a:cubicBezTo>
                <a:cubicBezTo>
                  <a:pt x="1264285" y="-23513"/>
                  <a:pt x="1422672" y="10692"/>
                  <a:pt x="1712167" y="0"/>
                </a:cubicBezTo>
                <a:cubicBezTo>
                  <a:pt x="1727321" y="241052"/>
                  <a:pt x="1706357" y="371874"/>
                  <a:pt x="1712167" y="523220"/>
                </a:cubicBezTo>
                <a:cubicBezTo>
                  <a:pt x="1466842" y="530690"/>
                  <a:pt x="1379465" y="517551"/>
                  <a:pt x="1158566" y="523220"/>
                </a:cubicBezTo>
                <a:cubicBezTo>
                  <a:pt x="937667" y="528889"/>
                  <a:pt x="864137" y="548104"/>
                  <a:pt x="639209" y="523220"/>
                </a:cubicBezTo>
                <a:cubicBezTo>
                  <a:pt x="414281" y="498336"/>
                  <a:pt x="296533" y="507304"/>
                  <a:pt x="0" y="523220"/>
                </a:cubicBezTo>
                <a:cubicBezTo>
                  <a:pt x="20192" y="313173"/>
                  <a:pt x="15136" y="21868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980352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19357 w 1712167"/>
              <a:gd name="connsiteY1" fmla="*/ 0 h 523220"/>
              <a:gd name="connsiteX2" fmla="*/ 1124323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24323 w 1712167"/>
              <a:gd name="connsiteY5" fmla="*/ 523220 h 523220"/>
              <a:gd name="connsiteX6" fmla="*/ 570722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138789" y="-15157"/>
                  <a:pt x="277831" y="16377"/>
                  <a:pt x="519357" y="0"/>
                </a:cubicBezTo>
                <a:cubicBezTo>
                  <a:pt x="760883" y="-16377"/>
                  <a:pt x="822606" y="18288"/>
                  <a:pt x="1124323" y="0"/>
                </a:cubicBezTo>
                <a:cubicBezTo>
                  <a:pt x="1426040" y="-18288"/>
                  <a:pt x="1477599" y="14891"/>
                  <a:pt x="1712167" y="0"/>
                </a:cubicBezTo>
                <a:cubicBezTo>
                  <a:pt x="1688940" y="105916"/>
                  <a:pt x="1729708" y="344203"/>
                  <a:pt x="1712167" y="523220"/>
                </a:cubicBezTo>
                <a:cubicBezTo>
                  <a:pt x="1484162" y="498956"/>
                  <a:pt x="1313232" y="503808"/>
                  <a:pt x="1124323" y="523220"/>
                </a:cubicBezTo>
                <a:cubicBezTo>
                  <a:pt x="935414" y="542632"/>
                  <a:pt x="795856" y="543060"/>
                  <a:pt x="570722" y="523220"/>
                </a:cubicBezTo>
                <a:cubicBezTo>
                  <a:pt x="345588" y="503380"/>
                  <a:pt x="165739" y="549634"/>
                  <a:pt x="0" y="523220"/>
                </a:cubicBezTo>
                <a:cubicBezTo>
                  <a:pt x="7859" y="265475"/>
                  <a:pt x="-8317" y="141161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41128" y="25688"/>
                  <a:pt x="366996" y="-5871"/>
                  <a:pt x="519357" y="0"/>
                </a:cubicBezTo>
                <a:cubicBezTo>
                  <a:pt x="671718" y="5871"/>
                  <a:pt x="845532" y="19015"/>
                  <a:pt x="1072958" y="0"/>
                </a:cubicBezTo>
                <a:cubicBezTo>
                  <a:pt x="1300384" y="-19015"/>
                  <a:pt x="1467360" y="-27232"/>
                  <a:pt x="1712167" y="0"/>
                </a:cubicBezTo>
                <a:cubicBezTo>
                  <a:pt x="1736484" y="179537"/>
                  <a:pt x="1699634" y="273550"/>
                  <a:pt x="1712167" y="523220"/>
                </a:cubicBezTo>
                <a:cubicBezTo>
                  <a:pt x="1584199" y="529401"/>
                  <a:pt x="1444781" y="529167"/>
                  <a:pt x="1192810" y="523220"/>
                </a:cubicBezTo>
                <a:cubicBezTo>
                  <a:pt x="940839" y="517273"/>
                  <a:pt x="789144" y="503378"/>
                  <a:pt x="639209" y="523220"/>
                </a:cubicBezTo>
                <a:cubicBezTo>
                  <a:pt x="489274" y="543062"/>
                  <a:pt x="300716" y="511878"/>
                  <a:pt x="0" y="523220"/>
                </a:cubicBezTo>
                <a:cubicBezTo>
                  <a:pt x="15532" y="410641"/>
                  <a:pt x="-10894" y="225846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430615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957" t="23398" r="15995" b="11234"/>
          <a:stretch/>
        </p:blipFill>
        <p:spPr>
          <a:xfrm>
            <a:off x="3159362" y="3531365"/>
            <a:ext cx="1880854" cy="151048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4511A26F-7421-49E3-ADF7-F06F5ACF1D7B}"/>
              </a:ext>
            </a:extLst>
          </p:cNvPr>
          <p:cNvSpPr txBox="1"/>
          <p:nvPr/>
        </p:nvSpPr>
        <p:spPr>
          <a:xfrm>
            <a:off x="7608464" y="45955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15AC8C3-CAC4-4C63-A5EC-46D10B32D847}"/>
              </a:ext>
            </a:extLst>
          </p:cNvPr>
          <p:cNvSpPr txBox="1"/>
          <p:nvPr/>
        </p:nvSpPr>
        <p:spPr>
          <a:xfrm>
            <a:off x="937757" y="47149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9D7D5DF-79D0-4D40-8D45-FA56FE1ABA14}"/>
              </a:ext>
            </a:extLst>
          </p:cNvPr>
          <p:cNvSpPr txBox="1"/>
          <p:nvPr/>
        </p:nvSpPr>
        <p:spPr>
          <a:xfrm>
            <a:off x="847056" y="83025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FEE2559C-5BAF-42D1-A89C-C804FEF40C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pic>
        <p:nvPicPr>
          <p:cNvPr id="50" name="Picture 6">
            <a:extLst>
              <a:ext uri="{FF2B5EF4-FFF2-40B4-BE49-F238E27FC236}">
                <a16:creationId xmlns:a16="http://schemas.microsoft.com/office/drawing/2014/main" id="{32CB10AF-70BF-4606-B6BF-25672699B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08" y="618979"/>
            <a:ext cx="4021211" cy="54544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30C7E13B-D119-4DF2-AB0C-1F45F6BD9E12}"/>
              </a:ext>
            </a:extLst>
          </p:cNvPr>
          <p:cNvGrpSpPr/>
          <p:nvPr/>
        </p:nvGrpSpPr>
        <p:grpSpPr>
          <a:xfrm rot="16200000">
            <a:off x="-456232" y="4558203"/>
            <a:ext cx="1753722" cy="417309"/>
            <a:chOff x="127098" y="6243485"/>
            <a:chExt cx="1682038" cy="417309"/>
          </a:xfrm>
        </p:grpSpPr>
        <p:sp>
          <p:nvSpPr>
            <p:cNvPr id="52" name="مربع نص 51">
              <a:extLst>
                <a:ext uri="{FF2B5EF4-FFF2-40B4-BE49-F238E27FC236}">
                  <a16:creationId xmlns:a16="http://schemas.microsoft.com/office/drawing/2014/main" id="{849E8807-91E0-4CEA-BA61-936899CC3DEA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3" name="صورة 52">
              <a:extLst>
                <a:ext uri="{FF2B5EF4-FFF2-40B4-BE49-F238E27FC236}">
                  <a16:creationId xmlns:a16="http://schemas.microsoft.com/office/drawing/2014/main" id="{6947F826-8133-4161-A5A9-E1159551B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65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9545 -0.27524 " pathEditMode="relative" rAng="0" ptsTypes="AA">
                                      <p:cBhvr>
                                        <p:cTn id="20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22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9735"/>
            <a:ext cx="12192000" cy="7317469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46384266-58EA-41C9-A3A7-5BAF7BD522B3}"/>
              </a:ext>
            </a:extLst>
          </p:cNvPr>
          <p:cNvSpPr/>
          <p:nvPr/>
        </p:nvSpPr>
        <p:spPr>
          <a:xfrm>
            <a:off x="1123548" y="1020631"/>
            <a:ext cx="9861979" cy="471482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97193" y="808435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1489" y="423433"/>
            <a:ext cx="1243541" cy="932656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794255" y="356832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1103888" y="280282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964026" y="63904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E5A15EB2-7A2D-45C8-9D54-C4AD326438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7694A6AF-94D8-4A00-BBF9-A2B628D6E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231" y="765209"/>
            <a:ext cx="1150938" cy="5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B016D02F-CE02-4368-926F-19B492FC6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957" y="1236165"/>
            <a:ext cx="5601049" cy="105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45ED8766-542A-4E19-83A9-372488B4A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952" y="2269240"/>
            <a:ext cx="3102547" cy="64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>
            <a:extLst>
              <a:ext uri="{FF2B5EF4-FFF2-40B4-BE49-F238E27FC236}">
                <a16:creationId xmlns:a16="http://schemas.microsoft.com/office/drawing/2014/main" id="{29C64190-44AD-4B9F-A0C5-67F2C2F3C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033" y="2907630"/>
            <a:ext cx="3695700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DB16EA6A-6B3D-4B71-A1C7-893C34944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673122"/>
            <a:ext cx="3562350" cy="4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>
            <a:extLst>
              <a:ext uri="{FF2B5EF4-FFF2-40B4-BE49-F238E27FC236}">
                <a16:creationId xmlns:a16="http://schemas.microsoft.com/office/drawing/2014/main" id="{A3136558-409E-4A7F-A0D0-A95067A7F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589" y="4550764"/>
            <a:ext cx="3851275" cy="7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>
            <a:extLst>
              <a:ext uri="{FF2B5EF4-FFF2-40B4-BE49-F238E27FC236}">
                <a16:creationId xmlns:a16="http://schemas.microsoft.com/office/drawing/2014/main" id="{078475BA-1804-4681-9F4D-2F8E88902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445" y="1152256"/>
            <a:ext cx="3319852" cy="210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>
            <a:extLst>
              <a:ext uri="{FF2B5EF4-FFF2-40B4-BE49-F238E27FC236}">
                <a16:creationId xmlns:a16="http://schemas.microsoft.com/office/drawing/2014/main" id="{7571BA02-A4E6-46D1-9A3F-74CE4DD04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76" y="364713"/>
            <a:ext cx="4021211" cy="54544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90621D03-498D-49B3-A20D-BC34C2693885}"/>
              </a:ext>
            </a:extLst>
          </p:cNvPr>
          <p:cNvGrpSpPr/>
          <p:nvPr/>
        </p:nvGrpSpPr>
        <p:grpSpPr>
          <a:xfrm rot="16200000">
            <a:off x="-456232" y="4558203"/>
            <a:ext cx="1753722" cy="417309"/>
            <a:chOff x="127098" y="6243485"/>
            <a:chExt cx="1682038" cy="417309"/>
          </a:xfrm>
        </p:grpSpPr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8421332E-9564-4FA2-AE58-461B16CCAFA0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4" name="صورة 43">
              <a:extLst>
                <a:ext uri="{FF2B5EF4-FFF2-40B4-BE49-F238E27FC236}">
                  <a16:creationId xmlns:a16="http://schemas.microsoft.com/office/drawing/2014/main" id="{F08FBBF9-BA55-4278-809C-645D34351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33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228"/>
            <a:ext cx="12192000" cy="7320455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9A2DFD99-E3B9-4503-B297-4400F47734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6A11FBD-B424-4743-9244-366E6E093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AFFFF"/>
              </a:clrFrom>
              <a:clrTo>
                <a:srgbClr val="FA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1974" y="1179146"/>
            <a:ext cx="7506804" cy="471799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CB9B409B-8DC5-47BA-9736-CD76BFBF3203}"/>
              </a:ext>
            </a:extLst>
          </p:cNvPr>
          <p:cNvSpPr txBox="1"/>
          <p:nvPr/>
        </p:nvSpPr>
        <p:spPr>
          <a:xfrm rot="20376998">
            <a:off x="1319902" y="1296247"/>
            <a:ext cx="1432224" cy="523220"/>
          </a:xfrm>
          <a:custGeom>
            <a:avLst/>
            <a:gdLst>
              <a:gd name="connsiteX0" fmla="*/ 0 w 1432224"/>
              <a:gd name="connsiteY0" fmla="*/ 0 h 523220"/>
              <a:gd name="connsiteX1" fmla="*/ 1432224 w 1432224"/>
              <a:gd name="connsiteY1" fmla="*/ 0 h 523220"/>
              <a:gd name="connsiteX2" fmla="*/ 1432224 w 1432224"/>
              <a:gd name="connsiteY2" fmla="*/ 523220 h 523220"/>
              <a:gd name="connsiteX3" fmla="*/ 0 w 1432224"/>
              <a:gd name="connsiteY3" fmla="*/ 523220 h 523220"/>
              <a:gd name="connsiteX4" fmla="*/ 0 w 1432224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2224" h="523220" fill="none" extrusionOk="0">
                <a:moveTo>
                  <a:pt x="0" y="0"/>
                </a:moveTo>
                <a:cubicBezTo>
                  <a:pt x="325908" y="109160"/>
                  <a:pt x="1171529" y="-111513"/>
                  <a:pt x="1432224" y="0"/>
                </a:cubicBezTo>
                <a:cubicBezTo>
                  <a:pt x="1436789" y="249089"/>
                  <a:pt x="1394956" y="298021"/>
                  <a:pt x="1432224" y="523220"/>
                </a:cubicBezTo>
                <a:cubicBezTo>
                  <a:pt x="949093" y="543842"/>
                  <a:pt x="591802" y="587411"/>
                  <a:pt x="0" y="523220"/>
                </a:cubicBezTo>
                <a:cubicBezTo>
                  <a:pt x="-12499" y="408026"/>
                  <a:pt x="-37786" y="179486"/>
                  <a:pt x="0" y="0"/>
                </a:cubicBezTo>
                <a:close/>
              </a:path>
              <a:path w="1432224" h="523220" stroke="0" extrusionOk="0">
                <a:moveTo>
                  <a:pt x="0" y="0"/>
                </a:moveTo>
                <a:cubicBezTo>
                  <a:pt x="507758" y="126454"/>
                  <a:pt x="1273230" y="47639"/>
                  <a:pt x="1432224" y="0"/>
                </a:cubicBezTo>
                <a:cubicBezTo>
                  <a:pt x="1410882" y="231117"/>
                  <a:pt x="1404083" y="379045"/>
                  <a:pt x="1432224" y="523220"/>
                </a:cubicBezTo>
                <a:cubicBezTo>
                  <a:pt x="805075" y="567296"/>
                  <a:pt x="520906" y="609790"/>
                  <a:pt x="0" y="523220"/>
                </a:cubicBezTo>
                <a:cubicBezTo>
                  <a:pt x="-22394" y="286161"/>
                  <a:pt x="-6816" y="236644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r>
              <a:rPr lang="ar-SA" sz="2800" b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12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F728CB18-7F82-4BF2-8402-5EDD7F11984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1226" y="2267695"/>
            <a:ext cx="1925910" cy="1471270"/>
          </a:xfrm>
          <a:prstGeom prst="round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FD94C572-7682-4CF2-98C1-82386BFC4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35" y="373171"/>
            <a:ext cx="4021211" cy="54544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E39B1482-A8FB-4092-9899-45258F1265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25346" y="728234"/>
            <a:ext cx="1243541" cy="932656"/>
          </a:xfrm>
          <a:prstGeom prst="rect">
            <a:avLst/>
          </a:prstGeom>
        </p:spPr>
      </p:pic>
      <p:pic>
        <p:nvPicPr>
          <p:cNvPr id="5122" name="Picture 2" descr="Strichfiguren / Strichmännchen: Ideen, Erfolg, Investor. (Nr. 109)">
            <a:extLst>
              <a:ext uri="{FF2B5EF4-FFF2-40B4-BE49-F238E27FC236}">
                <a16:creationId xmlns:a16="http://schemas.microsoft.com/office/drawing/2014/main" id="{9A9EC267-3B38-40DE-A8E7-A112F2AF6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993" y="4128220"/>
            <a:ext cx="2238375" cy="176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6820F4A7-D516-442B-953B-995985B4121D}"/>
              </a:ext>
            </a:extLst>
          </p:cNvPr>
          <p:cNvGrpSpPr/>
          <p:nvPr/>
        </p:nvGrpSpPr>
        <p:grpSpPr>
          <a:xfrm rot="16200000">
            <a:off x="-456232" y="4558203"/>
            <a:ext cx="1753722" cy="417309"/>
            <a:chOff x="127098" y="6243485"/>
            <a:chExt cx="1682038" cy="417309"/>
          </a:xfrm>
        </p:grpSpPr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96557EF2-8A15-4777-83E9-FC91F3087CBB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F94B8012-6474-4034-9D0E-33887E3B7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47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1"/>
            <a:ext cx="1223372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894274"/>
            <a:ext cx="654440" cy="654440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335342" y="556786"/>
            <a:ext cx="312618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121679" y="63864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656821" y="1036828"/>
            <a:ext cx="324940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86778DBC-8B61-4DD5-97EE-7E10359803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AC92FBB6-DE46-4D00-BC82-845696E95387}"/>
              </a:ext>
            </a:extLst>
          </p:cNvPr>
          <p:cNvSpPr txBox="1"/>
          <p:nvPr/>
        </p:nvSpPr>
        <p:spPr>
          <a:xfrm>
            <a:off x="8572737" y="1791446"/>
            <a:ext cx="193078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sz="2000">
              <a:solidFill>
                <a:schemeClr val="bg1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1AF8C47-C993-456D-AB04-7B1234D0049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6821" y="1406160"/>
            <a:ext cx="11198428" cy="4629615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3ADB2C7E-09D6-4420-BBDD-023DD42FF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352" y="638643"/>
            <a:ext cx="4021211" cy="54544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F271CB3-338E-4323-8EC8-E4B4F7EC5C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49" b="8669"/>
          <a:stretch/>
        </p:blipFill>
        <p:spPr>
          <a:xfrm>
            <a:off x="7615981" y="1435411"/>
            <a:ext cx="2419688" cy="52968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ACE304C-0B33-4419-B519-95685487DE2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7424" y="1347797"/>
            <a:ext cx="4248743" cy="68589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70E3787-D1BC-477D-A4DB-540544F1E9C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8476" y="2033693"/>
            <a:ext cx="5745136" cy="2335467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12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45877" y="1147941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AEA76B2-5859-4C5A-A596-2A2D3E264F9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57341" y="1991501"/>
            <a:ext cx="2933432" cy="3558988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91839F2C-7987-45EB-8D17-972DE03F0499}"/>
              </a:ext>
            </a:extLst>
          </p:cNvPr>
          <p:cNvSpPr/>
          <p:nvPr/>
        </p:nvSpPr>
        <p:spPr>
          <a:xfrm>
            <a:off x="2001227" y="5157884"/>
            <a:ext cx="1307691" cy="6765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500" b="1"/>
              <a:t>ص 13 </a:t>
            </a:r>
          </a:p>
        </p:txBody>
      </p:sp>
      <p:pic>
        <p:nvPicPr>
          <p:cNvPr id="33" name="صورة 3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CFD397DC-75E9-4F34-A961-C3E1E9F7D79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5346" y="728234"/>
            <a:ext cx="1243541" cy="932656"/>
          </a:xfrm>
          <a:prstGeom prst="rect">
            <a:avLst/>
          </a:prstGeom>
        </p:spPr>
      </p:pic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84F5874A-72C5-4C31-A70A-53DB98A24D7B}"/>
              </a:ext>
            </a:extLst>
          </p:cNvPr>
          <p:cNvGrpSpPr/>
          <p:nvPr/>
        </p:nvGrpSpPr>
        <p:grpSpPr>
          <a:xfrm rot="16200000">
            <a:off x="-456232" y="4558203"/>
            <a:ext cx="1753722" cy="417309"/>
            <a:chOff x="127098" y="6243485"/>
            <a:chExt cx="1682038" cy="417309"/>
          </a:xfrm>
        </p:grpSpPr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5BDC84E3-91AA-4553-9ADA-2A9E32F5376D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40BAB068-E612-4C98-BFEF-F7A127CB4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17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89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DDB06B4-0B54-4EC1-A4DF-DA08E4880DAB}"/>
              </a:ext>
            </a:extLst>
          </p:cNvPr>
          <p:cNvSpPr txBox="1"/>
          <p:nvPr/>
        </p:nvSpPr>
        <p:spPr>
          <a:xfrm>
            <a:off x="7300023" y="71406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B8B0AD-CACE-4D6E-8712-3E46FED99387}"/>
              </a:ext>
            </a:extLst>
          </p:cNvPr>
          <p:cNvSpPr txBox="1"/>
          <p:nvPr/>
        </p:nvSpPr>
        <p:spPr>
          <a:xfrm>
            <a:off x="823818" y="45887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B6C4620-3892-4C41-8E93-0888BADCF3B1}"/>
              </a:ext>
            </a:extLst>
          </p:cNvPr>
          <p:cNvSpPr txBox="1"/>
          <p:nvPr/>
        </p:nvSpPr>
        <p:spPr>
          <a:xfrm>
            <a:off x="720546" y="807565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6729EBC-C36A-4963-9D5D-867C53692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93B72068-0E25-45AD-BC31-B55A8EDD6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741" y="694056"/>
            <a:ext cx="4021211" cy="54544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C9D1724-F921-4549-9390-E18D50BAD8B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17401" y="2003349"/>
            <a:ext cx="2563893" cy="3474915"/>
          </a:xfrm>
          <a:prstGeom prst="rect">
            <a:avLst/>
          </a:prstGeom>
        </p:spPr>
      </p:pic>
      <p:pic>
        <p:nvPicPr>
          <p:cNvPr id="19" name="رسم 18" descr="سهم: دوران إلى اليسار مع تعبئة خالصة">
            <a:extLst>
              <a:ext uri="{FF2B5EF4-FFF2-40B4-BE49-F238E27FC236}">
                <a16:creationId xmlns:a16="http://schemas.microsoft.com/office/drawing/2014/main" id="{94DB908A-50C6-4924-87C3-041E0A6F4F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36520" y="2502462"/>
            <a:ext cx="914400" cy="91440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0F9426DE-2661-49CE-B289-CA1B6310F47D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9603" y="3733596"/>
            <a:ext cx="6598078" cy="1962424"/>
          </a:xfrm>
          <a:prstGeom prst="rect">
            <a:avLst/>
          </a:prstGeom>
        </p:spPr>
      </p:pic>
      <p:pic>
        <p:nvPicPr>
          <p:cNvPr id="1026" name="Picture 2" descr="يحتوي هذا على صورة لـ: {{ pinTitle }}">
            <a:extLst>
              <a:ext uri="{FF2B5EF4-FFF2-40B4-BE49-F238E27FC236}">
                <a16:creationId xmlns:a16="http://schemas.microsoft.com/office/drawing/2014/main" id="{E562887B-DB27-46CB-9D11-DAD889189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2"/>
          <a:stretch/>
        </p:blipFill>
        <p:spPr bwMode="auto">
          <a:xfrm>
            <a:off x="1210706" y="1140694"/>
            <a:ext cx="7416546" cy="45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صورة 3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69BD653-BD37-4953-A18E-F0D20234377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5346" y="1013370"/>
            <a:ext cx="1243541" cy="932656"/>
          </a:xfrm>
          <a:prstGeom prst="rect">
            <a:avLst/>
          </a:prstGeom>
        </p:spPr>
      </p:pic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15647109-634A-4DB9-B872-DFF330EA2191}"/>
              </a:ext>
            </a:extLst>
          </p:cNvPr>
          <p:cNvGrpSpPr/>
          <p:nvPr/>
        </p:nvGrpSpPr>
        <p:grpSpPr>
          <a:xfrm rot="16200000">
            <a:off x="-456232" y="4558203"/>
            <a:ext cx="1753722" cy="417309"/>
            <a:chOff x="127098" y="6243485"/>
            <a:chExt cx="1682038" cy="417309"/>
          </a:xfrm>
        </p:grpSpPr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CE615BE7-DFF8-405E-9DB7-66745162F6BE}"/>
                </a:ext>
              </a:extLst>
            </p:cNvPr>
            <p:cNvSpPr txBox="1"/>
            <p:nvPr/>
          </p:nvSpPr>
          <p:spPr>
            <a:xfrm>
              <a:off x="432620" y="6243485"/>
              <a:ext cx="13765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Brush Script MT" panose="03060802040406070304" pitchFamily="66" charset="0"/>
                </a:rPr>
                <a:t>@mimaalth</a:t>
              </a:r>
              <a:endParaRPr lang="ar-SA">
                <a:solidFill>
                  <a:schemeClr val="accent1">
                    <a:lumMod val="50000"/>
                  </a:schemeClr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04BE7B0-24A3-49B5-B27E-734CF7D34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96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4613052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 SemiboldSegoe UI Semibold3">
      <a:majorFont>
        <a:latin typeface="Segoe UI Semibold"/>
        <a:ea typeface=""/>
        <a:cs typeface="Segoe UI Semibold"/>
      </a:majorFont>
      <a:minorFont>
        <a:latin typeface="Segoe UI Semibold"/>
        <a:ea typeface=""/>
        <a:cs typeface="Segoe UI Semibol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486</Words>
  <Application>Microsoft Office PowerPoint</Application>
  <PresentationFormat>شاشة عريضة</PresentationFormat>
  <Paragraphs>135</Paragraphs>
  <Slides>19</Slides>
  <Notes>19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4" baseType="lpstr">
      <vt:lpstr>Brush Script MT</vt:lpstr>
      <vt:lpstr>Calibri</vt:lpstr>
      <vt:lpstr>Arial</vt:lpstr>
      <vt:lpstr>Segoe UI Semibold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منى الثبيتي</cp:lastModifiedBy>
  <cp:revision>56</cp:revision>
  <dcterms:created xsi:type="dcterms:W3CDTF">2021-05-11T19:30:39Z</dcterms:created>
  <dcterms:modified xsi:type="dcterms:W3CDTF">2021-09-24T17:59:36Z</dcterms:modified>
</cp:coreProperties>
</file>