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90" r:id="rId12"/>
    <p:sldId id="291" r:id="rId13"/>
    <p:sldId id="292" r:id="rId14"/>
    <p:sldId id="293" r:id="rId15"/>
    <p:sldId id="294" r:id="rId16"/>
    <p:sldId id="269" r:id="rId17"/>
    <p:sldId id="285" r:id="rId18"/>
    <p:sldId id="287" r:id="rId19"/>
    <p:sldId id="289" r:id="rId20"/>
    <p:sldId id="274" r:id="rId21"/>
    <p:sldId id="281" r:id="rId22"/>
    <p:sldId id="273" r:id="rId23"/>
    <p:sldId id="25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</p:embeddedFont>
    <p:embeddedFont>
      <p:font typeface="Segoe UI Semibold" panose="020B0702040204020203" pitchFamily="34" charset="0"/>
      <p:bold r:id="rId28"/>
    </p:embeddedFont>
  </p:embeddedFontLst>
  <p:custDataLst>
    <p:tags r:id="rId2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90"/>
            <p14:sldId id="291"/>
            <p14:sldId id="292"/>
            <p14:sldId id="293"/>
            <p14:sldId id="294"/>
            <p14:sldId id="269"/>
            <p14:sldId id="285"/>
            <p14:sldId id="287"/>
            <p14:sldId id="289"/>
            <p14:sldId id="274"/>
            <p14:sldId id="281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22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AF41FB81-EBE1-4322-BC4D-6A579FDF50B9}"/>
    <pc:docChg chg="custSel addSld modSld sldOrd modSection">
      <pc:chgData name="منى الثبيتي" userId="cb151b56e55a1c37" providerId="LiveId" clId="{AF41FB81-EBE1-4322-BC4D-6A579FDF50B9}" dt="2021-10-16T16:21:46.144" v="518"/>
      <pc:docMkLst>
        <pc:docMk/>
      </pc:docMkLst>
      <pc:sldChg chg="addSp delSp modSp mod">
        <pc:chgData name="منى الثبيتي" userId="cb151b56e55a1c37" providerId="LiveId" clId="{AF41FB81-EBE1-4322-BC4D-6A579FDF50B9}" dt="2021-10-16T14:46:32.092" v="26"/>
        <pc:sldMkLst>
          <pc:docMk/>
          <pc:sldMk cId="3279427134" sldId="258"/>
        </pc:sldMkLst>
        <pc:spChg chg="del">
          <ac:chgData name="منى الثبيتي" userId="cb151b56e55a1c37" providerId="LiveId" clId="{AF41FB81-EBE1-4322-BC4D-6A579FDF50B9}" dt="2021-10-16T14:43:04.424" v="8" actId="478"/>
          <ac:spMkLst>
            <pc:docMk/>
            <pc:sldMk cId="3279427134" sldId="258"/>
            <ac:spMk id="48" creationId="{9604412D-E830-4756-8A91-5CAEA16CB128}"/>
          </ac:spMkLst>
        </pc:spChg>
        <pc:picChg chg="add mod">
          <ac:chgData name="منى الثبيتي" userId="cb151b56e55a1c37" providerId="LiveId" clId="{AF41FB81-EBE1-4322-BC4D-6A579FDF50B9}" dt="2021-10-16T14:46:32.092" v="26"/>
          <ac:picMkLst>
            <pc:docMk/>
            <pc:sldMk cId="3279427134" sldId="258"/>
            <ac:picMk id="6" creationId="{53BE5279-AED1-4A3F-AB78-2044E0BE72F8}"/>
          </ac:picMkLst>
        </pc:picChg>
        <pc:picChg chg="del">
          <ac:chgData name="منى الثبيتي" userId="cb151b56e55a1c37" providerId="LiveId" clId="{AF41FB81-EBE1-4322-BC4D-6A579FDF50B9}" dt="2021-10-16T14:46:07.414" v="22" actId="478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AF41FB81-EBE1-4322-BC4D-6A579FDF50B9}" dt="2021-10-16T14:46:47.579" v="29" actId="1076"/>
        <pc:sldMkLst>
          <pc:docMk/>
          <pc:sldMk cId="1673484133" sldId="259"/>
        </pc:sldMkLst>
        <pc:spChg chg="del mod">
          <ac:chgData name="منى الثبيتي" userId="cb151b56e55a1c37" providerId="LiveId" clId="{AF41FB81-EBE1-4322-BC4D-6A579FDF50B9}" dt="2021-10-16T14:43:19.371" v="10" actId="478"/>
          <ac:spMkLst>
            <pc:docMk/>
            <pc:sldMk cId="1673484133" sldId="259"/>
            <ac:spMk id="30" creationId="{CC71FB4D-7FD7-4EEF-8353-C65813A7C9B4}"/>
          </ac:spMkLst>
        </pc:spChg>
        <pc:picChg chg="del">
          <ac:chgData name="منى الثبيتي" userId="cb151b56e55a1c37" providerId="LiveId" clId="{AF41FB81-EBE1-4322-BC4D-6A579FDF50B9}" dt="2021-10-16T14:46:41.636" v="27" actId="478"/>
          <ac:picMkLst>
            <pc:docMk/>
            <pc:sldMk cId="1673484133" sldId="259"/>
            <ac:picMk id="17" creationId="{23A80D77-620F-49C5-9142-685BE5B6719D}"/>
          </ac:picMkLst>
        </pc:picChg>
        <pc:picChg chg="add mod">
          <ac:chgData name="منى الثبيتي" userId="cb151b56e55a1c37" providerId="LiveId" clId="{AF41FB81-EBE1-4322-BC4D-6A579FDF50B9}" dt="2021-10-16T14:46:47.579" v="29" actId="1076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AF41FB81-EBE1-4322-BC4D-6A579FDF50B9}" dt="2021-10-16T14:52:22.464" v="93" actId="1036"/>
        <pc:sldMkLst>
          <pc:docMk/>
          <pc:sldMk cId="1436551722" sldId="267"/>
        </pc:sldMkLst>
        <pc:picChg chg="add mod">
          <ac:chgData name="منى الثبيتي" userId="cb151b56e55a1c37" providerId="LiveId" clId="{AF41FB81-EBE1-4322-BC4D-6A579FDF50B9}" dt="2021-10-16T14:52:22.464" v="93" actId="1036"/>
          <ac:picMkLst>
            <pc:docMk/>
            <pc:sldMk cId="1436551722" sldId="267"/>
            <ac:picMk id="52" creationId="{2F7A7AC2-82EC-456D-9A2E-1C262AD5929A}"/>
          </ac:picMkLst>
        </pc:picChg>
        <pc:picChg chg="del">
          <ac:chgData name="منى الثبيتي" userId="cb151b56e55a1c37" providerId="LiveId" clId="{AF41FB81-EBE1-4322-BC4D-6A579FDF50B9}" dt="2021-10-16T14:52:17.742" v="85" actId="478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4:44.501" v="111"/>
        <pc:sldMkLst>
          <pc:docMk/>
          <pc:sldMk cId="763320181" sldId="268"/>
        </pc:sldMkLst>
        <pc:spChg chg="mod">
          <ac:chgData name="منى الثبيتي" userId="cb151b56e55a1c37" providerId="LiveId" clId="{AF41FB81-EBE1-4322-BC4D-6A579FDF50B9}" dt="2021-10-16T14:52:02.825" v="83" actId="14100"/>
          <ac:spMkLst>
            <pc:docMk/>
            <pc:sldMk cId="763320181" sldId="268"/>
            <ac:spMk id="50" creationId="{428E35BD-D1AD-42C6-A72C-92F73490C667}"/>
          </ac:spMkLst>
        </pc:spChg>
        <pc:picChg chg="del mod">
          <ac:chgData name="منى الثبيتي" userId="cb151b56e55a1c37" providerId="LiveId" clId="{AF41FB81-EBE1-4322-BC4D-6A579FDF50B9}" dt="2021-10-16T14:51:50.551" v="79" actId="478"/>
          <ac:picMkLst>
            <pc:docMk/>
            <pc:sldMk cId="763320181" sldId="268"/>
            <ac:picMk id="3" creationId="{A7D03275-B414-45E3-B7AC-5CF00FA4AEE4}"/>
          </ac:picMkLst>
        </pc:picChg>
        <pc:picChg chg="add mod">
          <ac:chgData name="منى الثبيتي" userId="cb151b56e55a1c37" providerId="LiveId" clId="{AF41FB81-EBE1-4322-BC4D-6A579FDF50B9}" dt="2021-10-16T14:53:27.918" v="99" actId="1076"/>
          <ac:picMkLst>
            <pc:docMk/>
            <pc:sldMk cId="763320181" sldId="268"/>
            <ac:picMk id="4" creationId="{53C6BC4C-D95D-45E8-B5C4-91F8F2EC1E6C}"/>
          </ac:picMkLst>
        </pc:picChg>
        <pc:picChg chg="add mod">
          <ac:chgData name="منى الثبيتي" userId="cb151b56e55a1c37" providerId="LiveId" clId="{AF41FB81-EBE1-4322-BC4D-6A579FDF50B9}" dt="2021-10-16T14:54:06.697" v="106"/>
          <ac:picMkLst>
            <pc:docMk/>
            <pc:sldMk cId="763320181" sldId="268"/>
            <ac:picMk id="7" creationId="{C622B83F-3814-43D8-8764-4D50A82C8BE4}"/>
          </ac:picMkLst>
        </pc:picChg>
        <pc:picChg chg="del">
          <ac:chgData name="منى الثبيتي" userId="cb151b56e55a1c37" providerId="LiveId" clId="{AF41FB81-EBE1-4322-BC4D-6A579FDF50B9}" dt="2021-10-16T14:51:52.319" v="80" actId="478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AF41FB81-EBE1-4322-BC4D-6A579FDF50B9}" dt="2021-10-16T14:54:33.514" v="109" actId="1076"/>
          <ac:picMkLst>
            <pc:docMk/>
            <pc:sldMk cId="763320181" sldId="268"/>
            <ac:picMk id="13" creationId="{54FBFC71-5D3E-48DB-BBD8-BB9F8DF91DC5}"/>
          </ac:picMkLst>
        </pc:picChg>
        <pc:picChg chg="del">
          <ac:chgData name="منى الثبيتي" userId="cb151b56e55a1c37" providerId="LiveId" clId="{AF41FB81-EBE1-4322-BC4D-6A579FDF50B9}" dt="2021-10-16T14:52:05.993" v="84" actId="478"/>
          <ac:picMkLst>
            <pc:docMk/>
            <pc:sldMk cId="763320181" sldId="268"/>
            <ac:picMk id="20" creationId="{09AF92C4-462F-42FD-9A7B-DB280528D857}"/>
          </ac:picMkLst>
        </pc:picChg>
        <pc:picChg chg="add mod">
          <ac:chgData name="منى الثبيتي" userId="cb151b56e55a1c37" providerId="LiveId" clId="{AF41FB81-EBE1-4322-BC4D-6A579FDF50B9}" dt="2021-10-16T14:52:29.122" v="94"/>
          <ac:picMkLst>
            <pc:docMk/>
            <pc:sldMk cId="763320181" sldId="268"/>
            <ac:picMk id="21" creationId="{3C3BE6E5-33C7-4EEA-B4F5-578C880A19D2}"/>
          </ac:picMkLst>
        </pc:picChg>
      </pc:sldChg>
      <pc:sldChg chg="addSp delSp modSp mod">
        <pc:chgData name="منى الثبيتي" userId="cb151b56e55a1c37" providerId="LiveId" clId="{AF41FB81-EBE1-4322-BC4D-6A579FDF50B9}" dt="2021-10-16T15:03:55.865" v="196"/>
        <pc:sldMkLst>
          <pc:docMk/>
          <pc:sldMk cId="2823437294" sldId="269"/>
        </pc:sldMkLst>
        <pc:picChg chg="add mod">
          <ac:chgData name="منى الثبيتي" userId="cb151b56e55a1c37" providerId="LiveId" clId="{AF41FB81-EBE1-4322-BC4D-6A579FDF50B9}" dt="2021-10-16T15:03:55.865" v="196"/>
          <ac:picMkLst>
            <pc:docMk/>
            <pc:sldMk cId="2823437294" sldId="269"/>
            <ac:picMk id="52" creationId="{8C8CF65B-9986-41C3-8E78-3CDBB15DE9E5}"/>
          </ac:picMkLst>
        </pc:picChg>
        <pc:picChg chg="del">
          <ac:chgData name="منى الثبيتي" userId="cb151b56e55a1c37" providerId="LiveId" clId="{AF41FB81-EBE1-4322-BC4D-6A579FDF50B9}" dt="2021-10-16T15:03:45.734" v="195" actId="478"/>
          <ac:picMkLst>
            <pc:docMk/>
            <pc:sldMk cId="2823437294" sldId="269"/>
            <ac:picMk id="53" creationId="{E3053101-690D-45C6-95CB-928DAC8E7B02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1:12.968" v="165"/>
        <pc:sldMkLst>
          <pc:docMk/>
          <pc:sldMk cId="944738685" sldId="272"/>
        </pc:sldMkLst>
        <pc:spChg chg="mod">
          <ac:chgData name="منى الثبيتي" userId="cb151b56e55a1c37" providerId="LiveId" clId="{AF41FB81-EBE1-4322-BC4D-6A579FDF50B9}" dt="2021-10-16T14:58:15.247" v="142" actId="20577"/>
          <ac:spMkLst>
            <pc:docMk/>
            <pc:sldMk cId="944738685" sldId="27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4:58:06.487" v="137" actId="478"/>
          <ac:picMkLst>
            <pc:docMk/>
            <pc:sldMk cId="944738685" sldId="272"/>
            <ac:picMk id="3" creationId="{A78A1C0F-2D4F-444A-B3D1-1D89A883AED6}"/>
          </ac:picMkLst>
        </pc:picChg>
        <pc:picChg chg="add mod">
          <ac:chgData name="منى الثبيتي" userId="cb151b56e55a1c37" providerId="LiveId" clId="{AF41FB81-EBE1-4322-BC4D-6A579FDF50B9}" dt="2021-10-16T14:59:18.658" v="146"/>
          <ac:picMkLst>
            <pc:docMk/>
            <pc:sldMk cId="944738685" sldId="272"/>
            <ac:picMk id="4" creationId="{C67A7C5F-6F1C-4769-A495-9837D0E40426}"/>
          </ac:picMkLst>
        </pc:picChg>
        <pc:picChg chg="del">
          <ac:chgData name="منى الثبيتي" userId="cb151b56e55a1c37" providerId="LiveId" clId="{AF41FB81-EBE1-4322-BC4D-6A579FDF50B9}" dt="2021-10-16T14:58:04.545" v="136" actId="478"/>
          <ac:picMkLst>
            <pc:docMk/>
            <pc:sldMk cId="944738685" sldId="272"/>
            <ac:picMk id="7" creationId="{39F0444B-7113-4B25-B514-04A394E15BC9}"/>
          </ac:picMkLst>
        </pc:picChg>
        <pc:picChg chg="add mod">
          <ac:chgData name="منى الثبيتي" userId="cb151b56e55a1c37" providerId="LiveId" clId="{AF41FB81-EBE1-4322-BC4D-6A579FDF50B9}" dt="2021-10-16T15:00:54.426" v="161" actId="1076"/>
          <ac:picMkLst>
            <pc:docMk/>
            <pc:sldMk cId="944738685" sldId="272"/>
            <ac:picMk id="8" creationId="{009242DD-61D9-4CBF-A42A-4205B6172CD7}"/>
          </ac:picMkLst>
        </pc:picChg>
        <pc:picChg chg="del">
          <ac:chgData name="منى الثبيتي" userId="cb151b56e55a1c37" providerId="LiveId" clId="{AF41FB81-EBE1-4322-BC4D-6A579FDF50B9}" dt="2021-10-16T14:58:08.160" v="138" actId="478"/>
          <ac:picMkLst>
            <pc:docMk/>
            <pc:sldMk cId="944738685" sldId="272"/>
            <ac:picMk id="12" creationId="{2843864C-ABCD-4A7E-8930-F5B49C2DE4CD}"/>
          </ac:picMkLst>
        </pc:picChg>
        <pc:picChg chg="add mod">
          <ac:chgData name="منى الثبيتي" userId="cb151b56e55a1c37" providerId="LiveId" clId="{AF41FB81-EBE1-4322-BC4D-6A579FDF50B9}" dt="2021-10-16T15:00:57.032" v="162" actId="1076"/>
          <ac:picMkLst>
            <pc:docMk/>
            <pc:sldMk cId="944738685" sldId="272"/>
            <ac:picMk id="15" creationId="{E985FF96-2D40-468F-89FA-914C30CCEFC7}"/>
          </ac:picMkLst>
        </pc:picChg>
        <pc:picChg chg="add mod">
          <ac:chgData name="منى الثبيتي" userId="cb151b56e55a1c37" providerId="LiveId" clId="{AF41FB81-EBE1-4322-BC4D-6A579FDF50B9}" dt="2021-10-16T15:00:24.573" v="153" actId="1076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4:58:02.395" v="135"/>
          <ac:picMkLst>
            <pc:docMk/>
            <pc:sldMk cId="944738685" sldId="272"/>
            <ac:picMk id="20" creationId="{98A7A184-25E4-4980-BCDD-A3DE471F6573}"/>
          </ac:picMkLst>
        </pc:picChg>
        <pc:picChg chg="del">
          <ac:chgData name="منى الثبيتي" userId="cb151b56e55a1c37" providerId="LiveId" clId="{AF41FB81-EBE1-4322-BC4D-6A579FDF50B9}" dt="2021-10-16T14:57:53.640" v="134" actId="478"/>
          <ac:picMkLst>
            <pc:docMk/>
            <pc:sldMk cId="944738685" sldId="272"/>
            <ac:picMk id="24" creationId="{ADF5B332-91A3-4955-8229-527372070873}"/>
          </ac:picMkLst>
        </pc:picChg>
      </pc:sldChg>
      <pc:sldChg chg="addSp delSp modSp mod">
        <pc:chgData name="منى الثبيتي" userId="cb151b56e55a1c37" providerId="LiveId" clId="{AF41FB81-EBE1-4322-BC4D-6A579FDF50B9}" dt="2021-10-16T16:18:05.878" v="475"/>
        <pc:sldMkLst>
          <pc:docMk/>
          <pc:sldMk cId="3398731474" sldId="274"/>
        </pc:sldMkLst>
        <pc:picChg chg="add mod">
          <ac:chgData name="منى الثبيتي" userId="cb151b56e55a1c37" providerId="LiveId" clId="{AF41FB81-EBE1-4322-BC4D-6A579FDF50B9}" dt="2021-10-16T16:18:05.878" v="475"/>
          <ac:picMkLst>
            <pc:docMk/>
            <pc:sldMk cId="3398731474" sldId="274"/>
            <ac:picMk id="52" creationId="{5E0D975C-4C89-4697-88D5-4FCECAD2CB1A}"/>
          </ac:picMkLst>
        </pc:picChg>
        <pc:picChg chg="del">
          <ac:chgData name="منى الثبيتي" userId="cb151b56e55a1c37" providerId="LiveId" clId="{AF41FB81-EBE1-4322-BC4D-6A579FDF50B9}" dt="2021-10-16T16:18:04.168" v="474" actId="478"/>
          <ac:picMkLst>
            <pc:docMk/>
            <pc:sldMk cId="3398731474" sldId="274"/>
            <ac:picMk id="53" creationId="{3C3AB7A7-D871-4083-9801-800375F2C48D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49:54.686" v="60"/>
        <pc:sldMkLst>
          <pc:docMk/>
          <pc:sldMk cId="3373581317" sldId="277"/>
        </pc:sldMkLst>
        <pc:spChg chg="del mod">
          <ac:chgData name="منى الثبيتي" userId="cb151b56e55a1c37" providerId="LiveId" clId="{AF41FB81-EBE1-4322-BC4D-6A579FDF50B9}" dt="2021-10-16T14:41:54.965" v="1" actId="478"/>
          <ac:spMkLst>
            <pc:docMk/>
            <pc:sldMk cId="3373581317" sldId="277"/>
            <ac:spMk id="2" creationId="{2E40D3A1-2C82-4AD6-AE12-F8305722FBBC}"/>
          </ac:spMkLst>
        </pc:spChg>
        <pc:spChg chg="mod">
          <ac:chgData name="منى الثبيتي" userId="cb151b56e55a1c37" providerId="LiveId" clId="{AF41FB81-EBE1-4322-BC4D-6A579FDF50B9}" dt="2021-10-16T14:42:41.473" v="7" actId="107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AF41FB81-EBE1-4322-BC4D-6A579FDF50B9}" dt="2021-10-16T14:44:45.547" v="16" actId="1076"/>
          <ac:picMkLst>
            <pc:docMk/>
            <pc:sldMk cId="3373581317" sldId="277"/>
            <ac:picMk id="4" creationId="{09D30A57-DE31-42B4-9751-8D77B085E6AF}"/>
          </ac:picMkLst>
        </pc:picChg>
        <pc:picChg chg="add mod">
          <ac:chgData name="منى الثبيتي" userId="cb151b56e55a1c37" providerId="LiveId" clId="{AF41FB81-EBE1-4322-BC4D-6A579FDF50B9}" dt="2021-10-16T14:45:28.656" v="21" actId="1076"/>
          <ac:picMkLst>
            <pc:docMk/>
            <pc:sldMk cId="3373581317" sldId="277"/>
            <ac:picMk id="7" creationId="{C991646A-F7AD-4D67-848F-ED3AA3EEB52C}"/>
          </ac:picMkLst>
        </pc:picChg>
        <pc:picChg chg="del">
          <ac:chgData name="منى الثبيتي" userId="cb151b56e55a1c37" providerId="LiveId" clId="{AF41FB81-EBE1-4322-BC4D-6A579FDF50B9}" dt="2021-10-16T14:43:27.018" v="11" actId="478"/>
          <ac:picMkLst>
            <pc:docMk/>
            <pc:sldMk cId="3373581317" sldId="277"/>
            <ac:picMk id="11" creationId="{C6A76B67-DA87-4963-B41C-D86D6A8818A2}"/>
          </ac:picMkLst>
        </pc:picChg>
        <pc:picChg chg="del">
          <ac:chgData name="منى الثبيتي" userId="cb151b56e55a1c37" providerId="LiveId" clId="{AF41FB81-EBE1-4322-BC4D-6A579FDF50B9}" dt="2021-10-16T14:43:29.385" v="12" actId="478"/>
          <ac:picMkLst>
            <pc:docMk/>
            <pc:sldMk cId="3373581317" sldId="277"/>
            <ac:picMk id="14" creationId="{FD0E0A0B-6501-4979-A485-0335BE19DA02}"/>
          </ac:picMkLst>
        </pc:picChg>
        <pc:picChg chg="mod">
          <ac:chgData name="منى الثبيتي" userId="cb151b56e55a1c37" providerId="LiveId" clId="{AF41FB81-EBE1-4322-BC4D-6A579FDF50B9}" dt="2021-10-16T14:42:28.107" v="6" actId="107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1:16.640" v="77"/>
        <pc:sldMkLst>
          <pc:docMk/>
          <pc:sldMk cId="3193801237" sldId="278"/>
        </pc:sldMkLst>
        <pc:spChg chg="del mod">
          <ac:chgData name="منى الثبيتي" userId="cb151b56e55a1c37" providerId="LiveId" clId="{AF41FB81-EBE1-4322-BC4D-6A579FDF50B9}" dt="2021-10-16T14:49:05.301" v="52" actId="478"/>
          <ac:spMkLst>
            <pc:docMk/>
            <pc:sldMk cId="3193801237" sldId="278"/>
            <ac:spMk id="27" creationId="{9879F04A-66BB-4C33-A089-72A8650E4DFD}"/>
          </ac:spMkLst>
        </pc:spChg>
        <pc:spChg chg="mod">
          <ac:chgData name="منى الثبيتي" userId="cb151b56e55a1c37" providerId="LiveId" clId="{AF41FB81-EBE1-4322-BC4D-6A579FDF50B9}" dt="2021-10-16T14:47:09.957" v="35" actId="14100"/>
          <ac:spMkLst>
            <pc:docMk/>
            <pc:sldMk cId="3193801237" sldId="278"/>
            <ac:spMk id="31" creationId="{3F4EA7C2-5CAE-48D2-9054-A33D45CA8444}"/>
          </ac:spMkLst>
        </pc:spChg>
        <pc:picChg chg="del">
          <ac:chgData name="منى الثبيتي" userId="cb151b56e55a1c37" providerId="LiveId" clId="{AF41FB81-EBE1-4322-BC4D-6A579FDF50B9}" dt="2021-10-16T14:46:55.124" v="30" actId="478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AF41FB81-EBE1-4322-BC4D-6A579FDF50B9}" dt="2021-10-16T14:47:56.216" v="42" actId="14100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AF41FB81-EBE1-4322-BC4D-6A579FDF50B9}" dt="2021-10-16T14:46:58.909" v="32" actId="478"/>
          <ac:picMkLst>
            <pc:docMk/>
            <pc:sldMk cId="3193801237" sldId="278"/>
            <ac:picMk id="7" creationId="{323CCFBF-CCED-4285-8449-65C87D132379}"/>
          </ac:picMkLst>
        </pc:picChg>
        <pc:picChg chg="add mod">
          <ac:chgData name="منى الثبيتي" userId="cb151b56e55a1c37" providerId="LiveId" clId="{AF41FB81-EBE1-4322-BC4D-6A579FDF50B9}" dt="2021-10-16T14:48:31.596" v="46" actId="1076"/>
          <ac:picMkLst>
            <pc:docMk/>
            <pc:sldMk cId="3193801237" sldId="278"/>
            <ac:picMk id="9" creationId="{C25AD5B0-DB6F-4D45-B335-ECF801466A84}"/>
          </ac:picMkLst>
        </pc:picChg>
        <pc:picChg chg="del">
          <ac:chgData name="منى الثبيتي" userId="cb151b56e55a1c37" providerId="LiveId" clId="{AF41FB81-EBE1-4322-BC4D-6A579FDF50B9}" dt="2021-10-16T14:46:57.003" v="31" actId="478"/>
          <ac:picMkLst>
            <pc:docMk/>
            <pc:sldMk cId="3193801237" sldId="278"/>
            <ac:picMk id="13" creationId="{6655DAAD-3C75-4A43-A8F9-97AA90098E98}"/>
          </ac:picMkLst>
        </pc:picChg>
        <pc:picChg chg="add mod">
          <ac:chgData name="منى الثبيتي" userId="cb151b56e55a1c37" providerId="LiveId" clId="{AF41FB81-EBE1-4322-BC4D-6A579FDF50B9}" dt="2021-10-16T14:49:01.711" v="50" actId="1076"/>
          <ac:picMkLst>
            <pc:docMk/>
            <pc:sldMk cId="3193801237" sldId="278"/>
            <ac:picMk id="17" creationId="{E31452C6-1FCA-4302-AB36-311731282AB6}"/>
          </ac:picMkLst>
        </pc:picChg>
        <pc:picChg chg="add mod">
          <ac:chgData name="منى الثبيتي" userId="cb151b56e55a1c37" providerId="LiveId" clId="{AF41FB81-EBE1-4322-BC4D-6A579FDF50B9}" dt="2021-10-16T14:49:38.071" v="58" actId="1076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AF41FB81-EBE1-4322-BC4D-6A579FDF50B9}" dt="2021-10-16T14:47:17.597" v="38" actId="1076"/>
          <ac:picMkLst>
            <pc:docMk/>
            <pc:sldMk cId="3193801237" sldId="278"/>
            <ac:picMk id="21" creationId="{3E00891B-FE75-44F3-A454-8F6DB16AA8BD}"/>
          </ac:picMkLst>
        </pc:picChg>
        <pc:picChg chg="add mod">
          <ac:chgData name="منى الثبيتي" userId="cb151b56e55a1c37" providerId="LiveId" clId="{AF41FB81-EBE1-4322-BC4D-6A579FDF50B9}" dt="2021-10-16T14:51:01.022" v="72" actId="1076"/>
          <ac:picMkLst>
            <pc:docMk/>
            <pc:sldMk cId="3193801237" sldId="278"/>
            <ac:picMk id="22" creationId="{8E4E4694-F38D-4964-81D8-A91579C533F5}"/>
          </ac:picMkLst>
        </pc:picChg>
        <pc:picChg chg="del">
          <ac:chgData name="منى الثبيتي" userId="cb151b56e55a1c37" providerId="LiveId" clId="{AF41FB81-EBE1-4322-BC4D-6A579FDF50B9}" dt="2021-10-16T14:47:12.623" v="36" actId="478"/>
          <ac:picMkLst>
            <pc:docMk/>
            <pc:sldMk cId="3193801237" sldId="278"/>
            <ac:picMk id="24" creationId="{85F12460-F170-4AB6-B17B-562256AA405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16:57.332" v="288" actId="1037"/>
        <pc:sldMkLst>
          <pc:docMk/>
          <pc:sldMk cId="3088808497" sldId="279"/>
        </pc:sldMkLst>
        <pc:spChg chg="mod">
          <ac:chgData name="منى الثبيتي" userId="cb151b56e55a1c37" providerId="LiveId" clId="{AF41FB81-EBE1-4322-BC4D-6A579FDF50B9}" dt="2021-10-16T14:56:13.261" v="123" actId="14100"/>
          <ac:spMkLst>
            <pc:docMk/>
            <pc:sldMk cId="3088808497" sldId="279"/>
            <ac:spMk id="37" creationId="{736E19B8-5FA8-492F-9BE8-75FD317E606D}"/>
          </ac:spMkLst>
        </pc:spChg>
        <pc:picChg chg="del">
          <ac:chgData name="منى الثبيتي" userId="cb151b56e55a1c37" providerId="LiveId" clId="{AF41FB81-EBE1-4322-BC4D-6A579FDF50B9}" dt="2021-10-16T14:55:20.656" v="113" actId="478"/>
          <ac:picMkLst>
            <pc:docMk/>
            <pc:sldMk cId="3088808497" sldId="279"/>
            <ac:picMk id="3" creationId="{9A8202C4-99D3-4EFA-A7D7-3CB0B84C2817}"/>
          </ac:picMkLst>
        </pc:picChg>
        <pc:picChg chg="add mod">
          <ac:chgData name="منى الثبيتي" userId="cb151b56e55a1c37" providerId="LiveId" clId="{AF41FB81-EBE1-4322-BC4D-6A579FDF50B9}" dt="2021-10-16T14:57:12.951" v="132" actId="14100"/>
          <ac:picMkLst>
            <pc:docMk/>
            <pc:sldMk cId="3088808497" sldId="279"/>
            <ac:picMk id="4" creationId="{5B009E54-CE5C-4CA6-A533-968F263FEDEF}"/>
          </ac:picMkLst>
        </pc:picChg>
        <pc:picChg chg="del">
          <ac:chgData name="منى الثبيتي" userId="cb151b56e55a1c37" providerId="LiveId" clId="{AF41FB81-EBE1-4322-BC4D-6A579FDF50B9}" dt="2021-10-16T14:55:22.300" v="114" actId="478"/>
          <ac:picMkLst>
            <pc:docMk/>
            <pc:sldMk cId="3088808497" sldId="279"/>
            <ac:picMk id="8" creationId="{AC592E12-E22C-4BC7-83FF-AE12C0B7FED8}"/>
          </ac:picMkLst>
        </pc:picChg>
        <pc:picChg chg="mod">
          <ac:chgData name="منى الثبيتي" userId="cb151b56e55a1c37" providerId="LiveId" clId="{AF41FB81-EBE1-4322-BC4D-6A579FDF50B9}" dt="2021-10-16T15:16:57.332" v="288" actId="1037"/>
          <ac:picMkLst>
            <pc:docMk/>
            <pc:sldMk cId="3088808497" sldId="279"/>
            <ac:picMk id="12" creationId="{2704AB48-4F00-49A4-BD4B-AB265D0B7D51}"/>
          </ac:picMkLst>
        </pc:picChg>
        <pc:picChg chg="del">
          <ac:chgData name="منى الثبيتي" userId="cb151b56e55a1c37" providerId="LiveId" clId="{AF41FB81-EBE1-4322-BC4D-6A579FDF50B9}" dt="2021-10-16T14:55:25.430" v="116" actId="478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AF41FB81-EBE1-4322-BC4D-6A579FDF50B9}" dt="2021-10-16T14:55:18.556" v="112" actId="478"/>
          <ac:picMkLst>
            <pc:docMk/>
            <pc:sldMk cId="3088808497" sldId="279"/>
            <ac:picMk id="20" creationId="{8795D1AC-11B4-4AF1-856C-5F7CDB507DCF}"/>
          </ac:picMkLst>
        </pc:picChg>
        <pc:picChg chg="del">
          <ac:chgData name="منى الثبيتي" userId="cb151b56e55a1c37" providerId="LiveId" clId="{AF41FB81-EBE1-4322-BC4D-6A579FDF50B9}" dt="2021-10-16T14:55:23.873" v="115" actId="478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AF41FB81-EBE1-4322-BC4D-6A579FDF50B9}" dt="2021-10-16T14:56:28.332" v="125"/>
          <ac:picMkLst>
            <pc:docMk/>
            <pc:sldMk cId="3088808497" sldId="279"/>
            <ac:picMk id="22" creationId="{BA6F4CD1-1A29-4616-BB1E-3F7F302F5497}"/>
          </ac:picMkLst>
        </pc:picChg>
        <pc:picChg chg="del">
          <ac:chgData name="منى الثبيتي" userId="cb151b56e55a1c37" providerId="LiveId" clId="{AF41FB81-EBE1-4322-BC4D-6A579FDF50B9}" dt="2021-10-16T14:55:27.480" v="117" actId="478"/>
          <ac:picMkLst>
            <pc:docMk/>
            <pc:sldMk cId="3088808497" sldId="279"/>
            <ac:picMk id="23" creationId="{7C127B3A-C389-4F76-A083-665BF7C97461}"/>
          </ac:picMkLst>
        </pc:picChg>
        <pc:picChg chg="mod">
          <ac:chgData name="منى الثبيتي" userId="cb151b56e55a1c37" providerId="LiveId" clId="{AF41FB81-EBE1-4322-BC4D-6A579FDF50B9}" dt="2021-10-16T14:57:02.612" v="130" actId="107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AF41FB81-EBE1-4322-BC4D-6A579FDF50B9}" dt="2021-10-16T14:56:17.987" v="124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21:46.144" v="518"/>
        <pc:sldMkLst>
          <pc:docMk/>
          <pc:sldMk cId="3632713739" sldId="281"/>
        </pc:sldMkLst>
        <pc:spChg chg="mod">
          <ac:chgData name="منى الثبيتي" userId="cb151b56e55a1c37" providerId="LiveId" clId="{AF41FB81-EBE1-4322-BC4D-6A579FDF50B9}" dt="2021-10-16T16:18:26.537" v="480" actId="20577"/>
          <ac:spMkLst>
            <pc:docMk/>
            <pc:sldMk cId="3632713739" sldId="281"/>
            <ac:spMk id="19" creationId="{CAB07A7A-4390-4FBF-9058-7FE597BD7A44}"/>
          </ac:spMkLst>
        </pc:spChg>
        <pc:picChg chg="add mod">
          <ac:chgData name="منى الثبيتي" userId="cb151b56e55a1c37" providerId="LiveId" clId="{AF41FB81-EBE1-4322-BC4D-6A579FDF50B9}" dt="2021-10-16T16:19:17.924" v="486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AF41FB81-EBE1-4322-BC4D-6A579FDF50B9}" dt="2021-10-16T16:19:40.554" v="491"/>
          <ac:picMkLst>
            <pc:docMk/>
            <pc:sldMk cId="3632713739" sldId="281"/>
            <ac:picMk id="7" creationId="{215D0462-28F4-4385-9AE5-73D0D214452E}"/>
          </ac:picMkLst>
        </pc:picChg>
        <pc:picChg chg="del">
          <ac:chgData name="منى الثبيتي" userId="cb151b56e55a1c37" providerId="LiveId" clId="{AF41FB81-EBE1-4322-BC4D-6A579FDF50B9}" dt="2021-10-16T16:18:18.617" v="478" actId="478"/>
          <ac:picMkLst>
            <pc:docMk/>
            <pc:sldMk cId="3632713739" sldId="281"/>
            <ac:picMk id="9" creationId="{71BC7391-B94E-460F-83AC-521423306F08}"/>
          </ac:picMkLst>
        </pc:picChg>
        <pc:picChg chg="add mod">
          <ac:chgData name="منى الثبيتي" userId="cb151b56e55a1c37" providerId="LiveId" clId="{AF41FB81-EBE1-4322-BC4D-6A579FDF50B9}" dt="2021-10-16T16:20:10.603" v="496"/>
          <ac:picMkLst>
            <pc:docMk/>
            <pc:sldMk cId="3632713739" sldId="281"/>
            <ac:picMk id="11" creationId="{E6DA02E0-4A90-445E-ADC9-CB3EF887D255}"/>
          </ac:picMkLst>
        </pc:picChg>
        <pc:picChg chg="add mod">
          <ac:chgData name="منى الثبيتي" userId="cb151b56e55a1c37" providerId="LiveId" clId="{AF41FB81-EBE1-4322-BC4D-6A579FDF50B9}" dt="2021-10-16T16:20:40.959" v="501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AF41FB81-EBE1-4322-BC4D-6A579FDF50B9}" dt="2021-10-16T16:21:08.519" v="507" actId="1076"/>
          <ac:picMkLst>
            <pc:docMk/>
            <pc:sldMk cId="3632713739" sldId="281"/>
            <ac:picMk id="15" creationId="{3C2A5544-7410-4961-93DE-3C9D5605E31B}"/>
          </ac:picMkLst>
        </pc:picChg>
        <pc:picChg chg="add mod">
          <ac:chgData name="منى الثبيتي" userId="cb151b56e55a1c37" providerId="LiveId" clId="{AF41FB81-EBE1-4322-BC4D-6A579FDF50B9}" dt="2021-10-16T16:21:32.550" v="511" actId="1076"/>
          <ac:picMkLst>
            <pc:docMk/>
            <pc:sldMk cId="3632713739" sldId="281"/>
            <ac:picMk id="17" creationId="{1971478E-DC68-41C1-8452-897B1CF25DBE}"/>
          </ac:picMkLst>
        </pc:picChg>
        <pc:picChg chg="add mod">
          <ac:chgData name="منى الثبيتي" userId="cb151b56e55a1c37" providerId="LiveId" clId="{AF41FB81-EBE1-4322-BC4D-6A579FDF50B9}" dt="2021-10-16T16:18:15.163" v="477"/>
          <ac:picMkLst>
            <pc:docMk/>
            <pc:sldMk cId="3632713739" sldId="281"/>
            <ac:picMk id="20" creationId="{1598EA9A-9B21-4379-8991-A41280A079C5}"/>
          </ac:picMkLst>
        </pc:picChg>
        <pc:picChg chg="del">
          <ac:chgData name="منى الثبيتي" userId="cb151b56e55a1c37" providerId="LiveId" clId="{AF41FB81-EBE1-4322-BC4D-6A579FDF50B9}" dt="2021-10-16T16:18:13.411" v="476" actId="478"/>
          <ac:picMkLst>
            <pc:docMk/>
            <pc:sldMk cId="3632713739" sldId="281"/>
            <ac:picMk id="23" creationId="{12B20215-4E71-45BE-B136-F71A9C8F354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09:29.521" v="406"/>
        <pc:sldMkLst>
          <pc:docMk/>
          <pc:sldMk cId="3415590844" sldId="283"/>
        </pc:sldMkLst>
        <pc:spChg chg="mod">
          <ac:chgData name="منى الثبيتي" userId="cb151b56e55a1c37" providerId="LiveId" clId="{AF41FB81-EBE1-4322-BC4D-6A579FDF50B9}" dt="2021-10-16T15:01:59.758" v="185" actId="20577"/>
          <ac:spMkLst>
            <pc:docMk/>
            <pc:sldMk cId="3415590844" sldId="28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5:02:41.178" v="189"/>
          <ac:picMkLst>
            <pc:docMk/>
            <pc:sldMk cId="3415590844" sldId="283"/>
            <ac:picMk id="3" creationId="{D4DB82C8-824B-41AA-9A79-84E1E0192CCC}"/>
          </ac:picMkLst>
        </pc:picChg>
        <pc:picChg chg="del">
          <ac:chgData name="منى الثبيتي" userId="cb151b56e55a1c37" providerId="LiveId" clId="{AF41FB81-EBE1-4322-BC4D-6A579FDF50B9}" dt="2021-10-16T15:01:44.936" v="178" actId="478"/>
          <ac:picMkLst>
            <pc:docMk/>
            <pc:sldMk cId="3415590844" sldId="283"/>
            <ac:picMk id="7" creationId="{F073FA2C-3C6F-445B-829B-8268699A5DBA}"/>
          </ac:picMkLst>
        </pc:picChg>
        <pc:picChg chg="mod">
          <ac:chgData name="منى الثبيتي" userId="cb151b56e55a1c37" providerId="LiveId" clId="{AF41FB81-EBE1-4322-BC4D-6A579FDF50B9}" dt="2021-10-16T16:09:29.521" v="406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01:50.498" v="181" actId="478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AF41FB81-EBE1-4322-BC4D-6A579FDF50B9}" dt="2021-10-16T15:01:48.649" v="180" actId="478"/>
          <ac:picMkLst>
            <pc:docMk/>
            <pc:sldMk cId="3415590844" sldId="283"/>
            <ac:picMk id="19" creationId="{94D1CA57-469A-403C-9872-420B6375FDFF}"/>
          </ac:picMkLst>
        </pc:picChg>
        <pc:picChg chg="del">
          <ac:chgData name="منى الثبيتي" userId="cb151b56e55a1c37" providerId="LiveId" clId="{AF41FB81-EBE1-4322-BC4D-6A579FDF50B9}" dt="2021-10-16T15:01:38.390" v="166" actId="478"/>
          <ac:picMkLst>
            <pc:docMk/>
            <pc:sldMk cId="3415590844" sldId="283"/>
            <ac:picMk id="22" creationId="{95173197-1BE8-4C09-A036-0FDC6EC4304C}"/>
          </ac:picMkLst>
        </pc:picChg>
        <pc:picChg chg="del">
          <ac:chgData name="منى الثبيتي" userId="cb151b56e55a1c37" providerId="LiveId" clId="{AF41FB81-EBE1-4322-BC4D-6A579FDF50B9}" dt="2021-10-16T15:01:46.713" v="179" actId="478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AF41FB81-EBE1-4322-BC4D-6A579FDF50B9}" dt="2021-10-16T15:01:42.761" v="177" actId="1036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AF41FB81-EBE1-4322-BC4D-6A579FDF50B9}" dt="2021-10-16T15:01:52.345" v="182" actId="478"/>
          <ac:picMkLst>
            <pc:docMk/>
            <pc:sldMk cId="3415590844" sldId="283"/>
            <ac:picMk id="26" creationId="{E9A501A7-8DD3-449B-9AB0-DD60A361A280}"/>
          </ac:picMkLst>
        </pc:picChg>
        <pc:picChg chg="del">
          <ac:chgData name="منى الثبيتي" userId="cb151b56e55a1c37" providerId="LiveId" clId="{AF41FB81-EBE1-4322-BC4D-6A579FDF50B9}" dt="2021-10-16T15:01:54.696" v="183" actId="478"/>
          <ac:picMkLst>
            <pc:docMk/>
            <pc:sldMk cId="3415590844" sldId="283"/>
            <ac:picMk id="28" creationId="{D0ADCB24-DA9F-4A75-B84F-D788852F557B}"/>
          </ac:picMkLst>
        </pc:picChg>
        <pc:picChg chg="add mod">
          <ac:chgData name="منى الثبيتي" userId="cb151b56e55a1c37" providerId="LiveId" clId="{AF41FB81-EBE1-4322-BC4D-6A579FDF50B9}" dt="2021-10-16T15:03:10.623" v="192" actId="1076"/>
          <ac:picMkLst>
            <pc:docMk/>
            <pc:sldMk cId="3415590844" sldId="283"/>
            <ac:picMk id="29" creationId="{5DE62E22-AB34-4D9F-AFE8-03A82B388403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8:06.225" v="228"/>
        <pc:sldMkLst>
          <pc:docMk/>
          <pc:sldMk cId="3024383725" sldId="285"/>
        </pc:sldMkLst>
        <pc:grpChg chg="mod">
          <ac:chgData name="منى الثبيتي" userId="cb151b56e55a1c37" providerId="LiveId" clId="{AF41FB81-EBE1-4322-BC4D-6A579FDF50B9}" dt="2021-10-16T15:06:39.267" v="216" actId="1076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AF41FB81-EBE1-4322-BC4D-6A579FDF50B9}" dt="2021-10-16T15:04:43.990" v="200" actId="478"/>
          <ac:picMkLst>
            <pc:docMk/>
            <pc:sldMk cId="3024383725" sldId="285"/>
            <ac:picMk id="3" creationId="{97E4E22A-3B10-4432-8471-233B129F1178}"/>
          </ac:picMkLst>
        </pc:picChg>
        <pc:picChg chg="add mod">
          <ac:chgData name="منى الثبيتي" userId="cb151b56e55a1c37" providerId="LiveId" clId="{AF41FB81-EBE1-4322-BC4D-6A579FDF50B9}" dt="2021-10-16T15:05:40.016" v="209"/>
          <ac:picMkLst>
            <pc:docMk/>
            <pc:sldMk cId="3024383725" sldId="285"/>
            <ac:picMk id="4" creationId="{60645377-9284-4B3B-9DC3-8C00AB0027D9}"/>
          </ac:picMkLst>
        </pc:picChg>
        <pc:picChg chg="del">
          <ac:chgData name="منى الثبيتي" userId="cb151b56e55a1c37" providerId="LiveId" clId="{AF41FB81-EBE1-4322-BC4D-6A579FDF50B9}" dt="2021-10-16T15:04:47.843" v="202" actId="478"/>
          <ac:picMkLst>
            <pc:docMk/>
            <pc:sldMk cId="3024383725" sldId="285"/>
            <ac:picMk id="7" creationId="{6E9067CB-BBBE-4BF5-B7E5-41FB5D4D4073}"/>
          </ac:picMkLst>
        </pc:picChg>
        <pc:picChg chg="add mod">
          <ac:chgData name="منى الثبيتي" userId="cb151b56e55a1c37" providerId="LiveId" clId="{AF41FB81-EBE1-4322-BC4D-6A579FDF50B9}" dt="2021-10-16T15:06:46.345" v="218" actId="1076"/>
          <ac:picMkLst>
            <pc:docMk/>
            <pc:sldMk cId="3024383725" sldId="285"/>
            <ac:picMk id="8" creationId="{D245BD69-C52A-447E-8B16-55EFBA4CEF03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" creationId="{C65A0994-F261-4127-A3A7-8A1DF15859EB}"/>
          </ac:picMkLst>
        </pc:picChg>
        <pc:picChg chg="del">
          <ac:chgData name="منى الثبيتي" userId="cb151b56e55a1c37" providerId="LiveId" clId="{AF41FB81-EBE1-4322-BC4D-6A579FDF50B9}" dt="2021-10-16T15:04:45.964" v="201" actId="478"/>
          <ac:picMkLst>
            <pc:docMk/>
            <pc:sldMk cId="3024383725" sldId="285"/>
            <ac:picMk id="16" creationId="{2B4F4BC1-30A8-47F6-8DEF-72A5F1F72E3C}"/>
          </ac:picMkLst>
        </pc:picChg>
        <pc:picChg chg="add mod">
          <ac:chgData name="منى الثبيتي" userId="cb151b56e55a1c37" providerId="LiveId" clId="{AF41FB81-EBE1-4322-BC4D-6A579FDF50B9}" dt="2021-10-16T15:07:35.329" v="223"/>
          <ac:picMkLst>
            <pc:docMk/>
            <pc:sldMk cId="3024383725" sldId="285"/>
            <ac:picMk id="17" creationId="{AB8F6BA9-50B2-4518-B841-AE86E6598B59}"/>
          </ac:picMkLst>
        </pc:picChg>
        <pc:picChg chg="add mod">
          <ac:chgData name="منى الثبيتي" userId="cb151b56e55a1c37" providerId="LiveId" clId="{AF41FB81-EBE1-4322-BC4D-6A579FDF50B9}" dt="2021-10-16T15:08:03.239" v="227"/>
          <ac:picMkLst>
            <pc:docMk/>
            <pc:sldMk cId="3024383725" sldId="285"/>
            <ac:picMk id="19" creationId="{5DE813BC-E53C-4118-BBB8-B4207D81FC46}"/>
          </ac:picMkLst>
        </pc:picChg>
        <pc:picChg chg="del">
          <ac:chgData name="منى الثبيتي" userId="cb151b56e55a1c37" providerId="LiveId" clId="{AF41FB81-EBE1-4322-BC4D-6A579FDF50B9}" dt="2021-10-16T15:04:49.895" v="203" actId="478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AF41FB81-EBE1-4322-BC4D-6A579FDF50B9}" dt="2021-10-16T15:03:41.417" v="194" actId="478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AF41FB81-EBE1-4322-BC4D-6A579FDF50B9}" dt="2021-10-16T15:04:00.091" v="197"/>
          <ac:picMkLst>
            <pc:docMk/>
            <pc:sldMk cId="3024383725" sldId="285"/>
            <ac:picMk id="28" creationId="{ED5F4A64-4AA5-433B-A341-129BEE87457E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5:50.599" v="438"/>
        <pc:sldMkLst>
          <pc:docMk/>
          <pc:sldMk cId="1771866160" sldId="287"/>
        </pc:sldMkLst>
        <pc:spChg chg="mod">
          <ac:chgData name="منى الثبيتي" userId="cb151b56e55a1c37" providerId="LiveId" clId="{AF41FB81-EBE1-4322-BC4D-6A579FDF50B9}" dt="2021-10-16T16:11:06.594" v="418" actId="20577"/>
          <ac:spMkLst>
            <pc:docMk/>
            <pc:sldMk cId="1771866160" sldId="287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0:21.080" v="410" actId="478"/>
          <ac:picMkLst>
            <pc:docMk/>
            <pc:sldMk cId="1771866160" sldId="287"/>
            <ac:picMk id="3" creationId="{150A9B64-F4AC-408E-9AFE-F24C07182668}"/>
          </ac:picMkLst>
        </pc:picChg>
        <pc:picChg chg="add mod">
          <ac:chgData name="منى الثبيتي" userId="cb151b56e55a1c37" providerId="LiveId" clId="{AF41FB81-EBE1-4322-BC4D-6A579FDF50B9}" dt="2021-10-16T16:15:07.101" v="429"/>
          <ac:picMkLst>
            <pc:docMk/>
            <pc:sldMk cId="1771866160" sldId="287"/>
            <ac:picMk id="4" creationId="{828D5AF2-CDDC-4ADB-BE66-C36CE0F0552F}"/>
          </ac:picMkLst>
        </pc:picChg>
        <pc:picChg chg="del">
          <ac:chgData name="منى الثبيتي" userId="cb151b56e55a1c37" providerId="LiveId" clId="{AF41FB81-EBE1-4322-BC4D-6A579FDF50B9}" dt="2021-10-16T16:10:22.971" v="411" actId="478"/>
          <ac:picMkLst>
            <pc:docMk/>
            <pc:sldMk cId="1771866160" sldId="287"/>
            <ac:picMk id="7" creationId="{6FD9E0D4-2DA3-491F-B808-003D42EC3073}"/>
          </ac:picMkLst>
        </pc:picChg>
        <pc:picChg chg="add mod">
          <ac:chgData name="منى الثبيتي" userId="cb151b56e55a1c37" providerId="LiveId" clId="{AF41FB81-EBE1-4322-BC4D-6A579FDF50B9}" dt="2021-10-16T16:15:46.498" v="437" actId="14100"/>
          <ac:picMkLst>
            <pc:docMk/>
            <pc:sldMk cId="1771866160" sldId="287"/>
            <ac:picMk id="8" creationId="{253075F4-D7BF-44F3-BD96-AE522E3364C5}"/>
          </ac:picMkLst>
        </pc:picChg>
        <pc:picChg chg="add mod">
          <ac:chgData name="منى الثبيتي" userId="cb151b56e55a1c37" providerId="LiveId" clId="{AF41FB81-EBE1-4322-BC4D-6A579FDF50B9}" dt="2021-10-16T15:04:06.866" v="199"/>
          <ac:picMkLst>
            <pc:docMk/>
            <pc:sldMk cId="1771866160" sldId="287"/>
            <ac:picMk id="21" creationId="{7FCC0A79-4A87-46D1-9E02-2A68A46E2847}"/>
          </ac:picMkLst>
        </pc:picChg>
        <pc:picChg chg="add mod">
          <ac:chgData name="منى الثبيتي" userId="cb151b56e55a1c37" providerId="LiveId" clId="{AF41FB81-EBE1-4322-BC4D-6A579FDF50B9}" dt="2021-10-16T16:10:55.066" v="416" actId="1076"/>
          <ac:picMkLst>
            <pc:docMk/>
            <pc:sldMk cId="1771866160" sldId="287"/>
            <ac:picMk id="22" creationId="{6484B454-2874-4B17-AD98-C42EE260156F}"/>
          </ac:picMkLst>
        </pc:picChg>
        <pc:picChg chg="mod">
          <ac:chgData name="منى الثبيتي" userId="cb151b56e55a1c37" providerId="LiveId" clId="{AF41FB81-EBE1-4322-BC4D-6A579FDF50B9}" dt="2021-10-16T16:10:08.663" v="409" actId="1076"/>
          <ac:picMkLst>
            <pc:docMk/>
            <pc:sldMk cId="1771866160" sldId="287"/>
            <ac:picMk id="23" creationId="{CF32A927-5CCD-4DC5-AB4E-7884E126D738}"/>
          </ac:picMkLst>
        </pc:picChg>
        <pc:picChg chg="del">
          <ac:chgData name="منى الثبيتي" userId="cb151b56e55a1c37" providerId="LiveId" clId="{AF41FB81-EBE1-4322-BC4D-6A579FDF50B9}" dt="2021-10-16T15:04:04.909" v="198" actId="478"/>
          <ac:picMkLst>
            <pc:docMk/>
            <pc:sldMk cId="1771866160" sldId="287"/>
            <ac:picMk id="24" creationId="{2124860E-0E56-46AC-9FEB-44F423866F7E}"/>
          </ac:picMkLst>
        </pc:picChg>
        <pc:picChg chg="mod">
          <ac:chgData name="منى الثبيتي" userId="cb151b56e55a1c37" providerId="LiveId" clId="{AF41FB81-EBE1-4322-BC4D-6A579FDF50B9}" dt="2021-10-16T16:15:40.634" v="435" actId="1076"/>
          <ac:picMkLst>
            <pc:docMk/>
            <pc:sldMk cId="1771866160" sldId="287"/>
            <ac:picMk id="15362" creationId="{3C31BB2A-EF25-42FE-BE79-86064D8686BC}"/>
          </ac:picMkLst>
        </pc:picChg>
        <pc:picChg chg="del mod">
          <ac:chgData name="منى الثبيتي" userId="cb151b56e55a1c37" providerId="LiveId" clId="{AF41FB81-EBE1-4322-BC4D-6A579FDF50B9}" dt="2021-10-16T16:10:52.357" v="415" actId="478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7:44.337" v="473"/>
        <pc:sldMkLst>
          <pc:docMk/>
          <pc:sldMk cId="3926647437" sldId="289"/>
        </pc:sldMkLst>
        <pc:spChg chg="mod">
          <ac:chgData name="منى الثبيتي" userId="cb151b56e55a1c37" providerId="LiveId" clId="{AF41FB81-EBE1-4322-BC4D-6A579FDF50B9}" dt="2021-10-16T16:17:39.675" v="472" actId="1076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6:08.284" v="441" actId="478"/>
          <ac:picMkLst>
            <pc:docMk/>
            <pc:sldMk cId="3926647437" sldId="289"/>
            <ac:picMk id="3" creationId="{92EF65BB-C3F6-47AA-AD73-2C714BCEC3B0}"/>
          </ac:picMkLst>
        </pc:picChg>
        <pc:picChg chg="add mod">
          <ac:chgData name="منى الثبيتي" userId="cb151b56e55a1c37" providerId="LiveId" clId="{AF41FB81-EBE1-4322-BC4D-6A579FDF50B9}" dt="2021-10-16T16:17:32.756" v="470" actId="1076"/>
          <ac:picMkLst>
            <pc:docMk/>
            <pc:sldMk cId="3926647437" sldId="289"/>
            <ac:picMk id="6" creationId="{BEDDCA88-EB1E-4D6F-B6E2-2717141846D6}"/>
          </ac:picMkLst>
        </pc:picChg>
        <pc:picChg chg="mod">
          <ac:chgData name="منى الثبيتي" userId="cb151b56e55a1c37" providerId="LiveId" clId="{AF41FB81-EBE1-4322-BC4D-6A579FDF50B9}" dt="2021-10-16T16:17:36.118" v="471" actId="1076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AF41FB81-EBE1-4322-BC4D-6A579FDF50B9}" dt="2021-10-16T16:16:19.956" v="443"/>
          <ac:picMkLst>
            <pc:docMk/>
            <pc:sldMk cId="3926647437" sldId="289"/>
            <ac:picMk id="20" creationId="{9F68B223-6466-4C46-A607-686E0413BA95}"/>
          </ac:picMkLst>
        </pc:picChg>
        <pc:picChg chg="del">
          <ac:chgData name="منى الثبيتي" userId="cb151b56e55a1c37" providerId="LiveId" clId="{AF41FB81-EBE1-4322-BC4D-6A579FDF50B9}" dt="2021-10-16T16:16:10.830" v="442" actId="478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AF41FB81-EBE1-4322-BC4D-6A579FDF50B9}" dt="2021-10-16T16:17:27.766" v="469" actId="103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9:15.990" v="405"/>
        <pc:sldMkLst>
          <pc:docMk/>
          <pc:sldMk cId="3903584693" sldId="290"/>
        </pc:sldMkLst>
        <pc:picChg chg="add mod">
          <ac:chgData name="منى الثبيتي" userId="cb151b56e55a1c37" providerId="LiveId" clId="{AF41FB81-EBE1-4322-BC4D-6A579FDF50B9}" dt="2021-10-16T15:10:22.684" v="241" actId="1076"/>
          <ac:picMkLst>
            <pc:docMk/>
            <pc:sldMk cId="3903584693" sldId="290"/>
            <ac:picMk id="3" creationId="{3134BCBC-5BE1-41D1-A0E7-1BF9AAFF6844}"/>
          </ac:picMkLst>
        </pc:picChg>
        <pc:picChg chg="del">
          <ac:chgData name="منى الثبيتي" userId="cb151b56e55a1c37" providerId="LiveId" clId="{AF41FB81-EBE1-4322-BC4D-6A579FDF50B9}" dt="2021-10-16T15:09:43.069" v="234" actId="478"/>
          <ac:picMkLst>
            <pc:docMk/>
            <pc:sldMk cId="3903584693" sldId="290"/>
            <ac:picMk id="4" creationId="{C67A7C5F-6F1C-4769-A495-9837D0E40426}"/>
          </ac:picMkLst>
        </pc:picChg>
        <pc:picChg chg="add mod">
          <ac:chgData name="منى الثبيتي" userId="cb151b56e55a1c37" providerId="LiveId" clId="{AF41FB81-EBE1-4322-BC4D-6A579FDF50B9}" dt="2021-10-16T15:10:48.802" v="245"/>
          <ac:picMkLst>
            <pc:docMk/>
            <pc:sldMk cId="3903584693" sldId="290"/>
            <ac:picMk id="7" creationId="{2E5662D6-4405-4CC5-82CD-33B9CA770257}"/>
          </ac:picMkLst>
        </pc:picChg>
        <pc:picChg chg="del">
          <ac:chgData name="منى الثبيتي" userId="cb151b56e55a1c37" providerId="LiveId" clId="{AF41FB81-EBE1-4322-BC4D-6A579FDF50B9}" dt="2021-10-16T15:09:45.509" v="235" actId="478"/>
          <ac:picMkLst>
            <pc:docMk/>
            <pc:sldMk cId="3903584693" sldId="290"/>
            <ac:picMk id="8" creationId="{009242DD-61D9-4CBF-A42A-4205B6172CD7}"/>
          </ac:picMkLst>
        </pc:picChg>
        <pc:picChg chg="mod">
          <ac:chgData name="منى الثبيتي" userId="cb151b56e55a1c37" providerId="LiveId" clId="{AF41FB81-EBE1-4322-BC4D-6A579FDF50B9}" dt="2021-10-16T16:09:15.990" v="405"/>
          <ac:picMkLst>
            <pc:docMk/>
            <pc:sldMk cId="3903584693" sldId="290"/>
            <ac:picMk id="10" creationId="{D4E82568-92B7-4E8A-8231-A2F5B0A10D42}"/>
          </ac:picMkLst>
        </pc:picChg>
        <pc:picChg chg="add mod">
          <ac:chgData name="منى الثبيتي" userId="cb151b56e55a1c37" providerId="LiveId" clId="{AF41FB81-EBE1-4322-BC4D-6A579FDF50B9}" dt="2021-10-16T15:11:25.647" v="251"/>
          <ac:picMkLst>
            <pc:docMk/>
            <pc:sldMk cId="3903584693" sldId="290"/>
            <ac:picMk id="12" creationId="{5C5099E4-E665-4E14-94A0-98FABE7BE0E0}"/>
          </ac:picMkLst>
        </pc:picChg>
        <pc:picChg chg="del">
          <ac:chgData name="منى الثبيتي" userId="cb151b56e55a1c37" providerId="LiveId" clId="{AF41FB81-EBE1-4322-BC4D-6A579FDF50B9}" dt="2021-10-16T15:09:47.408" v="236" actId="478"/>
          <ac:picMkLst>
            <pc:docMk/>
            <pc:sldMk cId="3903584693" sldId="290"/>
            <ac:picMk id="15" creationId="{E985FF96-2D40-468F-89FA-914C30CCEFC7}"/>
          </ac:picMkLst>
        </pc:picChg>
        <pc:picChg chg="del">
          <ac:chgData name="منى الثبيتي" userId="cb151b56e55a1c37" providerId="LiveId" clId="{AF41FB81-EBE1-4322-BC4D-6A579FDF50B9}" dt="2021-10-16T15:09:51.088" v="237" actId="478"/>
          <ac:picMkLst>
            <pc:docMk/>
            <pc:sldMk cId="3903584693" sldId="290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5:12:06.673" v="259" actId="1076"/>
          <ac:picMkLst>
            <pc:docMk/>
            <pc:sldMk cId="3903584693" sldId="290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8:57.575" v="404" actId="1036"/>
          <ac:picMkLst>
            <pc:docMk/>
            <pc:sldMk cId="3903584693" sldId="290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49.871" v="388"/>
        <pc:sldMkLst>
          <pc:docMk/>
          <pc:sldMk cId="597547868" sldId="291"/>
        </pc:sldMkLst>
        <pc:picChg chg="del">
          <ac:chgData name="منى الثبيتي" userId="cb151b56e55a1c37" providerId="LiveId" clId="{AF41FB81-EBE1-4322-BC4D-6A579FDF50B9}" dt="2021-10-16T15:12:32.708" v="265" actId="478"/>
          <ac:picMkLst>
            <pc:docMk/>
            <pc:sldMk cId="597547868" sldId="291"/>
            <ac:picMk id="3" creationId="{D4DB82C8-824B-41AA-9A79-84E1E0192CCC}"/>
          </ac:picMkLst>
        </pc:picChg>
        <pc:picChg chg="add mod">
          <ac:chgData name="منى الثبيتي" userId="cb151b56e55a1c37" providerId="LiveId" clId="{AF41FB81-EBE1-4322-BC4D-6A579FDF50B9}" dt="2021-10-16T15:13:00.600" v="270"/>
          <ac:picMkLst>
            <pc:docMk/>
            <pc:sldMk cId="597547868" sldId="291"/>
            <ac:picMk id="4" creationId="{B0A64162-61B9-42D2-9DB8-663B7724E369}"/>
          </ac:picMkLst>
        </pc:picChg>
        <pc:picChg chg="mod">
          <ac:chgData name="منى الثبيتي" userId="cb151b56e55a1c37" providerId="LiveId" clId="{AF41FB81-EBE1-4322-BC4D-6A579FDF50B9}" dt="2021-10-16T15:16:17.762" v="274" actId="14100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AF41FB81-EBE1-4322-BC4D-6A579FDF50B9}" dt="2021-10-16T16:08:49.871" v="388"/>
          <ac:picMkLst>
            <pc:docMk/>
            <pc:sldMk cId="597547868" sldId="291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12:34.539" v="266" actId="478"/>
          <ac:picMkLst>
            <pc:docMk/>
            <pc:sldMk cId="597547868" sldId="291"/>
            <ac:picMk id="29" creationId="{5DE62E22-AB34-4D9F-AFE8-03A82B38840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32.488" v="387"/>
        <pc:sldMkLst>
          <pc:docMk/>
          <pc:sldMk cId="1086899054" sldId="292"/>
        </pc:sldMkLst>
        <pc:spChg chg="mod">
          <ac:chgData name="منى الثبيتي" userId="cb151b56e55a1c37" providerId="LiveId" clId="{AF41FB81-EBE1-4322-BC4D-6A579FDF50B9}" dt="2021-10-16T16:02:45.430" v="302" actId="20577"/>
          <ac:spMkLst>
            <pc:docMk/>
            <pc:sldMk cId="1086899054" sldId="29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6:01:50.470" v="297" actId="478"/>
          <ac:picMkLst>
            <pc:docMk/>
            <pc:sldMk cId="1086899054" sldId="292"/>
            <ac:picMk id="3" creationId="{3134BCBC-5BE1-41D1-A0E7-1BF9AAFF6844}"/>
          </ac:picMkLst>
        </pc:picChg>
        <pc:picChg chg="add mod">
          <ac:chgData name="منى الثبيتي" userId="cb151b56e55a1c37" providerId="LiveId" clId="{AF41FB81-EBE1-4322-BC4D-6A579FDF50B9}" dt="2021-10-16T16:04:10.166" v="306" actId="1076"/>
          <ac:picMkLst>
            <pc:docMk/>
            <pc:sldMk cId="1086899054" sldId="292"/>
            <ac:picMk id="4" creationId="{19C5CA25-869C-409C-A5A7-D9BCDB4A91BE}"/>
          </ac:picMkLst>
        </pc:picChg>
        <pc:picChg chg="del">
          <ac:chgData name="منى الثبيتي" userId="cb151b56e55a1c37" providerId="LiveId" clId="{AF41FB81-EBE1-4322-BC4D-6A579FDF50B9}" dt="2021-10-16T16:01:59.994" v="299" actId="478"/>
          <ac:picMkLst>
            <pc:docMk/>
            <pc:sldMk cId="1086899054" sldId="292"/>
            <ac:picMk id="7" creationId="{2E5662D6-4405-4CC5-82CD-33B9CA770257}"/>
          </ac:picMkLst>
        </pc:picChg>
        <pc:picChg chg="add mod">
          <ac:chgData name="منى الثبيتي" userId="cb151b56e55a1c37" providerId="LiveId" clId="{AF41FB81-EBE1-4322-BC4D-6A579FDF50B9}" dt="2021-10-16T16:04:48.876" v="311"/>
          <ac:picMkLst>
            <pc:docMk/>
            <pc:sldMk cId="1086899054" sldId="292"/>
            <ac:picMk id="8" creationId="{EA30A7E1-3A97-4C8E-8E20-419DF5E904D2}"/>
          </ac:picMkLst>
        </pc:picChg>
        <pc:picChg chg="mod">
          <ac:chgData name="منى الثبيتي" userId="cb151b56e55a1c37" providerId="LiveId" clId="{AF41FB81-EBE1-4322-BC4D-6A579FDF50B9}" dt="2021-10-16T16:08:32.488" v="387"/>
          <ac:picMkLst>
            <pc:docMk/>
            <pc:sldMk cId="1086899054" sldId="292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6:02:01.722" v="300" actId="478"/>
          <ac:picMkLst>
            <pc:docMk/>
            <pc:sldMk cId="1086899054" sldId="292"/>
            <ac:picMk id="12" creationId="{5C5099E4-E665-4E14-94A0-98FABE7BE0E0}"/>
          </ac:picMkLst>
        </pc:picChg>
        <pc:picChg chg="add mod">
          <ac:chgData name="منى الثبيتي" userId="cb151b56e55a1c37" providerId="LiveId" clId="{AF41FB81-EBE1-4322-BC4D-6A579FDF50B9}" dt="2021-10-16T16:05:21.947" v="315" actId="1076"/>
          <ac:picMkLst>
            <pc:docMk/>
            <pc:sldMk cId="1086899054" sldId="292"/>
            <ac:picMk id="15" creationId="{66CBB9BD-ADCD-409F-AF96-CE951B6E6A78}"/>
          </ac:picMkLst>
        </pc:picChg>
        <pc:picChg chg="del">
          <ac:chgData name="منى الثبيتي" userId="cb151b56e55a1c37" providerId="LiveId" clId="{AF41FB81-EBE1-4322-BC4D-6A579FDF50B9}" dt="2021-10-16T16:01:52.201" v="298" actId="478"/>
          <ac:picMkLst>
            <pc:docMk/>
            <pc:sldMk cId="1086899054" sldId="292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7:58.202" v="386" actId="1036"/>
          <ac:picMkLst>
            <pc:docMk/>
            <pc:sldMk cId="1086899054" sldId="292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7:40.223" v="370" actId="1076"/>
        <pc:sldMkLst>
          <pc:docMk/>
          <pc:sldMk cId="1160878412" sldId="293"/>
        </pc:sldMkLst>
        <pc:spChg chg="mod">
          <ac:chgData name="منى الثبيتي" userId="cb151b56e55a1c37" providerId="LiveId" clId="{AF41FB81-EBE1-4322-BC4D-6A579FDF50B9}" dt="2021-10-16T16:05:38.751" v="320" actId="20577"/>
          <ac:spMkLst>
            <pc:docMk/>
            <pc:sldMk cId="1160878412" sldId="29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6:07:20.189" v="337" actId="1076"/>
          <ac:picMkLst>
            <pc:docMk/>
            <pc:sldMk cId="1160878412" sldId="293"/>
            <ac:picMk id="3" creationId="{30E96950-9238-4904-B683-2E958D878E8C}"/>
          </ac:picMkLst>
        </pc:picChg>
        <pc:picChg chg="del">
          <ac:chgData name="منى الثبيتي" userId="cb151b56e55a1c37" providerId="LiveId" clId="{AF41FB81-EBE1-4322-BC4D-6A579FDF50B9}" dt="2021-10-16T16:05:31.709" v="317" actId="478"/>
          <ac:picMkLst>
            <pc:docMk/>
            <pc:sldMk cId="1160878412" sldId="293"/>
            <ac:picMk id="4" creationId="{B0A64162-61B9-42D2-9DB8-663B7724E369}"/>
          </ac:picMkLst>
        </pc:picChg>
        <pc:picChg chg="del">
          <ac:chgData name="منى الثبيتي" userId="cb151b56e55a1c37" providerId="LiveId" clId="{AF41FB81-EBE1-4322-BC4D-6A579FDF50B9}" dt="2021-10-16T16:05:33.601" v="318" actId="478"/>
          <ac:picMkLst>
            <pc:docMk/>
            <pc:sldMk cId="1160878412" sldId="293"/>
            <ac:picMk id="7" creationId="{E6B1816A-4C12-441E-BB13-1CFA0B03AC39}"/>
          </ac:picMkLst>
        </pc:picChg>
        <pc:picChg chg="add mod">
          <ac:chgData name="منى الثبيتي" userId="cb151b56e55a1c37" providerId="LiveId" clId="{AF41FB81-EBE1-4322-BC4D-6A579FDF50B9}" dt="2021-10-16T16:07:22.848" v="350" actId="1035"/>
          <ac:picMkLst>
            <pc:docMk/>
            <pc:sldMk cId="1160878412" sldId="293"/>
            <ac:picMk id="8" creationId="{6339EBCE-AF36-4896-9C29-ABD83D7CCA25}"/>
          </ac:picMkLst>
        </pc:picChg>
        <pc:picChg chg="add mod">
          <ac:chgData name="منى الثبيتي" userId="cb151b56e55a1c37" providerId="LiveId" clId="{AF41FB81-EBE1-4322-BC4D-6A579FDF50B9}" dt="2021-10-16T16:07:25.986" v="366" actId="1035"/>
          <ac:picMkLst>
            <pc:docMk/>
            <pc:sldMk cId="1160878412" sldId="293"/>
            <ac:picMk id="15" creationId="{5B982130-A59C-4589-84E1-9E00B536F24A}"/>
          </ac:picMkLst>
        </pc:picChg>
        <pc:picChg chg="add mod">
          <ac:chgData name="منى الثبيتي" userId="cb151b56e55a1c37" providerId="LiveId" clId="{AF41FB81-EBE1-4322-BC4D-6A579FDF50B9}" dt="2021-10-16T16:07:40.223" v="370" actId="1076"/>
          <ac:picMkLst>
            <pc:docMk/>
            <pc:sldMk cId="1160878412" sldId="293"/>
            <ac:picMk id="27" creationId="{534790A6-E195-4AC5-AF21-0C1BFE21A743}"/>
          </ac:picMkLst>
        </pc:picChg>
      </pc:sldChg>
    </pc:docChg>
  </pc:docChgLst>
  <pc:docChgLst>
    <pc:chgData name="منى الثبيتي" userId="cb151b56e55a1c37" providerId="LiveId" clId="{431C517E-7BC6-4ADB-A6C5-1B4E6FC3935A}"/>
    <pc:docChg chg="custSel delSld modSld modSection">
      <pc:chgData name="منى الثبيتي" userId="cb151b56e55a1c37" providerId="LiveId" clId="{431C517E-7BC6-4ADB-A6C5-1B4E6FC3935A}" dt="2021-10-17T07:14:16.205" v="441"/>
      <pc:docMkLst>
        <pc:docMk/>
      </pc:docMkLst>
      <pc:sldChg chg="addSp delSp modSp mod">
        <pc:chgData name="منى الثبيتي" userId="cb151b56e55a1c37" providerId="LiveId" clId="{431C517E-7BC6-4ADB-A6C5-1B4E6FC3935A}" dt="2021-10-17T06:31:19.586" v="18"/>
        <pc:sldMkLst>
          <pc:docMk/>
          <pc:sldMk cId="3279427134" sldId="258"/>
        </pc:sldMkLst>
        <pc:picChg chg="del">
          <ac:chgData name="منى الثبيتي" userId="cb151b56e55a1c37" providerId="LiveId" clId="{431C517E-7BC6-4ADB-A6C5-1B4E6FC3935A}" dt="2021-10-17T06:30:46.568" v="13" actId="478"/>
          <ac:picMkLst>
            <pc:docMk/>
            <pc:sldMk cId="3279427134" sldId="258"/>
            <ac:picMk id="6" creationId="{53BE5279-AED1-4A3F-AB78-2044E0BE72F8}"/>
          </ac:picMkLst>
        </pc:picChg>
        <pc:picChg chg="add mod">
          <ac:chgData name="منى الثبيتي" userId="cb151b56e55a1c37" providerId="LiveId" clId="{431C517E-7BC6-4ADB-A6C5-1B4E6FC3935A}" dt="2021-10-17T06:31:19.586" v="18"/>
          <ac:picMkLst>
            <pc:docMk/>
            <pc:sldMk cId="3279427134" sldId="258"/>
            <ac:picMk id="7" creationId="{C5CCDE7B-C729-4765-85DB-753818546935}"/>
          </ac:picMkLst>
        </pc:picChg>
      </pc:sldChg>
      <pc:sldChg chg="addSp delSp modSp mod">
        <pc:chgData name="منى الثبيتي" userId="cb151b56e55a1c37" providerId="LiveId" clId="{431C517E-7BC6-4ADB-A6C5-1B4E6FC3935A}" dt="2021-10-17T06:31:38.823" v="24" actId="1076"/>
        <pc:sldMkLst>
          <pc:docMk/>
          <pc:sldMk cId="1673484133" sldId="259"/>
        </pc:sldMkLst>
        <pc:picChg chg="add mod">
          <ac:chgData name="منى الثبيتي" userId="cb151b56e55a1c37" providerId="LiveId" clId="{431C517E-7BC6-4ADB-A6C5-1B4E6FC3935A}" dt="2021-10-17T06:31:38.823" v="24" actId="1076"/>
          <ac:picMkLst>
            <pc:docMk/>
            <pc:sldMk cId="1673484133" sldId="259"/>
            <ac:picMk id="3" creationId="{2BDDD778-B796-4A63-8DC6-C0E950409889}"/>
          </ac:picMkLst>
        </pc:picChg>
        <pc:picChg chg="del">
          <ac:chgData name="منى الثبيتي" userId="cb151b56e55a1c37" providerId="LiveId" clId="{431C517E-7BC6-4ADB-A6C5-1B4E6FC3935A}" dt="2021-10-17T06:31:24.585" v="19" actId="478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431C517E-7BC6-4ADB-A6C5-1B4E6FC3935A}" dt="2021-10-17T06:36:03.118" v="76"/>
        <pc:sldMkLst>
          <pc:docMk/>
          <pc:sldMk cId="1436551722" sldId="267"/>
        </pc:sldMkLst>
        <pc:picChg chg="del">
          <ac:chgData name="منى الثبيتي" userId="cb151b56e55a1c37" providerId="LiveId" clId="{431C517E-7BC6-4ADB-A6C5-1B4E6FC3935A}" dt="2021-10-17T06:36:01.423" v="75" actId="478"/>
          <ac:picMkLst>
            <pc:docMk/>
            <pc:sldMk cId="1436551722" sldId="267"/>
            <ac:picMk id="52" creationId="{2F7A7AC2-82EC-456D-9A2E-1C262AD5929A}"/>
          </ac:picMkLst>
        </pc:picChg>
        <pc:picChg chg="add mod">
          <ac:chgData name="منى الثبيتي" userId="cb151b56e55a1c37" providerId="LiveId" clId="{431C517E-7BC6-4ADB-A6C5-1B4E6FC3935A}" dt="2021-10-17T06:36:03.118" v="76"/>
          <ac:picMkLst>
            <pc:docMk/>
            <pc:sldMk cId="1436551722" sldId="267"/>
            <ac:picMk id="53" creationId="{6D099ECD-5612-4EE0-823F-CA720C0C3911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41:59.270" v="129"/>
        <pc:sldMkLst>
          <pc:docMk/>
          <pc:sldMk cId="763320181" sldId="268"/>
        </pc:sldMkLst>
        <pc:spChg chg="mod">
          <ac:chgData name="منى الثبيتي" userId="cb151b56e55a1c37" providerId="LiveId" clId="{431C517E-7BC6-4ADB-A6C5-1B4E6FC3935A}" dt="2021-10-17T06:36:27.273" v="84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31C517E-7BC6-4ADB-A6C5-1B4E6FC3935A}" dt="2021-10-17T06:38:14.938" v="107" actId="14100"/>
          <ac:picMkLst>
            <pc:docMk/>
            <pc:sldMk cId="763320181" sldId="268"/>
            <ac:picMk id="3" creationId="{58B3C21E-E8F5-49B0-B225-55516CC89B3F}"/>
          </ac:picMkLst>
        </pc:picChg>
        <pc:picChg chg="del">
          <ac:chgData name="منى الثبيتي" userId="cb151b56e55a1c37" providerId="LiveId" clId="{431C517E-7BC6-4ADB-A6C5-1B4E6FC3935A}" dt="2021-10-17T06:36:19.312" v="80" actId="478"/>
          <ac:picMkLst>
            <pc:docMk/>
            <pc:sldMk cId="763320181" sldId="268"/>
            <ac:picMk id="4" creationId="{53C6BC4C-D95D-45E8-B5C4-91F8F2EC1E6C}"/>
          </ac:picMkLst>
        </pc:picChg>
        <pc:picChg chg="del">
          <ac:chgData name="منى الثبيتي" userId="cb151b56e55a1c37" providerId="LiveId" clId="{431C517E-7BC6-4ADB-A6C5-1B4E6FC3935A}" dt="2021-10-17T06:36:21.240" v="81" actId="478"/>
          <ac:picMkLst>
            <pc:docMk/>
            <pc:sldMk cId="763320181" sldId="268"/>
            <ac:picMk id="7" creationId="{C622B83F-3814-43D8-8764-4D50A82C8BE4}"/>
          </ac:picMkLst>
        </pc:picChg>
        <pc:picChg chg="add mod">
          <ac:chgData name="منى الثبيتي" userId="cb151b56e55a1c37" providerId="LiveId" clId="{431C517E-7BC6-4ADB-A6C5-1B4E6FC3935A}" dt="2021-10-17T06:38:21.897" v="109"/>
          <ac:picMkLst>
            <pc:docMk/>
            <pc:sldMk cId="763320181" sldId="268"/>
            <ac:picMk id="8" creationId="{25D4B11F-7F4B-4CD0-A5A5-CDC45E63E8CE}"/>
          </ac:picMkLst>
        </pc:picChg>
        <pc:picChg chg="del">
          <ac:chgData name="منى الثبيتي" userId="cb151b56e55a1c37" providerId="LiveId" clId="{431C517E-7BC6-4ADB-A6C5-1B4E6FC3935A}" dt="2021-10-17T06:36:22.814" v="82" actId="478"/>
          <ac:picMkLst>
            <pc:docMk/>
            <pc:sldMk cId="763320181" sldId="268"/>
            <ac:picMk id="13" creationId="{54FBFC71-5D3E-48DB-BBD8-BB9F8DF91DC5}"/>
          </ac:picMkLst>
        </pc:picChg>
        <pc:picChg chg="add mod">
          <ac:chgData name="منى الثبيتي" userId="cb151b56e55a1c37" providerId="LiveId" clId="{431C517E-7BC6-4ADB-A6C5-1B4E6FC3935A}" dt="2021-10-17T06:39:00.606" v="114"/>
          <ac:picMkLst>
            <pc:docMk/>
            <pc:sldMk cId="763320181" sldId="268"/>
            <ac:picMk id="16" creationId="{EB648808-7275-4E7D-9E61-9E658379D478}"/>
          </ac:picMkLst>
        </pc:picChg>
        <pc:picChg chg="add mod">
          <ac:chgData name="منى الثبيتي" userId="cb151b56e55a1c37" providerId="LiveId" clId="{431C517E-7BC6-4ADB-A6C5-1B4E6FC3935A}" dt="2021-10-17T06:36:17.708" v="79" actId="1076"/>
          <ac:picMkLst>
            <pc:docMk/>
            <pc:sldMk cId="763320181" sldId="268"/>
            <ac:picMk id="20" creationId="{F6BA522A-63A0-43BC-B379-E56628D06C12}"/>
          </ac:picMkLst>
        </pc:picChg>
        <pc:picChg chg="del">
          <ac:chgData name="منى الثبيتي" userId="cb151b56e55a1c37" providerId="LiveId" clId="{431C517E-7BC6-4ADB-A6C5-1B4E6FC3935A}" dt="2021-10-17T06:36:12.533" v="77" actId="478"/>
          <ac:picMkLst>
            <pc:docMk/>
            <pc:sldMk cId="763320181" sldId="268"/>
            <ac:picMk id="21" creationId="{3C3BE6E5-33C7-4EEA-B4F5-578C880A19D2}"/>
          </ac:picMkLst>
        </pc:picChg>
        <pc:picChg chg="add mod">
          <ac:chgData name="منى الثبيتي" userId="cb151b56e55a1c37" providerId="LiveId" clId="{431C517E-7BC6-4ADB-A6C5-1B4E6FC3935A}" dt="2021-10-17T06:41:41.979" v="124" actId="1076"/>
          <ac:picMkLst>
            <pc:docMk/>
            <pc:sldMk cId="763320181" sldId="268"/>
            <ac:picMk id="22" creationId="{B1278E31-DA4E-4779-9563-DD00820BED21}"/>
          </ac:picMkLst>
        </pc:picChg>
        <pc:picChg chg="add mod">
          <ac:chgData name="منى الثبيتي" userId="cb151b56e55a1c37" providerId="LiveId" clId="{431C517E-7BC6-4ADB-A6C5-1B4E6FC3935A}" dt="2021-10-17T06:41:55.469" v="128" actId="14100"/>
          <ac:picMkLst>
            <pc:docMk/>
            <pc:sldMk cId="763320181" sldId="268"/>
            <ac:picMk id="24" creationId="{C8E5AF5A-6D9A-46DE-8A89-7303E3182E55}"/>
          </ac:picMkLst>
        </pc:picChg>
      </pc:sldChg>
      <pc:sldChg chg="addSp delSp modSp mod delAnim">
        <pc:chgData name="منى الثبيتي" userId="cb151b56e55a1c37" providerId="LiveId" clId="{431C517E-7BC6-4ADB-A6C5-1B4E6FC3935A}" dt="2021-10-17T07:03:11.047" v="350"/>
        <pc:sldMkLst>
          <pc:docMk/>
          <pc:sldMk cId="2823437294" sldId="269"/>
        </pc:sldMkLst>
        <pc:picChg chg="mod">
          <ac:chgData name="منى الثبيتي" userId="cb151b56e55a1c37" providerId="LiveId" clId="{431C517E-7BC6-4ADB-A6C5-1B4E6FC3935A}" dt="2021-10-17T07:03:09.110" v="349" actId="1076"/>
          <ac:picMkLst>
            <pc:docMk/>
            <pc:sldMk cId="2823437294" sldId="269"/>
            <ac:picMk id="14" creationId="{15416355-B347-4797-8A21-5D6B03863885}"/>
          </ac:picMkLst>
        </pc:picChg>
        <pc:picChg chg="del">
          <ac:chgData name="منى الثبيتي" userId="cb151b56e55a1c37" providerId="LiveId" clId="{431C517E-7BC6-4ADB-A6C5-1B4E6FC3935A}" dt="2021-10-17T07:03:01.844" v="346" actId="478"/>
          <ac:picMkLst>
            <pc:docMk/>
            <pc:sldMk cId="2823437294" sldId="269"/>
            <ac:picMk id="52" creationId="{8C8CF65B-9986-41C3-8E78-3CDBB15DE9E5}"/>
          </ac:picMkLst>
        </pc:picChg>
        <pc:picChg chg="add mod">
          <ac:chgData name="منى الثبيتي" userId="cb151b56e55a1c37" providerId="LiveId" clId="{431C517E-7BC6-4ADB-A6C5-1B4E6FC3935A}" dt="2021-10-17T07:03:11.047" v="350"/>
          <ac:picMkLst>
            <pc:docMk/>
            <pc:sldMk cId="2823437294" sldId="269"/>
            <ac:picMk id="53" creationId="{7A27F2C9-AFE9-4899-A48C-02A3FF58D391}"/>
          </ac:picMkLst>
        </pc:picChg>
        <pc:cxnChg chg="del">
          <ac:chgData name="منى الثبيتي" userId="cb151b56e55a1c37" providerId="LiveId" clId="{431C517E-7BC6-4ADB-A6C5-1B4E6FC3935A}" dt="2021-10-17T07:03:07.140" v="348" actId="478"/>
          <ac:cxnSpMkLst>
            <pc:docMk/>
            <pc:sldMk cId="2823437294" sldId="269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431C517E-7BC6-4ADB-A6C5-1B4E6FC3935A}" dt="2021-10-17T06:53:36.084" v="219"/>
        <pc:sldMkLst>
          <pc:docMk/>
          <pc:sldMk cId="944738685" sldId="272"/>
        </pc:sldMkLst>
        <pc:spChg chg="mod">
          <ac:chgData name="منى الثبيتي" userId="cb151b56e55a1c37" providerId="LiveId" clId="{431C517E-7BC6-4ADB-A6C5-1B4E6FC3935A}" dt="2021-10-17T06:48:29.524" v="181" actId="20577"/>
          <ac:spMkLst>
            <pc:docMk/>
            <pc:sldMk cId="944738685" sldId="272"/>
            <ac:spMk id="42" creationId="{B819FCC7-00D9-4484-A77F-C35C9E8A5333}"/>
          </ac:spMkLst>
        </pc:spChg>
        <pc:picChg chg="add mod">
          <ac:chgData name="منى الثبيتي" userId="cb151b56e55a1c37" providerId="LiveId" clId="{431C517E-7BC6-4ADB-A6C5-1B4E6FC3935A}" dt="2021-10-17T06:48:52.976" v="184"/>
          <ac:picMkLst>
            <pc:docMk/>
            <pc:sldMk cId="944738685" sldId="272"/>
            <ac:picMk id="3" creationId="{D674E7A2-E6D0-4D6D-9C15-048097224D7F}"/>
          </ac:picMkLst>
        </pc:picChg>
        <pc:picChg chg="del">
          <ac:chgData name="منى الثبيتي" userId="cb151b56e55a1c37" providerId="LiveId" clId="{431C517E-7BC6-4ADB-A6C5-1B4E6FC3935A}" dt="2021-10-17T06:48:16.727" v="176" actId="478"/>
          <ac:picMkLst>
            <pc:docMk/>
            <pc:sldMk cId="944738685" sldId="272"/>
            <ac:picMk id="4" creationId="{C67A7C5F-6F1C-4769-A495-9837D0E40426}"/>
          </ac:picMkLst>
        </pc:picChg>
        <pc:picChg chg="add mod">
          <ac:chgData name="منى الثبيتي" userId="cb151b56e55a1c37" providerId="LiveId" clId="{431C517E-7BC6-4ADB-A6C5-1B4E6FC3935A}" dt="2021-10-17T06:49:34.469" v="189"/>
          <ac:picMkLst>
            <pc:docMk/>
            <pc:sldMk cId="944738685" sldId="272"/>
            <ac:picMk id="7" creationId="{5BA01609-9CAA-4B0F-89DE-9F945449B42D}"/>
          </ac:picMkLst>
        </pc:picChg>
        <pc:picChg chg="del">
          <ac:chgData name="منى الثبيتي" userId="cb151b56e55a1c37" providerId="LiveId" clId="{431C517E-7BC6-4ADB-A6C5-1B4E6FC3935A}" dt="2021-10-17T06:48:18.503" v="177" actId="478"/>
          <ac:picMkLst>
            <pc:docMk/>
            <pc:sldMk cId="944738685" sldId="272"/>
            <ac:picMk id="8" creationId="{009242DD-61D9-4CBF-A42A-4205B6172CD7}"/>
          </ac:picMkLst>
        </pc:picChg>
        <pc:picChg chg="add mod modCrop">
          <ac:chgData name="منى الثبيتي" userId="cb151b56e55a1c37" providerId="LiveId" clId="{431C517E-7BC6-4ADB-A6C5-1B4E6FC3935A}" dt="2021-10-17T06:51:03.841" v="198" actId="732"/>
          <ac:picMkLst>
            <pc:docMk/>
            <pc:sldMk cId="944738685" sldId="272"/>
            <ac:picMk id="12" creationId="{08B801CB-10AA-44A0-A6D1-EDFDFAE8EBFA}"/>
          </ac:picMkLst>
        </pc:picChg>
        <pc:picChg chg="del">
          <ac:chgData name="منى الثبيتي" userId="cb151b56e55a1c37" providerId="LiveId" clId="{431C517E-7BC6-4ADB-A6C5-1B4E6FC3935A}" dt="2021-10-17T06:48:20.118" v="178" actId="478"/>
          <ac:picMkLst>
            <pc:docMk/>
            <pc:sldMk cId="944738685" sldId="272"/>
            <ac:picMk id="15" creationId="{E985FF96-2D40-468F-89FA-914C30CCEFC7}"/>
          </ac:picMkLst>
        </pc:picChg>
        <pc:picChg chg="del">
          <ac:chgData name="منى الثبيتي" userId="cb151b56e55a1c37" providerId="LiveId" clId="{431C517E-7BC6-4ADB-A6C5-1B4E6FC3935A}" dt="2021-10-17T06:48:21.793" v="179" actId="478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431C517E-7BC6-4ADB-A6C5-1B4E6FC3935A}" dt="2021-10-17T06:51:31.731" v="202" actId="1076"/>
          <ac:picMkLst>
            <pc:docMk/>
            <pc:sldMk cId="944738685" sldId="272"/>
            <ac:picMk id="18" creationId="{5740376B-A52C-45FE-974F-75C1F73015E0}"/>
          </ac:picMkLst>
        </pc:picChg>
        <pc:picChg chg="del">
          <ac:chgData name="منى الثبيتي" userId="cb151b56e55a1c37" providerId="LiveId" clId="{431C517E-7BC6-4ADB-A6C5-1B4E6FC3935A}" dt="2021-10-17T06:48:12.995" v="174" actId="478"/>
          <ac:picMkLst>
            <pc:docMk/>
            <pc:sldMk cId="944738685" sldId="272"/>
            <ac:picMk id="20" creationId="{98A7A184-25E4-4980-BCDD-A3DE471F6573}"/>
          </ac:picMkLst>
        </pc:picChg>
        <pc:picChg chg="add mod">
          <ac:chgData name="منى الثبيتي" userId="cb151b56e55a1c37" providerId="LiveId" clId="{431C517E-7BC6-4ADB-A6C5-1B4E6FC3935A}" dt="2021-10-17T06:48:14.894" v="175"/>
          <ac:picMkLst>
            <pc:docMk/>
            <pc:sldMk cId="944738685" sldId="272"/>
            <ac:picMk id="22" creationId="{8F4C2CD5-7428-4D42-92E8-9C0F5DB42B0A}"/>
          </ac:picMkLst>
        </pc:picChg>
        <pc:picChg chg="add mod">
          <ac:chgData name="منى الثبيتي" userId="cb151b56e55a1c37" providerId="LiveId" clId="{431C517E-7BC6-4ADB-A6C5-1B4E6FC3935A}" dt="2021-10-17T06:52:07.606" v="207"/>
          <ac:picMkLst>
            <pc:docMk/>
            <pc:sldMk cId="944738685" sldId="272"/>
            <ac:picMk id="24" creationId="{65C512E0-63F2-4FDA-BD55-764065146DE5}"/>
          </ac:picMkLst>
        </pc:picChg>
        <pc:picChg chg="add mod">
          <ac:chgData name="منى الثبيتي" userId="cb151b56e55a1c37" providerId="LiveId" clId="{431C517E-7BC6-4ADB-A6C5-1B4E6FC3935A}" dt="2021-10-17T06:52:44.974" v="212"/>
          <ac:picMkLst>
            <pc:docMk/>
            <pc:sldMk cId="944738685" sldId="272"/>
            <ac:picMk id="26" creationId="{479270A6-0131-4F65-8570-BC0933E79A90}"/>
          </ac:picMkLst>
        </pc:picChg>
        <pc:picChg chg="add mod">
          <ac:chgData name="منى الثبيتي" userId="cb151b56e55a1c37" providerId="LiveId" clId="{431C517E-7BC6-4ADB-A6C5-1B4E6FC3935A}" dt="2021-10-17T06:53:36.084" v="219"/>
          <ac:picMkLst>
            <pc:docMk/>
            <pc:sldMk cId="944738685" sldId="272"/>
            <ac:picMk id="28" creationId="{E224005F-1812-482A-901E-8DC5C4EC3E6B}"/>
          </ac:picMkLst>
        </pc:picChg>
      </pc:sldChg>
      <pc:sldChg chg="addSp delSp modSp mod">
        <pc:chgData name="منى الثبيتي" userId="cb151b56e55a1c37" providerId="LiveId" clId="{431C517E-7BC6-4ADB-A6C5-1B4E6FC3935A}" dt="2021-10-17T07:12:56.968" v="440"/>
        <pc:sldMkLst>
          <pc:docMk/>
          <pc:sldMk cId="3591257260" sldId="273"/>
        </pc:sldMkLst>
        <pc:picChg chg="del">
          <ac:chgData name="منى الثبيتي" userId="cb151b56e55a1c37" providerId="LiveId" clId="{431C517E-7BC6-4ADB-A6C5-1B4E6FC3935A}" dt="2021-10-17T07:12:48.102" v="439" actId="478"/>
          <ac:picMkLst>
            <pc:docMk/>
            <pc:sldMk cId="3591257260" sldId="273"/>
            <ac:picMk id="21" creationId="{EBB364D3-D521-4443-B3F0-C1934552E6C3}"/>
          </ac:picMkLst>
        </pc:picChg>
        <pc:picChg chg="add mod">
          <ac:chgData name="منى الثبيتي" userId="cb151b56e55a1c37" providerId="LiveId" clId="{431C517E-7BC6-4ADB-A6C5-1B4E6FC3935A}" dt="2021-10-17T07:12:56.968" v="440"/>
          <ac:picMkLst>
            <pc:docMk/>
            <pc:sldMk cId="3591257260" sldId="273"/>
            <ac:picMk id="23" creationId="{FCE2098C-66F8-4DBA-9722-A68C7E11DB41}"/>
          </ac:picMkLst>
        </pc:picChg>
      </pc:sldChg>
      <pc:sldChg chg="addSp delSp modSp mod">
        <pc:chgData name="منى الثبيتي" userId="cb151b56e55a1c37" providerId="LiveId" clId="{431C517E-7BC6-4ADB-A6C5-1B4E6FC3935A}" dt="2021-10-17T07:09:42.612" v="413"/>
        <pc:sldMkLst>
          <pc:docMk/>
          <pc:sldMk cId="3398731474" sldId="274"/>
        </pc:sldMkLst>
        <pc:picChg chg="del">
          <ac:chgData name="منى الثبيتي" userId="cb151b56e55a1c37" providerId="LiveId" clId="{431C517E-7BC6-4ADB-A6C5-1B4E6FC3935A}" dt="2021-10-17T07:09:40.880" v="412" actId="478"/>
          <ac:picMkLst>
            <pc:docMk/>
            <pc:sldMk cId="3398731474" sldId="274"/>
            <ac:picMk id="52" creationId="{5E0D975C-4C89-4697-88D5-4FCECAD2CB1A}"/>
          </ac:picMkLst>
        </pc:picChg>
        <pc:picChg chg="add mod">
          <ac:chgData name="منى الثبيتي" userId="cb151b56e55a1c37" providerId="LiveId" clId="{431C517E-7BC6-4ADB-A6C5-1B4E6FC3935A}" dt="2021-10-17T07:09:42.612" v="413"/>
          <ac:picMkLst>
            <pc:docMk/>
            <pc:sldMk cId="3398731474" sldId="274"/>
            <ac:picMk id="53" creationId="{E18869C0-8E30-44C3-955A-A2136FD772DB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30:39.787" v="12"/>
        <pc:sldMkLst>
          <pc:docMk/>
          <pc:sldMk cId="3373581317" sldId="277"/>
        </pc:sldMkLst>
        <pc:picChg chg="add mod">
          <ac:chgData name="منى الثبيتي" userId="cb151b56e55a1c37" providerId="LiveId" clId="{431C517E-7BC6-4ADB-A6C5-1B4E6FC3935A}" dt="2021-10-17T06:29:39.876" v="5"/>
          <ac:picMkLst>
            <pc:docMk/>
            <pc:sldMk cId="3373581317" sldId="277"/>
            <ac:picMk id="3" creationId="{66DCC129-38B8-481F-890C-30A83A5BA9F9}"/>
          </ac:picMkLst>
        </pc:picChg>
        <pc:picChg chg="del">
          <ac:chgData name="منى الثبيتي" userId="cb151b56e55a1c37" providerId="LiveId" clId="{431C517E-7BC6-4ADB-A6C5-1B4E6FC3935A}" dt="2021-10-17T06:29:05.234" v="0" actId="478"/>
          <ac:picMkLst>
            <pc:docMk/>
            <pc:sldMk cId="3373581317" sldId="277"/>
            <ac:picMk id="4" creationId="{09D30A57-DE31-42B4-9751-8D77B085E6AF}"/>
          </ac:picMkLst>
        </pc:picChg>
        <pc:picChg chg="del">
          <ac:chgData name="منى الثبيتي" userId="cb151b56e55a1c37" providerId="LiveId" clId="{431C517E-7BC6-4ADB-A6C5-1B4E6FC3935A}" dt="2021-10-17T06:29:07.192" v="1" actId="478"/>
          <ac:picMkLst>
            <pc:docMk/>
            <pc:sldMk cId="3373581317" sldId="277"/>
            <ac:picMk id="7" creationId="{C991646A-F7AD-4D67-848F-ED3AA3EEB52C}"/>
          </ac:picMkLst>
        </pc:picChg>
        <pc:picChg chg="add mod">
          <ac:chgData name="منى الثبيتي" userId="cb151b56e55a1c37" providerId="LiveId" clId="{431C517E-7BC6-4ADB-A6C5-1B4E6FC3935A}" dt="2021-10-17T06:30:27.465" v="10"/>
          <ac:picMkLst>
            <pc:docMk/>
            <pc:sldMk cId="3373581317" sldId="277"/>
            <ac:picMk id="9" creationId="{435BC1FD-0584-4EC8-BF47-0C79A407DD22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37:17.759" v="95"/>
        <pc:sldMkLst>
          <pc:docMk/>
          <pc:sldMk cId="3193801237" sldId="278"/>
        </pc:sldMkLst>
        <pc:spChg chg="mod">
          <ac:chgData name="منى الثبيتي" userId="cb151b56e55a1c37" providerId="LiveId" clId="{431C517E-7BC6-4ADB-A6C5-1B4E6FC3935A}" dt="2021-10-17T06:32:07.864" v="4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31C517E-7BC6-4ADB-A6C5-1B4E6FC3935A}" dt="2021-10-17T06:32:35.126" v="46" actId="1076"/>
          <ac:picMkLst>
            <pc:docMk/>
            <pc:sldMk cId="3193801237" sldId="278"/>
            <ac:picMk id="3" creationId="{A430A473-EB94-4B4A-A7D6-1EEF396E5CAE}"/>
          </ac:picMkLst>
        </pc:picChg>
        <pc:picChg chg="del">
          <ac:chgData name="منى الثبيتي" userId="cb151b56e55a1c37" providerId="LiveId" clId="{431C517E-7BC6-4ADB-A6C5-1B4E6FC3935A}" dt="2021-10-17T06:31:52.370" v="36" actId="478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431C517E-7BC6-4ADB-A6C5-1B4E6FC3935A}" dt="2021-10-17T06:32:22.870" v="43" actId="478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431C517E-7BC6-4ADB-A6C5-1B4E6FC3935A}" dt="2021-10-17T06:33:10.784" v="51"/>
          <ac:picMkLst>
            <pc:docMk/>
            <pc:sldMk cId="3193801237" sldId="278"/>
            <ac:picMk id="8" creationId="{2DA8A867-86A2-424C-8A3C-1C1FD0B2FD1F}"/>
          </ac:picMkLst>
        </pc:picChg>
        <pc:picChg chg="del">
          <ac:chgData name="منى الثبيتي" userId="cb151b56e55a1c37" providerId="LiveId" clId="{431C517E-7BC6-4ADB-A6C5-1B4E6FC3935A}" dt="2021-10-17T06:31:54.014" v="37" actId="478"/>
          <ac:picMkLst>
            <pc:docMk/>
            <pc:sldMk cId="3193801237" sldId="278"/>
            <ac:picMk id="9" creationId="{C25AD5B0-DB6F-4D45-B335-ECF801466A84}"/>
          </ac:picMkLst>
        </pc:picChg>
        <pc:picChg chg="add mod">
          <ac:chgData name="منى الثبيتي" userId="cb151b56e55a1c37" providerId="LiveId" clId="{431C517E-7BC6-4ADB-A6C5-1B4E6FC3935A}" dt="2021-10-17T06:33:54.778" v="56"/>
          <ac:picMkLst>
            <pc:docMk/>
            <pc:sldMk cId="3193801237" sldId="278"/>
            <ac:picMk id="16" creationId="{7F01E2BA-845F-4D6A-9EB4-A5E9742BC2E2}"/>
          </ac:picMkLst>
        </pc:picChg>
        <pc:picChg chg="del">
          <ac:chgData name="منى الثبيتي" userId="cb151b56e55a1c37" providerId="LiveId" clId="{431C517E-7BC6-4ADB-A6C5-1B4E6FC3935A}" dt="2021-10-17T06:31:57.993" v="39" actId="478"/>
          <ac:picMkLst>
            <pc:docMk/>
            <pc:sldMk cId="3193801237" sldId="278"/>
            <ac:picMk id="17" creationId="{E31452C6-1FCA-4302-AB36-311731282AB6}"/>
          </ac:picMkLst>
        </pc:picChg>
        <pc:picChg chg="del">
          <ac:chgData name="منى الثبيتي" userId="cb151b56e55a1c37" providerId="LiveId" clId="{431C517E-7BC6-4ADB-A6C5-1B4E6FC3935A}" dt="2021-10-17T06:31:55.918" v="38" actId="478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431C517E-7BC6-4ADB-A6C5-1B4E6FC3935A}" dt="2021-10-17T06:34:18.202" v="60"/>
          <ac:picMkLst>
            <pc:docMk/>
            <pc:sldMk cId="3193801237" sldId="278"/>
            <ac:picMk id="20" creationId="{361065B7-DB5C-4D5A-B397-E5E49742FA10}"/>
          </ac:picMkLst>
        </pc:picChg>
        <pc:picChg chg="del">
          <ac:chgData name="منى الثبيتي" userId="cb151b56e55a1c37" providerId="LiveId" clId="{431C517E-7BC6-4ADB-A6C5-1B4E6FC3935A}" dt="2021-10-17T06:31:46.813" v="25" actId="478"/>
          <ac:picMkLst>
            <pc:docMk/>
            <pc:sldMk cId="3193801237" sldId="278"/>
            <ac:picMk id="21" creationId="{3E00891B-FE75-44F3-A454-8F6DB16AA8BD}"/>
          </ac:picMkLst>
        </pc:picChg>
        <pc:picChg chg="del">
          <ac:chgData name="منى الثبيتي" userId="cb151b56e55a1c37" providerId="LiveId" clId="{431C517E-7BC6-4ADB-A6C5-1B4E6FC3935A}" dt="2021-10-17T06:31:59.609" v="40" actId="478"/>
          <ac:picMkLst>
            <pc:docMk/>
            <pc:sldMk cId="3193801237" sldId="278"/>
            <ac:picMk id="22" creationId="{8E4E4694-F38D-4964-81D8-A91579C533F5}"/>
          </ac:picMkLst>
        </pc:picChg>
        <pc:picChg chg="add mod">
          <ac:chgData name="منى الثبيتي" userId="cb151b56e55a1c37" providerId="LiveId" clId="{431C517E-7BC6-4ADB-A6C5-1B4E6FC3935A}" dt="2021-10-17T06:31:50.482" v="35" actId="1036"/>
          <ac:picMkLst>
            <pc:docMk/>
            <pc:sldMk cId="3193801237" sldId="278"/>
            <ac:picMk id="23" creationId="{E05A6468-6BAB-4F8F-A036-31C48B93C03E}"/>
          </ac:picMkLst>
        </pc:picChg>
        <pc:picChg chg="add mod modCrop">
          <ac:chgData name="منى الثبيتي" userId="cb151b56e55a1c37" providerId="LiveId" clId="{431C517E-7BC6-4ADB-A6C5-1B4E6FC3935A}" dt="2021-10-17T06:35:31.742" v="70"/>
          <ac:picMkLst>
            <pc:docMk/>
            <pc:sldMk cId="3193801237" sldId="278"/>
            <ac:picMk id="25" creationId="{6B2A6496-C7CD-4CFA-A598-10D996B80272}"/>
          </ac:picMkLst>
        </pc:picChg>
        <pc:picChg chg="add del">
          <ac:chgData name="منى الثبيتي" userId="cb151b56e55a1c37" providerId="LiveId" clId="{431C517E-7BC6-4ADB-A6C5-1B4E6FC3935A}" dt="2021-10-17T06:35:51.796" v="74" actId="478"/>
          <ac:picMkLst>
            <pc:docMk/>
            <pc:sldMk cId="3193801237" sldId="278"/>
            <ac:picMk id="28" creationId="{A26526F2-3826-450A-9E98-55428EFB4A32}"/>
          </ac:picMkLst>
        </pc:picChg>
        <pc:picChg chg="add mod">
          <ac:chgData name="منى الثبيتي" userId="cb151b56e55a1c37" providerId="LiveId" clId="{431C517E-7BC6-4ADB-A6C5-1B4E6FC3935A}" dt="2021-10-17T06:37:05.603" v="89" actId="1076"/>
          <ac:picMkLst>
            <pc:docMk/>
            <pc:sldMk cId="3193801237" sldId="278"/>
            <ac:picMk id="64" creationId="{E111751E-D406-4004-BA8A-8FF180FF3A94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48:00.264" v="173"/>
        <pc:sldMkLst>
          <pc:docMk/>
          <pc:sldMk cId="3088808497" sldId="279"/>
        </pc:sldMkLst>
        <pc:spChg chg="mod">
          <ac:chgData name="منى الثبيتي" userId="cb151b56e55a1c37" providerId="LiveId" clId="{431C517E-7BC6-4ADB-A6C5-1B4E6FC3935A}" dt="2021-10-17T06:42:32.305" v="135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31C517E-7BC6-4ADB-A6C5-1B4E6FC3935A}" dt="2021-10-17T06:42:57.936" v="139"/>
          <ac:picMkLst>
            <pc:docMk/>
            <pc:sldMk cId="3088808497" sldId="279"/>
            <ac:picMk id="3" creationId="{272FFB90-867E-45F7-B8CD-5B9A15956D42}"/>
          </ac:picMkLst>
        </pc:picChg>
        <pc:picChg chg="del">
          <ac:chgData name="منى الثبيتي" userId="cb151b56e55a1c37" providerId="LiveId" clId="{431C517E-7BC6-4ADB-A6C5-1B4E6FC3935A}" dt="2021-10-17T06:42:21.538" v="132" actId="478"/>
          <ac:picMkLst>
            <pc:docMk/>
            <pc:sldMk cId="3088808497" sldId="279"/>
            <ac:picMk id="4" creationId="{5B009E54-CE5C-4CA6-A533-968F263FEDEF}"/>
          </ac:picMkLst>
        </pc:picChg>
        <pc:picChg chg="add mod">
          <ac:chgData name="منى الثبيتي" userId="cb151b56e55a1c37" providerId="LiveId" clId="{431C517E-7BC6-4ADB-A6C5-1B4E6FC3935A}" dt="2021-10-17T06:43:33.603" v="144"/>
          <ac:picMkLst>
            <pc:docMk/>
            <pc:sldMk cId="3088808497" sldId="279"/>
            <ac:picMk id="7" creationId="{5C689FDD-647F-49A3-9FCF-027FBA84C1F6}"/>
          </ac:picMkLst>
        </pc:picChg>
        <pc:picChg chg="add mod">
          <ac:chgData name="منى الثبيتي" userId="cb151b56e55a1c37" providerId="LiveId" clId="{431C517E-7BC6-4ADB-A6C5-1B4E6FC3935A}" dt="2021-10-17T06:44:07.270" v="149"/>
          <ac:picMkLst>
            <pc:docMk/>
            <pc:sldMk cId="3088808497" sldId="279"/>
            <ac:picMk id="9" creationId="{29700093-315D-4632-8579-EDC847C0F4D0}"/>
          </ac:picMkLst>
        </pc:picChg>
        <pc:picChg chg="add mod">
          <ac:chgData name="منى الثبيتي" userId="cb151b56e55a1c37" providerId="LiveId" clId="{431C517E-7BC6-4ADB-A6C5-1B4E6FC3935A}" dt="2021-10-17T06:44:39.030" v="154"/>
          <ac:picMkLst>
            <pc:docMk/>
            <pc:sldMk cId="3088808497" sldId="279"/>
            <ac:picMk id="16" creationId="{EB0B2283-9131-49AC-A46D-6DD726D1047C}"/>
          </ac:picMkLst>
        </pc:picChg>
        <pc:picChg chg="add mod">
          <ac:chgData name="منى الثبيتي" userId="cb151b56e55a1c37" providerId="LiveId" clId="{431C517E-7BC6-4ADB-A6C5-1B4E6FC3935A}" dt="2021-10-17T06:42:19.648" v="131"/>
          <ac:picMkLst>
            <pc:docMk/>
            <pc:sldMk cId="3088808497" sldId="279"/>
            <ac:picMk id="17" creationId="{783F504C-1E20-4006-A958-7654CAF77588}"/>
          </ac:picMkLst>
        </pc:picChg>
        <pc:picChg chg="add mod modCrop">
          <ac:chgData name="منى الثبيتي" userId="cb151b56e55a1c37" providerId="LiveId" clId="{431C517E-7BC6-4ADB-A6C5-1B4E6FC3935A}" dt="2021-10-17T06:46:10.124" v="160" actId="1076"/>
          <ac:picMkLst>
            <pc:docMk/>
            <pc:sldMk cId="3088808497" sldId="279"/>
            <ac:picMk id="19" creationId="{DF85FC97-FF87-4145-ADFC-542C30E1A72A}"/>
          </ac:picMkLst>
        </pc:picChg>
        <pc:picChg chg="add mod">
          <ac:chgData name="منى الثبيتي" userId="cb151b56e55a1c37" providerId="LiveId" clId="{431C517E-7BC6-4ADB-A6C5-1B4E6FC3935A}" dt="2021-10-17T06:46:47.873" v="165"/>
          <ac:picMkLst>
            <pc:docMk/>
            <pc:sldMk cId="3088808497" sldId="279"/>
            <ac:picMk id="21" creationId="{9BB8456B-DE7A-4063-A87F-5A3127CF7E70}"/>
          </ac:picMkLst>
        </pc:picChg>
        <pc:picChg chg="del">
          <ac:chgData name="منى الثبيتي" userId="cb151b56e55a1c37" providerId="LiveId" clId="{431C517E-7BC6-4ADB-A6C5-1B4E6FC3935A}" dt="2021-10-17T06:42:18.079" v="130" actId="478"/>
          <ac:picMkLst>
            <pc:docMk/>
            <pc:sldMk cId="3088808497" sldId="279"/>
            <ac:picMk id="22" creationId="{BA6F4CD1-1A29-4616-BB1E-3F7F302F5497}"/>
          </ac:picMkLst>
        </pc:picChg>
        <pc:picChg chg="add mod modCrop">
          <ac:chgData name="منى الثبيتي" userId="cb151b56e55a1c37" providerId="LiveId" clId="{431C517E-7BC6-4ADB-A6C5-1B4E6FC3935A}" dt="2021-10-17T06:47:46.102" v="171" actId="1076"/>
          <ac:picMkLst>
            <pc:docMk/>
            <pc:sldMk cId="3088808497" sldId="279"/>
            <ac:picMk id="24" creationId="{5F8DDB5F-3547-4339-B500-841783F4B95A}"/>
          </ac:picMkLst>
        </pc:picChg>
        <pc:picChg chg="mod">
          <ac:chgData name="منى الثبيتي" userId="cb151b56e55a1c37" providerId="LiveId" clId="{431C517E-7BC6-4ADB-A6C5-1B4E6FC3935A}" dt="2021-10-17T06:42:35.592" v="136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12:43.478" v="438"/>
        <pc:sldMkLst>
          <pc:docMk/>
          <pc:sldMk cId="3632713739" sldId="281"/>
        </pc:sldMkLst>
        <pc:spChg chg="mod">
          <ac:chgData name="منى الثبيتي" userId="cb151b56e55a1c37" providerId="LiveId" clId="{431C517E-7BC6-4ADB-A6C5-1B4E6FC3935A}" dt="2021-10-17T07:10:17.263" v="418" actId="20577"/>
          <ac:spMkLst>
            <pc:docMk/>
            <pc:sldMk cId="3632713739" sldId="281"/>
            <ac:spMk id="19" creationId="{CAB07A7A-4390-4FBF-9058-7FE597BD7A44}"/>
          </ac:spMkLst>
        </pc:sp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431C517E-7BC6-4ADB-A6C5-1B4E6FC3935A}" dt="2021-10-17T07:10:59.653" v="421"/>
          <ac:picMkLst>
            <pc:docMk/>
            <pc:sldMk cId="3632713739" sldId="281"/>
            <ac:picMk id="6" creationId="{54B9CEDC-4FD4-4765-9719-DE7A83D01ECF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7" creationId="{215D0462-28F4-4385-9AE5-73D0D214452E}"/>
          </ac:picMkLst>
        </pc:picChg>
        <pc:picChg chg="add mod">
          <ac:chgData name="منى الثبيتي" userId="cb151b56e55a1c37" providerId="LiveId" clId="{431C517E-7BC6-4ADB-A6C5-1B4E6FC3935A}" dt="2021-10-17T07:11:30.928" v="426"/>
          <ac:picMkLst>
            <pc:docMk/>
            <pc:sldMk cId="3632713739" sldId="281"/>
            <ac:picMk id="9" creationId="{F422042A-1DB3-4149-8AC0-948373E09FF4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1" creationId="{E6DA02E0-4A90-445E-ADC9-CB3EF887D255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431C517E-7BC6-4ADB-A6C5-1B4E6FC3935A}" dt="2021-10-17T07:11:51.669" v="429"/>
          <ac:picMkLst>
            <pc:docMk/>
            <pc:sldMk cId="3632713739" sldId="281"/>
            <ac:picMk id="14" creationId="{B8088983-E706-4960-BCF4-1757A68F59AF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5" creationId="{3C2A5544-7410-4961-93DE-3C9D5605E31B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7" creationId="{1971478E-DC68-41C1-8452-897B1CF25DBE}"/>
          </ac:picMkLst>
        </pc:picChg>
        <pc:picChg chg="del">
          <ac:chgData name="منى الثبيتي" userId="cb151b56e55a1c37" providerId="LiveId" clId="{431C517E-7BC6-4ADB-A6C5-1B4E6FC3935A}" dt="2021-10-17T07:09:47.707" v="414" actId="478"/>
          <ac:picMkLst>
            <pc:docMk/>
            <pc:sldMk cId="3632713739" sldId="281"/>
            <ac:picMk id="20" creationId="{1598EA9A-9B21-4379-8991-A41280A079C5}"/>
          </ac:picMkLst>
        </pc:picChg>
        <pc:picChg chg="add mod">
          <ac:chgData name="منى الثبيتي" userId="cb151b56e55a1c37" providerId="LiveId" clId="{431C517E-7BC6-4ADB-A6C5-1B4E6FC3935A}" dt="2021-10-17T07:12:18.377" v="433"/>
          <ac:picMkLst>
            <pc:docMk/>
            <pc:sldMk cId="3632713739" sldId="281"/>
            <ac:picMk id="21" creationId="{200FEE0C-116B-456C-8829-4B75B9BFAB64}"/>
          </ac:picMkLst>
        </pc:picChg>
        <pc:picChg chg="add mod">
          <ac:chgData name="منى الثبيتي" userId="cb151b56e55a1c37" providerId="LiveId" clId="{431C517E-7BC6-4ADB-A6C5-1B4E6FC3935A}" dt="2021-10-17T07:12:40.562" v="437"/>
          <ac:picMkLst>
            <pc:docMk/>
            <pc:sldMk cId="3632713739" sldId="281"/>
            <ac:picMk id="23" creationId="{DB8D005D-CB44-4B51-9B4E-4F29D4D059CA}"/>
          </ac:picMkLst>
        </pc:picChg>
        <pc:picChg chg="add mod">
          <ac:chgData name="منى الثبيتي" userId="cb151b56e55a1c37" providerId="LiveId" clId="{431C517E-7BC6-4ADB-A6C5-1B4E6FC3935A}" dt="2021-10-17T07:09:49.394" v="415"/>
          <ac:picMkLst>
            <pc:docMk/>
            <pc:sldMk cId="3632713739" sldId="281"/>
            <ac:picMk id="25" creationId="{8A070D32-4029-4FAF-9777-A6E6549CD89E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59:05.706" v="315" actId="20577"/>
        <pc:sldMkLst>
          <pc:docMk/>
          <pc:sldMk cId="3415590844" sldId="283"/>
        </pc:sldMkLst>
        <pc:spChg chg="mod">
          <ac:chgData name="منى الثبيتي" userId="cb151b56e55a1c37" providerId="LiveId" clId="{431C517E-7BC6-4ADB-A6C5-1B4E6FC3935A}" dt="2021-10-17T06:59:05.706" v="315" actId="20577"/>
          <ac:spMkLst>
            <pc:docMk/>
            <pc:sldMk cId="3415590844" sldId="283"/>
            <ac:spMk id="45" creationId="{5C9FF650-BD0F-4C1A-A9BC-6ACE8B2458BD}"/>
          </ac:spMkLst>
        </pc:spChg>
        <pc:picChg chg="del mod">
          <ac:chgData name="منى الثبيتي" userId="cb151b56e55a1c37" providerId="LiveId" clId="{431C517E-7BC6-4ADB-A6C5-1B4E6FC3935A}" dt="2021-10-17T06:54:04.011" v="221" actId="478"/>
          <ac:picMkLst>
            <pc:docMk/>
            <pc:sldMk cId="3415590844" sldId="283"/>
            <ac:picMk id="3" creationId="{D4DB82C8-824B-41AA-9A79-84E1E0192CCC}"/>
          </ac:picMkLst>
        </pc:picChg>
        <pc:picChg chg="add mod">
          <ac:chgData name="منى الثبيتي" userId="cb151b56e55a1c37" providerId="LiveId" clId="{431C517E-7BC6-4ADB-A6C5-1B4E6FC3935A}" dt="2021-10-17T06:55:53.127" v="285" actId="1076"/>
          <ac:picMkLst>
            <pc:docMk/>
            <pc:sldMk cId="3415590844" sldId="283"/>
            <ac:picMk id="4" creationId="{EB8C4B10-0AF7-4D70-AB03-92786E7FA17F}"/>
          </ac:picMkLst>
        </pc:picChg>
        <pc:picChg chg="add mod">
          <ac:chgData name="منى الثبيتي" userId="cb151b56e55a1c37" providerId="LiveId" clId="{431C517E-7BC6-4ADB-A6C5-1B4E6FC3935A}" dt="2021-10-17T06:56:24.203" v="289" actId="1076"/>
          <ac:picMkLst>
            <pc:docMk/>
            <pc:sldMk cId="3415590844" sldId="283"/>
            <ac:picMk id="7" creationId="{4C9B0F6A-A1F6-4A89-8480-CF8B98E7F402}"/>
          </ac:picMkLst>
        </pc:picChg>
        <pc:picChg chg="del">
          <ac:chgData name="منى الثبيتي" userId="cb151b56e55a1c37" providerId="LiveId" clId="{431C517E-7BC6-4ADB-A6C5-1B4E6FC3935A}" dt="2021-10-17T06:54:12.634" v="223" actId="478"/>
          <ac:picMkLst>
            <pc:docMk/>
            <pc:sldMk cId="3415590844" sldId="283"/>
            <ac:picMk id="9" creationId="{E55A8C24-99D6-4FC7-8B31-B974EC636B90}"/>
          </ac:picMkLst>
        </pc:picChg>
        <pc:picChg chg="add mod">
          <ac:chgData name="منى الثبيتي" userId="cb151b56e55a1c37" providerId="LiveId" clId="{431C517E-7BC6-4ADB-A6C5-1B4E6FC3935A}" dt="2021-10-17T06:56:55.100" v="293"/>
          <ac:picMkLst>
            <pc:docMk/>
            <pc:sldMk cId="3415590844" sldId="283"/>
            <ac:picMk id="12" creationId="{C62711AA-AF9B-4552-8EBF-496B52B108E8}"/>
          </ac:picMkLst>
        </pc:picChg>
        <pc:picChg chg="add mod">
          <ac:chgData name="منى الثبيتي" userId="cb151b56e55a1c37" providerId="LiveId" clId="{431C517E-7BC6-4ADB-A6C5-1B4E6FC3935A}" dt="2021-10-17T06:58:21.741" v="307" actId="1076"/>
          <ac:picMkLst>
            <pc:docMk/>
            <pc:sldMk cId="3415590844" sldId="283"/>
            <ac:picMk id="16" creationId="{59CE26E0-3516-4658-8EDA-1EC858748BC1}"/>
          </ac:picMkLst>
        </pc:picChg>
        <pc:picChg chg="add mod">
          <ac:chgData name="منى الثبيتي" userId="cb151b56e55a1c37" providerId="LiveId" clId="{431C517E-7BC6-4ADB-A6C5-1B4E6FC3935A}" dt="2021-10-17T06:58:19.142" v="306" actId="1076"/>
          <ac:picMkLst>
            <pc:docMk/>
            <pc:sldMk cId="3415590844" sldId="283"/>
            <ac:picMk id="18" creationId="{1FD2D2AA-35D5-4C3B-8013-9743E2A85110}"/>
          </ac:picMkLst>
        </pc:picChg>
        <pc:picChg chg="add mod">
          <ac:chgData name="منى الثبيتي" userId="cb151b56e55a1c37" providerId="LiveId" clId="{431C517E-7BC6-4ADB-A6C5-1B4E6FC3935A}" dt="2021-10-17T06:54:40.120" v="262" actId="1036"/>
          <ac:picMkLst>
            <pc:docMk/>
            <pc:sldMk cId="3415590844" sldId="283"/>
            <ac:picMk id="22" creationId="{B671FF0D-99C2-4EB3-969E-B35F44F5C8BA}"/>
          </ac:picMkLst>
        </pc:picChg>
        <pc:picChg chg="del">
          <ac:chgData name="منى الثبيتي" userId="cb151b56e55a1c37" providerId="LiveId" clId="{431C517E-7BC6-4ADB-A6C5-1B4E6FC3935A}" dt="2021-10-17T06:54:29.875" v="249" actId="478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431C517E-7BC6-4ADB-A6C5-1B4E6FC3935A}" dt="2021-10-17T06:54:05.693" v="222" actId="478"/>
          <ac:picMkLst>
            <pc:docMk/>
            <pc:sldMk cId="3415590844" sldId="283"/>
            <ac:picMk id="29" creationId="{5DE62E22-AB34-4D9F-AFE8-03A82B388403}"/>
          </ac:picMkLst>
        </pc:picChg>
        <pc:picChg chg="mod">
          <ac:chgData name="منى الثبيتي" userId="cb151b56e55a1c37" providerId="LiveId" clId="{431C517E-7BC6-4ADB-A6C5-1B4E6FC3935A}" dt="2021-10-17T06:55:32.557" v="280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6:11.604" v="374"/>
        <pc:sldMkLst>
          <pc:docMk/>
          <pc:sldMk cId="3024383725" sldId="285"/>
        </pc:sldMkLst>
        <pc:spChg chg="mod">
          <ac:chgData name="منى الثبيتي" userId="cb151b56e55a1c37" providerId="LiveId" clId="{431C517E-7BC6-4ADB-A6C5-1B4E6FC3935A}" dt="2021-10-17T07:04:25.424" v="361" actId="20577"/>
          <ac:spMkLst>
            <pc:docMk/>
            <pc:sldMk cId="3024383725" sldId="285"/>
            <ac:spMk id="35" creationId="{B7017537-7350-4F50-AC18-EB8A57B02BF0}"/>
          </ac:spMkLst>
        </pc:spChg>
        <pc:grpChg chg="del">
          <ac:chgData name="منى الثبيتي" userId="cb151b56e55a1c37" providerId="LiveId" clId="{431C517E-7BC6-4ADB-A6C5-1B4E6FC3935A}" dt="2021-10-17T07:04:12.113" v="355" actId="478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31C517E-7BC6-4ADB-A6C5-1B4E6FC3935A}" dt="2021-10-17T07:04:59.496" v="364"/>
          <ac:picMkLst>
            <pc:docMk/>
            <pc:sldMk cId="3024383725" sldId="285"/>
            <ac:picMk id="3" creationId="{37B4FF87-9082-4DA5-B526-269E14D85F90}"/>
          </ac:picMkLst>
        </pc:picChg>
        <pc:picChg chg="del">
          <ac:chgData name="منى الثبيتي" userId="cb151b56e55a1c37" providerId="LiveId" clId="{431C517E-7BC6-4ADB-A6C5-1B4E6FC3935A}" dt="2021-10-17T07:04:19.363" v="359" actId="478"/>
          <ac:picMkLst>
            <pc:docMk/>
            <pc:sldMk cId="3024383725" sldId="285"/>
            <ac:picMk id="4" creationId="{60645377-9284-4B3B-9DC3-8C00AB0027D9}"/>
          </ac:picMkLst>
        </pc:picChg>
        <pc:picChg chg="add mod">
          <ac:chgData name="منى الثبيتي" userId="cb151b56e55a1c37" providerId="LiveId" clId="{431C517E-7BC6-4ADB-A6C5-1B4E6FC3935A}" dt="2021-10-17T07:05:43.969" v="369"/>
          <ac:picMkLst>
            <pc:docMk/>
            <pc:sldMk cId="3024383725" sldId="285"/>
            <ac:picMk id="7" creationId="{2634D999-E55A-43D4-8579-6352288E8668}"/>
          </ac:picMkLst>
        </pc:picChg>
        <pc:picChg chg="del">
          <ac:chgData name="منى الثبيتي" userId="cb151b56e55a1c37" providerId="LiveId" clId="{431C517E-7BC6-4ADB-A6C5-1B4E6FC3935A}" dt="2021-10-17T07:04:13.899" v="356" actId="478"/>
          <ac:picMkLst>
            <pc:docMk/>
            <pc:sldMk cId="3024383725" sldId="285"/>
            <ac:picMk id="8" creationId="{D245BD69-C52A-447E-8B16-55EFBA4CEF03}"/>
          </ac:picMkLst>
        </pc:picChg>
        <pc:picChg chg="add mod">
          <ac:chgData name="منى الثبيتي" userId="cb151b56e55a1c37" providerId="LiveId" clId="{431C517E-7BC6-4ADB-A6C5-1B4E6FC3935A}" dt="2021-10-17T07:06:08.457" v="373"/>
          <ac:picMkLst>
            <pc:docMk/>
            <pc:sldMk cId="3024383725" sldId="285"/>
            <ac:picMk id="16" creationId="{283EC449-4ADA-42F3-8441-BE7F5F6F506C}"/>
          </ac:picMkLst>
        </pc:picChg>
        <pc:picChg chg="del">
          <ac:chgData name="منى الثبيتي" userId="cb151b56e55a1c37" providerId="LiveId" clId="{431C517E-7BC6-4ADB-A6C5-1B4E6FC3935A}" dt="2021-10-17T07:04:15.840" v="357" actId="478"/>
          <ac:picMkLst>
            <pc:docMk/>
            <pc:sldMk cId="3024383725" sldId="285"/>
            <ac:picMk id="17" creationId="{AB8F6BA9-50B2-4518-B841-AE86E6598B59}"/>
          </ac:picMkLst>
        </pc:picChg>
        <pc:picChg chg="del">
          <ac:chgData name="منى الثبيتي" userId="cb151b56e55a1c37" providerId="LiveId" clId="{431C517E-7BC6-4ADB-A6C5-1B4E6FC3935A}" dt="2021-10-17T07:04:17.394" v="358" actId="478"/>
          <ac:picMkLst>
            <pc:docMk/>
            <pc:sldMk cId="3024383725" sldId="285"/>
            <ac:picMk id="19" creationId="{5DE813BC-E53C-4118-BBB8-B4207D81FC46}"/>
          </ac:picMkLst>
        </pc:picChg>
        <pc:picChg chg="add mod">
          <ac:chgData name="منى الثبيتي" userId="cb151b56e55a1c37" providerId="LiveId" clId="{431C517E-7BC6-4ADB-A6C5-1B4E6FC3935A}" dt="2021-10-17T07:03:17.525" v="352"/>
          <ac:picMkLst>
            <pc:docMk/>
            <pc:sldMk cId="3024383725" sldId="285"/>
            <ac:picMk id="25" creationId="{01849C01-4103-4292-97FA-5411D4775257}"/>
          </ac:picMkLst>
        </pc:picChg>
        <pc:picChg chg="del">
          <ac:chgData name="منى الثبيتي" userId="cb151b56e55a1c37" providerId="LiveId" clId="{431C517E-7BC6-4ADB-A6C5-1B4E6FC3935A}" dt="2021-10-17T07:03:15.677" v="351" actId="478"/>
          <ac:picMkLst>
            <pc:docMk/>
            <pc:sldMk cId="3024383725" sldId="285"/>
            <ac:picMk id="28" creationId="{ED5F4A64-4AA5-433B-A341-129BEE87457E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7:52.181" v="397"/>
        <pc:sldMkLst>
          <pc:docMk/>
          <pc:sldMk cId="1771866160" sldId="287"/>
        </pc:sldMkLst>
        <pc:spChg chg="mod">
          <ac:chgData name="منى الثبيتي" userId="cb151b56e55a1c37" providerId="LiveId" clId="{431C517E-7BC6-4ADB-A6C5-1B4E6FC3935A}" dt="2021-10-17T07:06:27.974" v="379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31C517E-7BC6-4ADB-A6C5-1B4E6FC3935A}" dt="2021-10-17T07:07:47.224" v="395" actId="1076"/>
          <ac:picMkLst>
            <pc:docMk/>
            <pc:sldMk cId="1771866160" sldId="287"/>
            <ac:picMk id="3" creationId="{91010B0B-2F1B-4E40-8DE3-5FBE6FBEC236}"/>
          </ac:picMkLst>
        </pc:picChg>
        <pc:picChg chg="del">
          <ac:chgData name="منى الثبيتي" userId="cb151b56e55a1c37" providerId="LiveId" clId="{431C517E-7BC6-4ADB-A6C5-1B4E6FC3935A}" dt="2021-10-17T07:06:19.735" v="375" actId="478"/>
          <ac:picMkLst>
            <pc:docMk/>
            <pc:sldMk cId="1771866160" sldId="287"/>
            <ac:picMk id="4" creationId="{828D5AF2-CDDC-4ADB-BE66-C36CE0F0552F}"/>
          </ac:picMkLst>
        </pc:picChg>
        <pc:picChg chg="add mod">
          <ac:chgData name="منى الثبيتي" userId="cb151b56e55a1c37" providerId="LiveId" clId="{431C517E-7BC6-4ADB-A6C5-1B4E6FC3935A}" dt="2021-10-17T07:07:49.398" v="396" actId="1076"/>
          <ac:picMkLst>
            <pc:docMk/>
            <pc:sldMk cId="1771866160" sldId="287"/>
            <ac:picMk id="7" creationId="{566BB4D0-A391-4E67-827A-4CA5FDC3D275}"/>
          </ac:picMkLst>
        </pc:picChg>
        <pc:picChg chg="del">
          <ac:chgData name="منى الثبيتي" userId="cb151b56e55a1c37" providerId="LiveId" clId="{431C517E-7BC6-4ADB-A6C5-1B4E6FC3935A}" dt="2021-10-17T07:06:23.610" v="377" actId="478"/>
          <ac:picMkLst>
            <pc:docMk/>
            <pc:sldMk cId="1771866160" sldId="287"/>
            <ac:picMk id="8" creationId="{253075F4-D7BF-44F3-BD96-AE522E3364C5}"/>
          </ac:picMkLst>
        </pc:picChg>
        <pc:picChg chg="del">
          <ac:chgData name="منى الثبيتي" userId="cb151b56e55a1c37" providerId="LiveId" clId="{431C517E-7BC6-4ADB-A6C5-1B4E6FC3935A}" dt="2021-10-17T07:03:21.878" v="353" actId="478"/>
          <ac:picMkLst>
            <pc:docMk/>
            <pc:sldMk cId="1771866160" sldId="287"/>
            <ac:picMk id="21" creationId="{7FCC0A79-4A87-46D1-9E02-2A68A46E2847}"/>
          </ac:picMkLst>
        </pc:picChg>
        <pc:picChg chg="del">
          <ac:chgData name="منى الثبيتي" userId="cb151b56e55a1c37" providerId="LiveId" clId="{431C517E-7BC6-4ADB-A6C5-1B4E6FC3935A}" dt="2021-10-17T07:06:21.732" v="376" actId="478"/>
          <ac:picMkLst>
            <pc:docMk/>
            <pc:sldMk cId="1771866160" sldId="287"/>
            <ac:picMk id="22" creationId="{6484B454-2874-4B17-AD98-C42EE260156F}"/>
          </ac:picMkLst>
        </pc:picChg>
        <pc:picChg chg="add mod">
          <ac:chgData name="منى الثبيتي" userId="cb151b56e55a1c37" providerId="LiveId" clId="{431C517E-7BC6-4ADB-A6C5-1B4E6FC3935A}" dt="2021-10-17T07:03:23.798" v="354"/>
          <ac:picMkLst>
            <pc:docMk/>
            <pc:sldMk cId="1771866160" sldId="287"/>
            <ac:picMk id="24" creationId="{A296A02C-A331-4F81-9E62-AD882AD80A99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9:20.193" v="411"/>
        <pc:sldMkLst>
          <pc:docMk/>
          <pc:sldMk cId="3926647437" sldId="289"/>
        </pc:sldMkLst>
        <pc:spChg chg="mod">
          <ac:chgData name="منى الثبيتي" userId="cb151b56e55a1c37" providerId="LiveId" clId="{431C517E-7BC6-4ADB-A6C5-1B4E6FC3935A}" dt="2021-10-17T07:08:23.775" v="402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31C517E-7BC6-4ADB-A6C5-1B4E6FC3935A}" dt="2021-10-17T07:09:15.020" v="410"/>
          <ac:picMkLst>
            <pc:docMk/>
            <pc:sldMk cId="3926647437" sldId="289"/>
            <ac:picMk id="3" creationId="{E648294F-A565-431F-A97B-89259B3A0CDE}"/>
          </ac:picMkLst>
        </pc:picChg>
        <pc:picChg chg="del">
          <ac:chgData name="منى الثبيتي" userId="cb151b56e55a1c37" providerId="LiveId" clId="{431C517E-7BC6-4ADB-A6C5-1B4E6FC3935A}" dt="2021-10-17T07:08:12.742" v="400" actId="478"/>
          <ac:picMkLst>
            <pc:docMk/>
            <pc:sldMk cId="3926647437" sldId="289"/>
            <ac:picMk id="6" creationId="{BEDDCA88-EB1E-4D6F-B6E2-2717141846D6}"/>
          </ac:picMkLst>
        </pc:picChg>
        <pc:picChg chg="del">
          <ac:chgData name="منى الثبيتي" userId="cb151b56e55a1c37" providerId="LiveId" clId="{431C517E-7BC6-4ADB-A6C5-1B4E6FC3935A}" dt="2021-10-17T07:08:07.985" v="398" actId="478"/>
          <ac:picMkLst>
            <pc:docMk/>
            <pc:sldMk cId="3926647437" sldId="289"/>
            <ac:picMk id="20" creationId="{9F68B223-6466-4C46-A607-686E0413BA95}"/>
          </ac:picMkLst>
        </pc:picChg>
        <pc:picChg chg="add mod">
          <ac:chgData name="منى الثبيتي" userId="cb151b56e55a1c37" providerId="LiveId" clId="{431C517E-7BC6-4ADB-A6C5-1B4E6FC3935A}" dt="2021-10-17T07:08:09.718" v="399"/>
          <ac:picMkLst>
            <pc:docMk/>
            <pc:sldMk cId="3926647437" sldId="289"/>
            <ac:picMk id="21" creationId="{86C21956-1AD6-4AE2-BDD2-F8293C45A07C}"/>
          </ac:picMkLst>
        </pc:picChg>
        <pc:picChg chg="del mod">
          <ac:chgData name="منى الثبيتي" userId="cb151b56e55a1c37" providerId="LiveId" clId="{431C517E-7BC6-4ADB-A6C5-1B4E6FC3935A}" dt="2021-10-17T07:08:35.436" v="404" actId="47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1:21.715" v="333"/>
        <pc:sldMkLst>
          <pc:docMk/>
          <pc:sldMk cId="3903584693" sldId="290"/>
        </pc:sldMkLst>
        <pc:spChg chg="mod">
          <ac:chgData name="منى الثبيتي" userId="cb151b56e55a1c37" providerId="LiveId" clId="{431C517E-7BC6-4ADB-A6C5-1B4E6FC3935A}" dt="2021-10-17T06:58:56.555" v="313" actId="20577"/>
          <ac:spMkLst>
            <pc:docMk/>
            <pc:sldMk cId="3903584693" sldId="290"/>
            <ac:spMk id="42" creationId="{B819FCC7-00D9-4484-A77F-C35C9E8A5333}"/>
          </ac:spMkLst>
        </pc:spChg>
        <pc:picChg chg="del">
          <ac:chgData name="منى الثبيتي" userId="cb151b56e55a1c37" providerId="LiveId" clId="{431C517E-7BC6-4ADB-A6C5-1B4E6FC3935A}" dt="2021-10-17T06:58:36.196" v="308" actId="478"/>
          <ac:picMkLst>
            <pc:docMk/>
            <pc:sldMk cId="3903584693" sldId="290"/>
            <ac:picMk id="3" creationId="{3134BCBC-5BE1-41D1-A0E7-1BF9AAFF6844}"/>
          </ac:picMkLst>
        </pc:picChg>
        <pc:picChg chg="add mod">
          <ac:chgData name="منى الثبيتي" userId="cb151b56e55a1c37" providerId="LiveId" clId="{431C517E-7BC6-4ADB-A6C5-1B4E6FC3935A}" dt="2021-10-17T06:59:41.322" v="317" actId="1076"/>
          <ac:picMkLst>
            <pc:docMk/>
            <pc:sldMk cId="3903584693" sldId="290"/>
            <ac:picMk id="4" creationId="{83FAF968-7C09-4505-9AA1-446DC3B10D29}"/>
          </ac:picMkLst>
        </pc:picChg>
        <pc:picChg chg="del">
          <ac:chgData name="منى الثبيتي" userId="cb151b56e55a1c37" providerId="LiveId" clId="{431C517E-7BC6-4ADB-A6C5-1B4E6FC3935A}" dt="2021-10-17T06:58:41.703" v="311" actId="478"/>
          <ac:picMkLst>
            <pc:docMk/>
            <pc:sldMk cId="3903584693" sldId="290"/>
            <ac:picMk id="7" creationId="{2E5662D6-4405-4CC5-82CD-33B9CA770257}"/>
          </ac:picMkLst>
        </pc:picChg>
        <pc:picChg chg="add mod">
          <ac:chgData name="منى الثبيتي" userId="cb151b56e55a1c37" providerId="LiveId" clId="{431C517E-7BC6-4ADB-A6C5-1B4E6FC3935A}" dt="2021-10-17T07:01:03.783" v="328" actId="1076"/>
          <ac:picMkLst>
            <pc:docMk/>
            <pc:sldMk cId="3903584693" sldId="290"/>
            <ac:picMk id="8" creationId="{BA721694-8A12-4790-8307-CD897E06D504}"/>
          </ac:picMkLst>
        </pc:picChg>
        <pc:picChg chg="del">
          <ac:chgData name="منى الثبيتي" userId="cb151b56e55a1c37" providerId="LiveId" clId="{431C517E-7BC6-4ADB-A6C5-1B4E6FC3935A}" dt="2021-10-17T06:58:38.338" v="309" actId="478"/>
          <ac:picMkLst>
            <pc:docMk/>
            <pc:sldMk cId="3903584693" sldId="290"/>
            <ac:picMk id="12" creationId="{5C5099E4-E665-4E14-94A0-98FABE7BE0E0}"/>
          </ac:picMkLst>
        </pc:picChg>
        <pc:picChg chg="add mod">
          <ac:chgData name="منى الثبيتي" userId="cb151b56e55a1c37" providerId="LiveId" clId="{431C517E-7BC6-4ADB-A6C5-1B4E6FC3935A}" dt="2021-10-17T07:01:17.924" v="332"/>
          <ac:picMkLst>
            <pc:docMk/>
            <pc:sldMk cId="3903584693" sldId="290"/>
            <ac:picMk id="15" creationId="{9A6D2FD4-9567-49F8-A1E2-1AFEFC3E7516}"/>
          </ac:picMkLst>
        </pc:picChg>
        <pc:picChg chg="del">
          <ac:chgData name="منى الثبيتي" userId="cb151b56e55a1c37" providerId="LiveId" clId="{431C517E-7BC6-4ADB-A6C5-1B4E6FC3935A}" dt="2021-10-17T06:58:40.128" v="310" actId="478"/>
          <ac:picMkLst>
            <pc:docMk/>
            <pc:sldMk cId="3903584693" sldId="290"/>
            <ac:picMk id="18" creationId="{BADB0760-1EBC-44D9-8B5A-318221CAD4A5}"/>
          </ac:picMkLst>
        </pc:picChg>
        <pc:picChg chg="del">
          <ac:chgData name="منى الثبيتي" userId="cb151b56e55a1c37" providerId="LiveId" clId="{431C517E-7BC6-4ADB-A6C5-1B4E6FC3935A}" dt="2021-10-17T06:54:43.943" v="263" actId="478"/>
          <ac:picMkLst>
            <pc:docMk/>
            <pc:sldMk cId="3903584693" sldId="290"/>
            <ac:picMk id="20" creationId="{98A7A184-25E4-4980-BCDD-A3DE471F6573}"/>
          </ac:picMkLst>
        </pc:picChg>
        <pc:picChg chg="add mod">
          <ac:chgData name="منى الثبيتي" userId="cb151b56e55a1c37" providerId="LiveId" clId="{431C517E-7BC6-4ADB-A6C5-1B4E6FC3935A}" dt="2021-10-17T06:54:45.651" v="264"/>
          <ac:picMkLst>
            <pc:docMk/>
            <pc:sldMk cId="3903584693" sldId="290"/>
            <ac:picMk id="22" creationId="{D62153A2-A312-46AC-9A86-FC490C334AE2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14:16.205" v="441"/>
        <pc:sldMkLst>
          <pc:docMk/>
          <pc:sldMk cId="597547868" sldId="291"/>
        </pc:sldMkLst>
        <pc:spChg chg="mod">
          <ac:chgData name="منى الثبيتي" userId="cb151b56e55a1c37" providerId="LiveId" clId="{431C517E-7BC6-4ADB-A6C5-1B4E6FC3935A}" dt="2021-10-17T07:01:43.235" v="335" actId="20577"/>
          <ac:spMkLst>
            <pc:docMk/>
            <pc:sldMk cId="597547868" sldId="291"/>
            <ac:spMk id="45" creationId="{5C9FF650-BD0F-4C1A-A9BC-6ACE8B2458BD}"/>
          </ac:spMkLst>
        </pc:spChg>
        <pc:picChg chg="add mod">
          <ac:chgData name="منى الثبيتي" userId="cb151b56e55a1c37" providerId="LiveId" clId="{431C517E-7BC6-4ADB-A6C5-1B4E6FC3935A}" dt="2021-10-17T07:02:10.770" v="341"/>
          <ac:picMkLst>
            <pc:docMk/>
            <pc:sldMk cId="597547868" sldId="291"/>
            <ac:picMk id="3" creationId="{2AF82822-E6EE-4EBD-86D6-180DD56BF4D9}"/>
          </ac:picMkLst>
        </pc:picChg>
        <pc:picChg chg="del">
          <ac:chgData name="منى الثبيتي" userId="cb151b56e55a1c37" providerId="LiveId" clId="{431C517E-7BC6-4ADB-A6C5-1B4E6FC3935A}" dt="2021-10-17T07:01:45.518" v="336" actId="478"/>
          <ac:picMkLst>
            <pc:docMk/>
            <pc:sldMk cId="597547868" sldId="291"/>
            <ac:picMk id="4" creationId="{B0A64162-61B9-42D2-9DB8-663B7724E369}"/>
          </ac:picMkLst>
        </pc:picChg>
        <pc:picChg chg="del">
          <ac:chgData name="منى الثبيتي" userId="cb151b56e55a1c37" providerId="LiveId" clId="{431C517E-7BC6-4ADB-A6C5-1B4E6FC3935A}" dt="2021-10-17T07:01:47.126" v="337" actId="478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431C517E-7BC6-4ADB-A6C5-1B4E6FC3935A}" dt="2021-10-17T07:14:16.205" v="441"/>
          <ac:picMkLst>
            <pc:docMk/>
            <pc:sldMk cId="597547868" sldId="291"/>
            <ac:picMk id="10" creationId="{D4E82568-92B7-4E8A-8231-A2F5B0A10D42}"/>
          </ac:picMkLst>
        </pc:picChg>
        <pc:picChg chg="add mod">
          <ac:chgData name="منى الثبيتي" userId="cb151b56e55a1c37" providerId="LiveId" clId="{431C517E-7BC6-4ADB-A6C5-1B4E6FC3935A}" dt="2021-10-17T06:54:54.282" v="277" actId="1036"/>
          <ac:picMkLst>
            <pc:docMk/>
            <pc:sldMk cId="597547868" sldId="291"/>
            <ac:picMk id="22" creationId="{3442B138-03E3-4AD3-88FF-FC9956EFF150}"/>
          </ac:picMkLst>
        </pc:picChg>
        <pc:picChg chg="del">
          <ac:chgData name="منى الثبيتي" userId="cb151b56e55a1c37" providerId="LiveId" clId="{431C517E-7BC6-4ADB-A6C5-1B4E6FC3935A}" dt="2021-10-17T06:54:49.850" v="265" actId="478"/>
          <ac:picMkLst>
            <pc:docMk/>
            <pc:sldMk cId="597547868" sldId="291"/>
            <ac:picMk id="25" creationId="{287062D6-093C-44A5-9498-A0FA2DE7D3DD}"/>
          </ac:picMkLst>
        </pc:picChg>
      </pc:sldChg>
      <pc:sldChg chg="del">
        <pc:chgData name="منى الثبيتي" userId="cb151b56e55a1c37" providerId="LiveId" clId="{431C517E-7BC6-4ADB-A6C5-1B4E6FC3935A}" dt="2021-10-17T07:02:37.284" v="344" actId="2696"/>
        <pc:sldMkLst>
          <pc:docMk/>
          <pc:sldMk cId="1086899054" sldId="292"/>
        </pc:sldMkLst>
      </pc:sldChg>
      <pc:sldChg chg="del">
        <pc:chgData name="منى الثبيتي" userId="cb151b56e55a1c37" providerId="LiveId" clId="{431C517E-7BC6-4ADB-A6C5-1B4E6FC3935A}" dt="2021-10-17T07:02:49.750" v="345" actId="2696"/>
        <pc:sldMkLst>
          <pc:docMk/>
          <pc:sldMk cId="1160878412" sldId="293"/>
        </pc:sldMkLst>
      </pc:sldChg>
    </pc:docChg>
  </pc:docChgLst>
  <pc:docChgLst>
    <pc:chgData name="منى الثبيتي" userId="cb151b56e55a1c37" providerId="LiveId" clId="{458741FC-A848-4E18-8B5F-1C55A60301E1}"/>
    <pc:docChg chg="undo custSel delSld modSld sldOrd modSection">
      <pc:chgData name="منى الثبيتي" userId="cb151b56e55a1c37" providerId="LiveId" clId="{458741FC-A848-4E18-8B5F-1C55A60301E1}" dt="2021-09-24T22:31:24.939" v="1013"/>
      <pc:docMkLst>
        <pc:docMk/>
      </pc:docMkLst>
      <pc:sldChg chg="addSp delSp modSp mod">
        <pc:chgData name="منى الثبيتي" userId="cb151b56e55a1c37" providerId="LiveId" clId="{458741FC-A848-4E18-8B5F-1C55A60301E1}" dt="2021-09-24T20:12:25.514" v="69" actId="1076"/>
        <pc:sldMkLst>
          <pc:docMk/>
          <pc:sldMk cId="3279427134" sldId="258"/>
        </pc:sldMkLst>
        <pc:picChg chg="del">
          <ac:chgData name="منى الثبيتي" userId="cb151b56e55a1c37" providerId="LiveId" clId="{458741FC-A848-4E18-8B5F-1C55A60301E1}" dt="2021-09-24T20:11:42.105" v="63" actId="478"/>
          <ac:picMkLst>
            <pc:docMk/>
            <pc:sldMk cId="3279427134" sldId="258"/>
            <ac:picMk id="6" creationId="{B92ACFA0-1C78-407E-8A98-9221742D99E4}"/>
          </ac:picMkLst>
        </pc:picChg>
        <pc:picChg chg="add mod">
          <ac:chgData name="منى الثبيتي" userId="cb151b56e55a1c37" providerId="LiveId" clId="{458741FC-A848-4E18-8B5F-1C55A60301E1}" dt="2021-09-24T20:12:25.514" v="69" actId="1076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458741FC-A848-4E18-8B5F-1C55A60301E1}" dt="2021-09-24T20:12:44.347" v="72" actId="1076"/>
        <pc:sldMkLst>
          <pc:docMk/>
          <pc:sldMk cId="1673484133" sldId="259"/>
        </pc:sldMkLst>
        <pc:picChg chg="add mod">
          <ac:chgData name="منى الثبيتي" userId="cb151b56e55a1c37" providerId="LiveId" clId="{458741FC-A848-4E18-8B5F-1C55A60301E1}" dt="2021-09-24T20:12:44.347" v="72" actId="1076"/>
          <ac:picMkLst>
            <pc:docMk/>
            <pc:sldMk cId="1673484133" sldId="259"/>
            <ac:picMk id="17" creationId="{23A80D77-620F-49C5-9142-685BE5B6719D}"/>
          </ac:picMkLst>
        </pc:picChg>
        <pc:picChg chg="del">
          <ac:chgData name="منى الثبيتي" userId="cb151b56e55a1c37" providerId="LiveId" clId="{458741FC-A848-4E18-8B5F-1C55A60301E1}" dt="2021-09-24T20:12:38.713" v="70" actId="478"/>
          <ac:picMkLst>
            <pc:docMk/>
            <pc:sldMk cId="1673484133" sldId="259"/>
            <ac:picMk id="27" creationId="{7E781CE8-21D7-4D87-AF20-F189709E0E2C}"/>
          </ac:picMkLst>
        </pc:picChg>
      </pc:sldChg>
      <pc:sldChg chg="addSp delSp modSp mod">
        <pc:chgData name="منى الثبيتي" userId="cb151b56e55a1c37" providerId="LiveId" clId="{458741FC-A848-4E18-8B5F-1C55A60301E1}" dt="2021-09-24T20:17:22.955" v="115"/>
        <pc:sldMkLst>
          <pc:docMk/>
          <pc:sldMk cId="1436551722" sldId="267"/>
        </pc:sldMkLst>
        <pc:picChg chg="del">
          <ac:chgData name="منى الثبيتي" userId="cb151b56e55a1c37" providerId="LiveId" clId="{458741FC-A848-4E18-8B5F-1C55A60301E1}" dt="2021-09-24T20:17:20.618" v="114" actId="478"/>
          <ac:picMkLst>
            <pc:docMk/>
            <pc:sldMk cId="1436551722" sldId="267"/>
            <ac:picMk id="52" creationId="{017A347C-D059-4F08-8F31-C8670175F25B}"/>
          </ac:picMkLst>
        </pc:picChg>
        <pc:picChg chg="add mod">
          <ac:chgData name="منى الثبيتي" userId="cb151b56e55a1c37" providerId="LiveId" clId="{458741FC-A848-4E18-8B5F-1C55A60301E1}" dt="2021-09-24T20:17:22.955" v="115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21:31.296" v="173"/>
        <pc:sldMkLst>
          <pc:docMk/>
          <pc:sldMk cId="763320181" sldId="268"/>
        </pc:sldMkLst>
        <pc:spChg chg="mod">
          <ac:chgData name="منى الثبيتي" userId="cb151b56e55a1c37" providerId="LiveId" clId="{458741FC-A848-4E18-8B5F-1C55A60301E1}" dt="2021-09-24T20:18:21.691" v="152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58741FC-A848-4E18-8B5F-1C55A60301E1}" dt="2021-09-24T20:18:56.808" v="156"/>
          <ac:picMkLst>
            <pc:docMk/>
            <pc:sldMk cId="763320181" sldId="268"/>
            <ac:picMk id="3" creationId="{A7D03275-B414-45E3-B7AC-5CF00FA4AEE4}"/>
          </ac:picMkLst>
        </pc:picChg>
        <pc:picChg chg="del">
          <ac:chgData name="منى الثبيتي" userId="cb151b56e55a1c37" providerId="LiveId" clId="{458741FC-A848-4E18-8B5F-1C55A60301E1}" dt="2021-09-24T20:17:53.216" v="139" actId="478"/>
          <ac:picMkLst>
            <pc:docMk/>
            <pc:sldMk cId="763320181" sldId="268"/>
            <ac:picMk id="4" creationId="{2FE4E0E6-0D9E-4622-AB37-25D837C1555B}"/>
          </ac:picMkLst>
        </pc:picChg>
        <pc:picChg chg="mod">
          <ac:chgData name="منى الثبيتي" userId="cb151b56e55a1c37" providerId="LiveId" clId="{458741FC-A848-4E18-8B5F-1C55A60301E1}" dt="2021-09-24T20:18:12.786" v="150" actId="1076"/>
          <ac:picMkLst>
            <pc:docMk/>
            <pc:sldMk cId="763320181" sldId="268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0:17:55.455" v="140" actId="478"/>
          <ac:picMkLst>
            <pc:docMk/>
            <pc:sldMk cId="763320181" sldId="268"/>
            <ac:picMk id="7" creationId="{11231F85-762C-43AE-A4D1-B06159682AC1}"/>
          </ac:picMkLst>
        </pc:picChg>
        <pc:picChg chg="add mod modCrop">
          <ac:chgData name="منى الثبيتي" userId="cb151b56e55a1c37" providerId="LiveId" clId="{458741FC-A848-4E18-8B5F-1C55A60301E1}" dt="2021-09-24T20:21:15.538" v="169" actId="1076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458741FC-A848-4E18-8B5F-1C55A60301E1}" dt="2021-09-24T20:17:39.585" v="138" actId="1035"/>
          <ac:picMkLst>
            <pc:docMk/>
            <pc:sldMk cId="763320181" sldId="268"/>
            <ac:picMk id="20" creationId="{09AF92C4-462F-42FD-9A7B-DB280528D857}"/>
          </ac:picMkLst>
        </pc:picChg>
        <pc:picChg chg="del">
          <ac:chgData name="منى الثبيتي" userId="cb151b56e55a1c37" providerId="LiveId" clId="{458741FC-A848-4E18-8B5F-1C55A60301E1}" dt="2021-09-24T20:17:32.236" v="116" actId="478"/>
          <ac:picMkLst>
            <pc:docMk/>
            <pc:sldMk cId="763320181" sldId="268"/>
            <ac:picMk id="48" creationId="{E93369CF-4ACB-43CD-BEDA-3ED4A3656E50}"/>
          </ac:picMkLst>
        </pc:picChg>
      </pc:sldChg>
      <pc:sldChg chg="addSp delSp modSp mod">
        <pc:chgData name="منى الثبيتي" userId="cb151b56e55a1c37" providerId="LiveId" clId="{458741FC-A848-4E18-8B5F-1C55A60301E1}" dt="2021-09-24T21:49:39.497" v="632" actId="1035"/>
        <pc:sldMkLst>
          <pc:docMk/>
          <pc:sldMk cId="2823437294" sldId="269"/>
        </pc:sldMkLst>
        <pc:picChg chg="del">
          <ac:chgData name="منى الثبيتي" userId="cb151b56e55a1c37" providerId="LiveId" clId="{458741FC-A848-4E18-8B5F-1C55A60301E1}" dt="2021-09-24T21:49:24.784" v="613" actId="478"/>
          <ac:picMkLst>
            <pc:docMk/>
            <pc:sldMk cId="2823437294" sldId="269"/>
            <ac:picMk id="52" creationId="{49634946-EA32-48F0-808F-BD06091A8F9A}"/>
          </ac:picMkLst>
        </pc:picChg>
        <pc:picChg chg="add mod">
          <ac:chgData name="منى الثبيتي" userId="cb151b56e55a1c37" providerId="LiveId" clId="{458741FC-A848-4E18-8B5F-1C55A60301E1}" dt="2021-09-24T21:49:39.497" v="632" actId="1035"/>
          <ac:picMkLst>
            <pc:docMk/>
            <pc:sldMk cId="2823437294" sldId="269"/>
            <ac:picMk id="53" creationId="{E3053101-690D-45C6-95CB-928DAC8E7B02}"/>
          </ac:picMkLst>
        </pc:picChg>
      </pc:sldChg>
      <pc:sldChg chg="del">
        <pc:chgData name="منى الثبيتي" userId="cb151b56e55a1c37" providerId="LiveId" clId="{458741FC-A848-4E18-8B5F-1C55A60301E1}" dt="2021-09-24T21:41:09.706" v="570" actId="2696"/>
        <pc:sldMkLst>
          <pc:docMk/>
          <pc:sldMk cId="3381782066" sldId="270"/>
        </pc:sldMkLst>
      </pc:sldChg>
      <pc:sldChg chg="addSp delSp modSp mod delAnim modAnim">
        <pc:chgData name="منى الثبيتي" userId="cb151b56e55a1c37" providerId="LiveId" clId="{458741FC-A848-4E18-8B5F-1C55A60301E1}" dt="2021-09-24T21:04:02.785" v="399"/>
        <pc:sldMkLst>
          <pc:docMk/>
          <pc:sldMk cId="944738685" sldId="272"/>
        </pc:sldMkLst>
        <pc:spChg chg="mod">
          <ac:chgData name="منى الثبيتي" userId="cb151b56e55a1c37" providerId="LiveId" clId="{458741FC-A848-4E18-8B5F-1C55A60301E1}" dt="2021-09-24T20:59:17.206" v="364" actId="14100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458741FC-A848-4E18-8B5F-1C55A60301E1}" dt="2021-09-24T20:58:59.459" v="357" actId="478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458741FC-A848-4E18-8B5F-1C55A60301E1}" dt="2021-09-24T21:02:49.392" v="387" actId="1076"/>
          <ac:picMkLst>
            <pc:docMk/>
            <pc:sldMk cId="944738685" sldId="272"/>
            <ac:picMk id="3" creationId="{A78A1C0F-2D4F-444A-B3D1-1D89A883AED6}"/>
          </ac:picMkLst>
        </pc:picChg>
        <pc:picChg chg="del">
          <ac:chgData name="منى الثبيتي" userId="cb151b56e55a1c37" providerId="LiveId" clId="{458741FC-A848-4E18-8B5F-1C55A60301E1}" dt="2021-09-24T20:59:03.628" v="359" actId="478"/>
          <ac:picMkLst>
            <pc:docMk/>
            <pc:sldMk cId="944738685" sldId="272"/>
            <ac:picMk id="4" creationId="{71FA9AB5-BCEB-4208-9E3C-5D4D379C522A}"/>
          </ac:picMkLst>
        </pc:picChg>
        <pc:picChg chg="add mod">
          <ac:chgData name="منى الثبيتي" userId="cb151b56e55a1c37" providerId="LiveId" clId="{458741FC-A848-4E18-8B5F-1C55A60301E1}" dt="2021-09-24T21:02:44.725" v="386" actId="1076"/>
          <ac:picMkLst>
            <pc:docMk/>
            <pc:sldMk cId="944738685" sldId="272"/>
            <ac:picMk id="7" creationId="{39F0444B-7113-4B25-B514-04A394E15BC9}"/>
          </ac:picMkLst>
        </pc:picChg>
        <pc:picChg chg="del">
          <ac:chgData name="منى الثبيتي" userId="cb151b56e55a1c37" providerId="LiveId" clId="{458741FC-A848-4E18-8B5F-1C55A60301E1}" dt="2021-09-24T20:59:01.826" v="358" actId="478"/>
          <ac:picMkLst>
            <pc:docMk/>
            <pc:sldMk cId="944738685" sldId="272"/>
            <ac:picMk id="9" creationId="{085FF047-C617-497F-B668-7DBA94A5DC36}"/>
          </ac:picMkLst>
        </pc:picChg>
        <pc:picChg chg="add mod">
          <ac:chgData name="منى الثبيتي" userId="cb151b56e55a1c37" providerId="LiveId" clId="{458741FC-A848-4E18-8B5F-1C55A60301E1}" dt="2021-09-24T21:03:43.186" v="395" actId="1076"/>
          <ac:picMkLst>
            <pc:docMk/>
            <pc:sldMk cId="944738685" sldId="272"/>
            <ac:picMk id="12" creationId="{2843864C-ABCD-4A7E-8930-F5B49C2DE4CD}"/>
          </ac:picMkLst>
        </pc:picChg>
        <pc:picChg chg="del">
          <ac:chgData name="منى الثبيتي" userId="cb151b56e55a1c37" providerId="LiveId" clId="{458741FC-A848-4E18-8B5F-1C55A60301E1}" dt="2021-09-24T20:59:05.283" v="360" actId="478"/>
          <ac:picMkLst>
            <pc:docMk/>
            <pc:sldMk cId="944738685" sldId="272"/>
            <ac:picMk id="18" creationId="{DF3B304D-1C7C-4EA9-BF4A-4248BEA45E63}"/>
          </ac:picMkLst>
        </pc:picChg>
        <pc:picChg chg="add mod">
          <ac:chgData name="منى الثبيتي" userId="cb151b56e55a1c37" providerId="LiveId" clId="{458741FC-A848-4E18-8B5F-1C55A60301E1}" dt="2021-09-24T21:00:09.088" v="374"/>
          <ac:picMkLst>
            <pc:docMk/>
            <pc:sldMk cId="944738685" sldId="272"/>
            <ac:picMk id="24" creationId="{ADF5B332-91A3-4955-8229-527372070873}"/>
          </ac:picMkLst>
        </pc:picChg>
        <pc:picChg chg="del">
          <ac:chgData name="منى الثبيتي" userId="cb151b56e55a1c37" providerId="LiveId" clId="{458741FC-A848-4E18-8B5F-1C55A60301E1}" dt="2021-09-24T20:59:20.768" v="365" actId="478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458741FC-A848-4E18-8B5F-1C55A60301E1}" dt="2021-09-24T20:59:07.230" v="361" actId="478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458741FC-A848-4E18-8B5F-1C55A60301E1}" dt="2021-09-24T20:59:40.073" v="369" actId="1076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458741FC-A848-4E18-8B5F-1C55A60301E1}" dt="2021-09-24T22:30:29.153" v="1011"/>
        <pc:sldMkLst>
          <pc:docMk/>
          <pc:sldMk cId="3591257260" sldId="273"/>
        </pc:sldMkLst>
        <pc:picChg chg="add mod">
          <ac:chgData name="منى الثبيتي" userId="cb151b56e55a1c37" providerId="LiveId" clId="{458741FC-A848-4E18-8B5F-1C55A60301E1}" dt="2021-09-24T22:30:29.153" v="1011"/>
          <ac:picMkLst>
            <pc:docMk/>
            <pc:sldMk cId="3591257260" sldId="273"/>
            <ac:picMk id="21" creationId="{EBB364D3-D521-4443-B3F0-C1934552E6C3}"/>
          </ac:picMkLst>
        </pc:picChg>
        <pc:picChg chg="del">
          <ac:chgData name="منى الثبيتي" userId="cb151b56e55a1c37" providerId="LiveId" clId="{458741FC-A848-4E18-8B5F-1C55A60301E1}" dt="2021-09-24T22:30:27.325" v="1010" actId="478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458741FC-A848-4E18-8B5F-1C55A60301E1}" dt="2021-09-24T22:30:17.950" v="1009" actId="1036"/>
        <pc:sldMkLst>
          <pc:docMk/>
          <pc:sldMk cId="3398731474" sldId="274"/>
        </pc:sldMkLst>
        <pc:picChg chg="del">
          <ac:chgData name="منى الثبيتي" userId="cb151b56e55a1c37" providerId="LiveId" clId="{458741FC-A848-4E18-8B5F-1C55A60301E1}" dt="2021-09-24T22:30:04.321" v="997" actId="478"/>
          <ac:picMkLst>
            <pc:docMk/>
            <pc:sldMk cId="3398731474" sldId="274"/>
            <ac:picMk id="52" creationId="{08FDC85E-5538-4E4F-B10F-C4DC3FA34F0D}"/>
          </ac:picMkLst>
        </pc:picChg>
        <pc:picChg chg="add mod">
          <ac:chgData name="منى الثبيتي" userId="cb151b56e55a1c37" providerId="LiveId" clId="{458741FC-A848-4E18-8B5F-1C55A60301E1}" dt="2021-09-24T22:30:17.950" v="1009" actId="1036"/>
          <ac:picMkLst>
            <pc:docMk/>
            <pc:sldMk cId="3398731474" sldId="274"/>
            <ac:picMk id="53" creationId="{3C3AB7A7-D871-4083-9801-800375F2C48D}"/>
          </ac:picMkLst>
        </pc:picChg>
      </pc:sldChg>
      <pc:sldChg chg="del">
        <pc:chgData name="منى الثبيتي" userId="cb151b56e55a1c37" providerId="LiveId" clId="{458741FC-A848-4E18-8B5F-1C55A60301E1}" dt="2021-09-24T21:50:49.105" v="665" actId="2696"/>
        <pc:sldMkLst>
          <pc:docMk/>
          <pc:sldMk cId="2761679910" sldId="275"/>
        </pc:sldMkLst>
      </pc:sldChg>
      <pc:sldChg chg="addSp delSp modSp mod delAnim modAnim">
        <pc:chgData name="منى الثبيتي" userId="cb151b56e55a1c37" providerId="LiveId" clId="{458741FC-A848-4E18-8B5F-1C55A60301E1}" dt="2021-09-24T20:11:23.861" v="62"/>
        <pc:sldMkLst>
          <pc:docMk/>
          <pc:sldMk cId="3373581317" sldId="277"/>
        </pc:sldMkLst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3" creationId="{79836FEE-6474-41A7-A5EC-E1E90569DCE1}"/>
          </ac:spMkLst>
        </pc:spChg>
        <pc:spChg chg="del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4" creationId="{C8884059-9A42-4C8A-BF83-E2806F20D635}"/>
          </ac:spMkLst>
        </pc:spChg>
        <pc:spChg chg="add del mod">
          <ac:chgData name="منى الثبيتي" userId="cb151b56e55a1c37" providerId="LiveId" clId="{458741FC-A848-4E18-8B5F-1C55A60301E1}" dt="2021-09-24T19:44:39.251" v="28" actId="478"/>
          <ac:spMkLst>
            <pc:docMk/>
            <pc:sldMk cId="3373581317" sldId="277"/>
            <ac:spMk id="6" creationId="{0059045B-6FB9-47CF-B207-86629ABB7AE7}"/>
          </ac:spMkLst>
        </pc:spChg>
        <pc:spChg chg="del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9" creationId="{E1BF34EC-B2DF-4C51-9E6C-FC6D004E743E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16" creationId="{742E4F28-5682-49AF-8CF8-3AE051C6E66C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18" creationId="{80C88C17-A0BC-4CC2-94E6-FE4F5278B247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0" creationId="{7BCC51F0-F31E-4308-941C-EE7120E6955C}"/>
          </ac:spMkLst>
        </pc:spChg>
        <pc:spChg chg="add del mod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21" creationId="{1AB70BA1-F0A2-48BB-9296-80584E1EBCB2}"/>
          </ac:spMkLst>
        </pc:spChg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2" creationId="{21C2E781-9B40-4DD5-A0BB-D6E4698C6C49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3" creationId="{378E3E61-E039-4639-A2CD-EB87AE28ADAB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4" creationId="{042111CD-D87F-460B-8157-6E85791FA1C7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5" creationId="{B6AD0E14-9080-4D31-8843-99C48E8B3C29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6" creationId="{19893977-15FE-4B93-9492-850E85687CCA}"/>
          </ac:spMkLst>
        </pc:spChg>
        <pc:picChg chg="add del">
          <ac:chgData name="منى الثبيتي" userId="cb151b56e55a1c37" providerId="LiveId" clId="{458741FC-A848-4E18-8B5F-1C55A60301E1}" dt="2021-09-24T19:37:48.194" v="3" actId="478"/>
          <ac:picMkLst>
            <pc:docMk/>
            <pc:sldMk cId="3373581317" sldId="277"/>
            <ac:picMk id="5" creationId="{9DEC5A9E-11B4-4B09-B647-D6BB354170F4}"/>
          </ac:picMkLst>
        </pc:picChg>
        <pc:picChg chg="add mod">
          <ac:chgData name="منى الثبيتي" userId="cb151b56e55a1c37" providerId="LiveId" clId="{458741FC-A848-4E18-8B5F-1C55A60301E1}" dt="2021-09-24T19:44:56.549" v="33" actId="14100"/>
          <ac:picMkLst>
            <pc:docMk/>
            <pc:sldMk cId="3373581317" sldId="277"/>
            <ac:picMk id="8" creationId="{D25A4D0F-277D-49E8-87C5-73CC212986CC}"/>
          </ac:picMkLst>
        </pc:picChg>
        <pc:picChg chg="add mod">
          <ac:chgData name="منى الثبيتي" userId="cb151b56e55a1c37" providerId="LiveId" clId="{458741FC-A848-4E18-8B5F-1C55A60301E1}" dt="2021-09-24T19:45:36.008" v="39" actId="1076"/>
          <ac:picMkLst>
            <pc:docMk/>
            <pc:sldMk cId="3373581317" sldId="277"/>
            <ac:picMk id="11" creationId="{C6A76B67-DA87-4963-B41C-D86D6A8818A2}"/>
          </ac:picMkLst>
        </pc:picChg>
        <pc:picChg chg="add mod">
          <ac:chgData name="منى الثبيتي" userId="cb151b56e55a1c37" providerId="LiveId" clId="{458741FC-A848-4E18-8B5F-1C55A60301E1}" dt="2021-09-24T19:46:31.404" v="47" actId="1076"/>
          <ac:picMkLst>
            <pc:docMk/>
            <pc:sldMk cId="3373581317" sldId="277"/>
            <ac:picMk id="14" creationId="{FD0E0A0B-6501-4979-A485-0335BE19DA02}"/>
          </ac:picMkLst>
        </pc:picChg>
        <pc:picChg chg="add mod">
          <ac:chgData name="منى الثبيتي" userId="cb151b56e55a1c37" providerId="LiveId" clId="{458741FC-A848-4E18-8B5F-1C55A60301E1}" dt="2021-09-24T20:10:59.547" v="55" actId="1076"/>
          <ac:picMkLst>
            <pc:docMk/>
            <pc:sldMk cId="3373581317" sldId="277"/>
            <ac:picMk id="1026" creationId="{2ABED7B0-0AE1-4E35-81A2-52DA01BBB329}"/>
          </ac:picMkLst>
        </pc:picChg>
        <pc:picChg chg="del">
          <ac:chgData name="منى الثبيتي" userId="cb151b56e55a1c37" providerId="LiveId" clId="{458741FC-A848-4E18-8B5F-1C55A60301E1}" dt="2021-09-24T19:37:30.081" v="0" actId="478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17:01.001" v="113"/>
        <pc:sldMkLst>
          <pc:docMk/>
          <pc:sldMk cId="3193801237" sldId="278"/>
        </pc:sldMkLst>
        <pc:spChg chg="mod">
          <ac:chgData name="منى الثبيتي" userId="cb151b56e55a1c37" providerId="LiveId" clId="{458741FC-A848-4E18-8B5F-1C55A60301E1}" dt="2021-09-24T20:13:32.669" v="8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58741FC-A848-4E18-8B5F-1C55A60301E1}" dt="2021-09-24T20:14:43.335" v="86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458741FC-A848-4E18-8B5F-1C55A60301E1}" dt="2021-09-24T20:15:37.139" v="94"/>
          <ac:picMkLst>
            <pc:docMk/>
            <pc:sldMk cId="3193801237" sldId="278"/>
            <ac:picMk id="7" creationId="{323CCFBF-CCED-4285-8449-65C87D132379}"/>
          </ac:picMkLst>
        </pc:picChg>
        <pc:picChg chg="del">
          <ac:chgData name="منى الثبيتي" userId="cb151b56e55a1c37" providerId="LiveId" clId="{458741FC-A848-4E18-8B5F-1C55A60301E1}" dt="2021-09-24T20:13:17.620" v="76" actId="478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458741FC-A848-4E18-8B5F-1C55A60301E1}" dt="2021-09-24T20:16:43.284" v="109" actId="1038"/>
          <ac:picMkLst>
            <pc:docMk/>
            <pc:sldMk cId="3193801237" sldId="278"/>
            <ac:picMk id="13" creationId="{6655DAAD-3C75-4A43-A8F9-97AA90098E98}"/>
          </ac:picMkLst>
        </pc:picChg>
        <pc:picChg chg="del">
          <ac:chgData name="منى الثبيتي" userId="cb151b56e55a1c37" providerId="LiveId" clId="{458741FC-A848-4E18-8B5F-1C55A60301E1}" dt="2021-09-24T20:13:26.315" v="80" actId="478"/>
          <ac:picMkLst>
            <pc:docMk/>
            <pc:sldMk cId="3193801237" sldId="278"/>
            <ac:picMk id="16" creationId="{A327CEA4-7765-417C-B74C-6C3C36E844D5}"/>
          </ac:picMkLst>
        </pc:picChg>
        <pc:picChg chg="del">
          <ac:chgData name="منى الثبيتي" userId="cb151b56e55a1c37" providerId="LiveId" clId="{458741FC-A848-4E18-8B5F-1C55A60301E1}" dt="2021-09-24T20:13:20.015" v="77" actId="478"/>
          <ac:picMkLst>
            <pc:docMk/>
            <pc:sldMk cId="3193801237" sldId="278"/>
            <ac:picMk id="18" creationId="{EF8E4522-5912-4D6C-9745-60B08AFC6E3C}"/>
          </ac:picMkLst>
        </pc:picChg>
        <pc:picChg chg="del">
          <ac:chgData name="منى الثبيتي" userId="cb151b56e55a1c37" providerId="LiveId" clId="{458741FC-A848-4E18-8B5F-1C55A60301E1}" dt="2021-09-24T20:13:21.822" v="78" actId="478"/>
          <ac:picMkLst>
            <pc:docMk/>
            <pc:sldMk cId="3193801237" sldId="278"/>
            <ac:picMk id="21" creationId="{DCC9FBF0-1937-430D-AC4A-BDB0C56C7AB2}"/>
          </ac:picMkLst>
        </pc:picChg>
        <pc:picChg chg="del">
          <ac:chgData name="منى الثبيتي" userId="cb151b56e55a1c37" providerId="LiveId" clId="{458741FC-A848-4E18-8B5F-1C55A60301E1}" dt="2021-09-24T20:13:24.374" v="79" actId="478"/>
          <ac:picMkLst>
            <pc:docMk/>
            <pc:sldMk cId="3193801237" sldId="278"/>
            <ac:picMk id="23" creationId="{C737B342-A4A7-483B-8D36-BF689D3B24E0}"/>
          </ac:picMkLst>
        </pc:picChg>
        <pc:picChg chg="add mod">
          <ac:chgData name="منى الثبيتي" userId="cb151b56e55a1c37" providerId="LiveId" clId="{458741FC-A848-4E18-8B5F-1C55A60301E1}" dt="2021-09-24T20:12:59.557" v="75" actId="1076"/>
          <ac:picMkLst>
            <pc:docMk/>
            <pc:sldMk cId="3193801237" sldId="278"/>
            <ac:picMk id="24" creationId="{85F12460-F170-4AB6-B17B-562256AA405C}"/>
          </ac:picMkLst>
        </pc:picChg>
        <pc:picChg chg="del">
          <ac:chgData name="منى الثبيتي" userId="cb151b56e55a1c37" providerId="LiveId" clId="{458741FC-A848-4E18-8B5F-1C55A60301E1}" dt="2021-09-24T20:12:53.704" v="73" actId="478"/>
          <ac:picMkLst>
            <pc:docMk/>
            <pc:sldMk cId="3193801237" sldId="278"/>
            <ac:picMk id="34" creationId="{30C60907-D125-448F-9791-A88E49DAAF8A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40:55.390" v="356"/>
        <pc:sldMkLst>
          <pc:docMk/>
          <pc:sldMk cId="3088808497" sldId="279"/>
        </pc:sldMkLst>
        <pc:spChg chg="mod">
          <ac:chgData name="منى الثبيتي" userId="cb151b56e55a1c37" providerId="LiveId" clId="{458741FC-A848-4E18-8B5F-1C55A60301E1}" dt="2021-09-24T20:22:34.707" v="183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58741FC-A848-4E18-8B5F-1C55A60301E1}" dt="2021-09-24T20:31:15.304" v="198" actId="1076"/>
          <ac:picMkLst>
            <pc:docMk/>
            <pc:sldMk cId="3088808497" sldId="279"/>
            <ac:picMk id="3" creationId="{9A8202C4-99D3-4EFA-A7D7-3CB0B84C2817}"/>
          </ac:picMkLst>
        </pc:picChg>
        <pc:picChg chg="del">
          <ac:chgData name="منى الثبيتي" userId="cb151b56e55a1c37" providerId="LiveId" clId="{458741FC-A848-4E18-8B5F-1C55A60301E1}" dt="2021-09-24T20:22:08.430" v="177" actId="478"/>
          <ac:picMkLst>
            <pc:docMk/>
            <pc:sldMk cId="3088808497" sldId="279"/>
            <ac:picMk id="4" creationId="{661401EB-5A73-427C-AB0C-7D2D2E98A68B}"/>
          </ac:picMkLst>
        </pc:picChg>
        <pc:picChg chg="del">
          <ac:chgData name="منى الثبيتي" userId="cb151b56e55a1c37" providerId="LiveId" clId="{458741FC-A848-4E18-8B5F-1C55A60301E1}" dt="2021-09-24T20:22:06.297" v="176" actId="478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458741FC-A848-4E18-8B5F-1C55A60301E1}" dt="2021-09-24T20:32:05.365" v="205" actId="1076"/>
          <ac:picMkLst>
            <pc:docMk/>
            <pc:sldMk cId="3088808497" sldId="279"/>
            <ac:picMk id="8" creationId="{AC592E12-E22C-4BC7-83FF-AE12C0B7FED8}"/>
          </ac:picMkLst>
        </pc:picChg>
        <pc:picChg chg="del">
          <ac:chgData name="منى الثبيتي" userId="cb151b56e55a1c37" providerId="LiveId" clId="{458741FC-A848-4E18-8B5F-1C55A60301E1}" dt="2021-09-24T20:22:10.448" v="178" actId="478"/>
          <ac:picMkLst>
            <pc:docMk/>
            <pc:sldMk cId="3088808497" sldId="279"/>
            <ac:picMk id="9" creationId="{2F0F2B76-FFF8-4C11-A021-4540A1B65AAF}"/>
          </ac:picMkLst>
        </pc:picChg>
        <pc:picChg chg="del">
          <ac:chgData name="منى الثبيتي" userId="cb151b56e55a1c37" providerId="LiveId" clId="{458741FC-A848-4E18-8B5F-1C55A60301E1}" dt="2021-09-24T20:22:13.239" v="179" actId="478"/>
          <ac:picMkLst>
            <pc:docMk/>
            <pc:sldMk cId="3088808497" sldId="279"/>
            <ac:picMk id="16" creationId="{653916D6-F538-492A-AD85-0AB7B674FE7A}"/>
          </ac:picMkLst>
        </pc:picChg>
        <pc:picChg chg="add mod">
          <ac:chgData name="منى الثبيتي" userId="cb151b56e55a1c37" providerId="LiveId" clId="{458741FC-A848-4E18-8B5F-1C55A60301E1}" dt="2021-09-24T20:38:59.725" v="338" actId="1076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458741FC-A848-4E18-8B5F-1C55A60301E1}" dt="2021-09-24T20:22:15.571" v="180" actId="478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458741FC-A848-4E18-8B5F-1C55A60301E1}" dt="2021-09-24T20:21:55.488" v="175"/>
          <ac:picMkLst>
            <pc:docMk/>
            <pc:sldMk cId="3088808497" sldId="279"/>
            <ac:picMk id="20" creationId="{8795D1AC-11B4-4AF1-856C-5F7CDB507DCF}"/>
          </ac:picMkLst>
        </pc:picChg>
        <pc:picChg chg="add mod">
          <ac:chgData name="منى الثبيتي" userId="cb151b56e55a1c37" providerId="LiveId" clId="{458741FC-A848-4E18-8B5F-1C55A60301E1}" dt="2021-09-24T20:39:49.597" v="345" actId="1076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458741FC-A848-4E18-8B5F-1C55A60301E1}" dt="2021-09-24T20:40:38.330" v="352" actId="1076"/>
          <ac:picMkLst>
            <pc:docMk/>
            <pc:sldMk cId="3088808497" sldId="279"/>
            <ac:picMk id="23" creationId="{7C127B3A-C389-4F76-A083-665BF7C97461}"/>
          </ac:picMkLst>
        </pc:picChg>
        <pc:picChg chg="del">
          <ac:chgData name="منى الثبيتي" userId="cb151b56e55a1c37" providerId="LiveId" clId="{458741FC-A848-4E18-8B5F-1C55A60301E1}" dt="2021-09-24T20:21:43.054" v="174" actId="47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458741FC-A848-4E18-8B5F-1C55A60301E1}" dt="2021-09-24T20:33:46.628" v="335" actId="103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458741FC-A848-4E18-8B5F-1C55A60301E1}" dt="2021-09-24T20:22:46.247" v="195" actId="1038"/>
          <ac:picMkLst>
            <pc:docMk/>
            <pc:sldMk cId="3088808497" sldId="279"/>
            <ac:picMk id="40" creationId="{19543BC1-8B97-4BDE-8B09-2B6528E96DD1}"/>
          </ac:picMkLst>
        </pc:picChg>
      </pc:sldChg>
      <pc:sldChg chg="del">
        <pc:chgData name="منى الثبيتي" userId="cb151b56e55a1c37" providerId="LiveId" clId="{458741FC-A848-4E18-8B5F-1C55A60301E1}" dt="2021-09-24T21:41:19.927" v="571" actId="2696"/>
        <pc:sldMkLst>
          <pc:docMk/>
          <pc:sldMk cId="836905390" sldId="280"/>
        </pc:sldMkLst>
      </pc:sldChg>
      <pc:sldChg chg="addSp delSp modSp mod ord delAnim modAnim">
        <pc:chgData name="منى الثبيتي" userId="cb151b56e55a1c37" providerId="LiveId" clId="{458741FC-A848-4E18-8B5F-1C55A60301E1}" dt="2021-09-24T22:30:53.289" v="1012"/>
        <pc:sldMkLst>
          <pc:docMk/>
          <pc:sldMk cId="3632713739" sldId="281"/>
        </pc:sldMkLst>
        <pc:spChg chg="mod">
          <ac:chgData name="منى الثبيتي" userId="cb151b56e55a1c37" providerId="LiveId" clId="{458741FC-A848-4E18-8B5F-1C55A60301E1}" dt="2021-09-24T22:10:06.402" v="973" actId="20577"/>
          <ac:spMkLst>
            <pc:docMk/>
            <pc:sldMk cId="3632713739" sldId="281"/>
            <ac:spMk id="19" creationId="{CAB07A7A-4390-4FBF-9058-7FE597BD7A44}"/>
          </ac:spMkLst>
        </pc:spChg>
        <pc:grpChg chg="del">
          <ac:chgData name="منى الثبيتي" userId="cb151b56e55a1c37" providerId="LiveId" clId="{458741FC-A848-4E18-8B5F-1C55A60301E1}" dt="2021-09-24T22:09:21.323" v="936" actId="478"/>
          <ac:grpSpMkLst>
            <pc:docMk/>
            <pc:sldMk cId="3632713739" sldId="281"/>
            <ac:grpSpMk id="25" creationId="{C91A03D8-5248-46A0-95BC-0B55023E2834}"/>
          </ac:grpSpMkLst>
        </pc:grpChg>
        <pc:picChg chg="del">
          <ac:chgData name="منى الثبيتي" userId="cb151b56e55a1c37" providerId="LiveId" clId="{458741FC-A848-4E18-8B5F-1C55A60301E1}" dt="2021-09-24T22:08:49.850" v="935" actId="478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458741FC-A848-4E18-8B5F-1C55A60301E1}" dt="2021-09-24T22:25:14.198" v="983" actId="1076"/>
          <ac:picMkLst>
            <pc:docMk/>
            <pc:sldMk cId="3632713739" sldId="281"/>
            <ac:picMk id="4" creationId="{B4B0A399-E880-4E64-B647-743D04EA847D}"/>
          </ac:picMkLst>
        </pc:picChg>
        <pc:picChg chg="mod">
          <ac:chgData name="منى الثبيتي" userId="cb151b56e55a1c37" providerId="LiveId" clId="{458741FC-A848-4E18-8B5F-1C55A60301E1}" dt="2021-09-24T22:22:35.452" v="975" actId="1076"/>
          <ac:picMkLst>
            <pc:docMk/>
            <pc:sldMk cId="3632713739" sldId="281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2:09:23.293" v="937" actId="478"/>
          <ac:picMkLst>
            <pc:docMk/>
            <pc:sldMk cId="3632713739" sldId="281"/>
            <ac:picMk id="6" creationId="{A50CF0C9-C227-4013-A8DA-DEF2A3D72ACD}"/>
          </ac:picMkLst>
        </pc:picChg>
        <pc:picChg chg="del">
          <ac:chgData name="منى الثبيتي" userId="cb151b56e55a1c37" providerId="LiveId" clId="{458741FC-A848-4E18-8B5F-1C55A60301E1}" dt="2021-09-24T22:09:27.543" v="939" actId="478"/>
          <ac:picMkLst>
            <pc:docMk/>
            <pc:sldMk cId="3632713739" sldId="281"/>
            <ac:picMk id="8" creationId="{BEF51CF5-736F-4401-B4CE-7140CEF8684E}"/>
          </ac:picMkLst>
        </pc:picChg>
        <pc:picChg chg="add mod">
          <ac:chgData name="منى الثبيتي" userId="cb151b56e55a1c37" providerId="LiveId" clId="{458741FC-A848-4E18-8B5F-1C55A60301E1}" dt="2021-09-24T22:29:23.737" v="992" actId="14100"/>
          <ac:picMkLst>
            <pc:docMk/>
            <pc:sldMk cId="3632713739" sldId="281"/>
            <ac:picMk id="9" creationId="{71BC7391-B94E-460F-83AC-521423306F08}"/>
          </ac:picMkLst>
        </pc:picChg>
        <pc:picChg chg="mod">
          <ac:chgData name="منى الثبيتي" userId="cb151b56e55a1c37" providerId="LiveId" clId="{458741FC-A848-4E18-8B5F-1C55A60301E1}" dt="2021-09-24T22:30:53.289" v="1012"/>
          <ac:picMkLst>
            <pc:docMk/>
            <pc:sldMk cId="3632713739" sldId="281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2:09:25.211" v="938" actId="478"/>
          <ac:picMkLst>
            <pc:docMk/>
            <pc:sldMk cId="3632713739" sldId="281"/>
            <ac:picMk id="11" creationId="{ADDAF46F-F88D-4400-A11A-6BE06290BD09}"/>
          </ac:picMkLst>
        </pc:picChg>
        <pc:picChg chg="del">
          <ac:chgData name="منى الثبيتي" userId="cb151b56e55a1c37" providerId="LiveId" clId="{458741FC-A848-4E18-8B5F-1C55A60301E1}" dt="2021-09-24T21:49:55.507" v="633" actId="478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0:03.527" v="662" actId="1036"/>
          <ac:picMkLst>
            <pc:docMk/>
            <pc:sldMk cId="3632713739" sldId="281"/>
            <ac:picMk id="23" creationId="{12B20215-4E71-45BE-B136-F71A9C8F354C}"/>
          </ac:picMkLst>
        </pc:picChg>
        <pc:picChg chg="add mod">
          <ac:chgData name="منى الثبيتي" userId="cb151b56e55a1c37" providerId="LiveId" clId="{458741FC-A848-4E18-8B5F-1C55A60301E1}" dt="2021-09-24T22:09:55.476" v="971" actId="1037"/>
          <ac:picMkLst>
            <pc:docMk/>
            <pc:sldMk cId="3632713739" sldId="281"/>
            <ac:picMk id="24" creationId="{857EDCAD-37EF-48CF-9763-135B6A39FBA9}"/>
          </ac:picMkLst>
        </pc:picChg>
        <pc:picChg chg="del">
          <ac:chgData name="منى الثبيتي" userId="cb151b56e55a1c37" providerId="LiveId" clId="{458741FC-A848-4E18-8B5F-1C55A60301E1}" dt="2021-09-24T22:09:32.358" v="940" actId="478"/>
          <ac:picMkLst>
            <pc:docMk/>
            <pc:sldMk cId="3632713739" sldId="281"/>
            <ac:picMk id="33" creationId="{0A84DD3B-7A49-44DE-BAA2-BF63AE20C336}"/>
          </ac:picMkLst>
        </pc:picChg>
        <pc:picChg chg="add mod">
          <ac:chgData name="منى الثبيتي" userId="cb151b56e55a1c37" providerId="LiveId" clId="{458741FC-A848-4E18-8B5F-1C55A60301E1}" dt="2021-09-24T22:22:50.757" v="977"/>
          <ac:picMkLst>
            <pc:docMk/>
            <pc:sldMk cId="3632713739" sldId="281"/>
            <ac:picMk id="6146" creationId="{06F9E376-EFCE-428B-A476-57BEE33EAD46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1:56:19.822" v="700"/>
        <pc:sldMkLst>
          <pc:docMk/>
          <pc:sldMk cId="3415590844" sldId="283"/>
        </pc:sldMkLst>
        <pc:spChg chg="mod">
          <ac:chgData name="منى الثبيتي" userId="cb151b56e55a1c37" providerId="LiveId" clId="{458741FC-A848-4E18-8B5F-1C55A60301E1}" dt="2021-09-24T21:06:41.710" v="437" actId="14100"/>
          <ac:spMkLst>
            <pc:docMk/>
            <pc:sldMk cId="3415590844" sldId="283"/>
            <ac:spMk id="45" creationId="{5C9FF650-BD0F-4C1A-A9BC-6ACE8B2458BD}"/>
          </ac:spMkLst>
        </pc:spChg>
        <pc:picChg chg="add del">
          <ac:chgData name="منى الثبيتي" userId="cb151b56e55a1c37" providerId="LiveId" clId="{458741FC-A848-4E18-8B5F-1C55A60301E1}" dt="2021-09-24T21:05:28.411" v="402" actId="478"/>
          <ac:picMkLst>
            <pc:docMk/>
            <pc:sldMk cId="3415590844" sldId="283"/>
            <ac:picMk id="3" creationId="{C97B30AC-1A2C-4E73-B1A6-DC9E06AFACFC}"/>
          </ac:picMkLst>
        </pc:picChg>
        <pc:picChg chg="del">
          <ac:chgData name="منى الثبيتي" userId="cb151b56e55a1c37" providerId="LiveId" clId="{458741FC-A848-4E18-8B5F-1C55A60301E1}" dt="2021-09-24T21:06:25.630" v="432" actId="478"/>
          <ac:picMkLst>
            <pc:docMk/>
            <pc:sldMk cId="3415590844" sldId="283"/>
            <ac:picMk id="6" creationId="{DAF5971E-28A5-4D8D-BD73-C993168A1830}"/>
          </ac:picMkLst>
        </pc:picChg>
        <pc:picChg chg="add mod">
          <ac:chgData name="منى الثبيتي" userId="cb151b56e55a1c37" providerId="LiveId" clId="{458741FC-A848-4E18-8B5F-1C55A60301E1}" dt="2021-09-24T21:17:21.571" v="486" actId="1076"/>
          <ac:picMkLst>
            <pc:docMk/>
            <pc:sldMk cId="3415590844" sldId="283"/>
            <ac:picMk id="7" creationId="{F073FA2C-3C6F-445B-829B-8268699A5DBA}"/>
          </ac:picMkLst>
        </pc:picChg>
        <pc:picChg chg="add mod">
          <ac:chgData name="منى الثبيتي" userId="cb151b56e55a1c37" providerId="LiveId" clId="{458741FC-A848-4E18-8B5F-1C55A60301E1}" dt="2021-09-24T21:29:00.399" v="529" actId="688"/>
          <ac:picMkLst>
            <pc:docMk/>
            <pc:sldMk cId="3415590844" sldId="283"/>
            <ac:picMk id="9" creationId="{E55A8C24-99D6-4FC7-8B31-B974EC636B90}"/>
          </ac:picMkLst>
        </pc:picChg>
        <pc:picChg chg="mod">
          <ac:chgData name="منى الثبيتي" userId="cb151b56e55a1c37" providerId="LiveId" clId="{458741FC-A848-4E18-8B5F-1C55A60301E1}" dt="2021-09-24T21:56:19.822" v="700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06:27.606" v="433" actId="478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458741FC-A848-4E18-8B5F-1C55A60301E1}" dt="2021-09-24T21:29:53.231" v="537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458741FC-A848-4E18-8B5F-1C55A60301E1}" dt="2021-09-24T21:06:29.430" v="434" actId="478"/>
          <ac:picMkLst>
            <pc:docMk/>
            <pc:sldMk cId="3415590844" sldId="283"/>
            <ac:picMk id="17" creationId="{D1FE064A-A3DC-448F-89A1-4D613D3DB623}"/>
          </ac:picMkLst>
        </pc:picChg>
        <pc:picChg chg="add mod">
          <ac:chgData name="منى الثبيتي" userId="cb151b56e55a1c37" providerId="LiveId" clId="{458741FC-A848-4E18-8B5F-1C55A60301E1}" dt="2021-09-24T21:32:07.933" v="544"/>
          <ac:picMkLst>
            <pc:docMk/>
            <pc:sldMk cId="3415590844" sldId="283"/>
            <ac:picMk id="19" creationId="{94D1CA57-469A-403C-9872-420B6375FDFF}"/>
          </ac:picMkLst>
        </pc:picChg>
        <pc:picChg chg="add mod">
          <ac:chgData name="منى الثبيتي" userId="cb151b56e55a1c37" providerId="LiveId" clId="{458741FC-A848-4E18-8B5F-1C55A60301E1}" dt="2021-09-24T21:05:50.755" v="431" actId="1037"/>
          <ac:picMkLst>
            <pc:docMk/>
            <pc:sldMk cId="3415590844" sldId="283"/>
            <ac:picMk id="22" creationId="{95173197-1BE8-4C09-A036-0FDC6EC4304C}"/>
          </ac:picMkLst>
        </pc:picChg>
        <pc:picChg chg="add mod">
          <ac:chgData name="منى الثبيتي" userId="cb151b56e55a1c37" providerId="LiveId" clId="{458741FC-A848-4E18-8B5F-1C55A60301E1}" dt="2021-09-24T21:38:18.819" v="551" actId="1076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458741FC-A848-4E18-8B5F-1C55A60301E1}" dt="2021-09-24T21:39:00.807" v="558"/>
          <ac:picMkLst>
            <pc:docMk/>
            <pc:sldMk cId="3415590844" sldId="283"/>
            <ac:picMk id="26" creationId="{E9A501A7-8DD3-449B-9AB0-DD60A361A280}"/>
          </ac:picMkLst>
        </pc:picChg>
        <pc:picChg chg="add mod">
          <ac:chgData name="منى الثبيتي" userId="cb151b56e55a1c37" providerId="LiveId" clId="{458741FC-A848-4E18-8B5F-1C55A60301E1}" dt="2021-09-24T21:40:04.487" v="565"/>
          <ac:picMkLst>
            <pc:docMk/>
            <pc:sldMk cId="3415590844" sldId="283"/>
            <ac:picMk id="28" creationId="{D0ADCB24-DA9F-4A75-B84F-D788852F557B}"/>
          </ac:picMkLst>
        </pc:picChg>
        <pc:picChg chg="del">
          <ac:chgData name="منى الثبيتي" userId="cb151b56e55a1c37" providerId="LiveId" clId="{458741FC-A848-4E18-8B5F-1C55A60301E1}" dt="2021-09-24T21:05:24.826" v="400" actId="478"/>
          <ac:picMkLst>
            <pc:docMk/>
            <pc:sldMk cId="3415590844" sldId="283"/>
            <ac:picMk id="31" creationId="{590BDB88-82D2-48C7-9A21-1B2D62BA92C8}"/>
          </ac:picMkLst>
        </pc:picChg>
        <pc:picChg chg="add del mod">
          <ac:chgData name="منى الثبيتي" userId="cb151b56e55a1c37" providerId="LiveId" clId="{458741FC-A848-4E18-8B5F-1C55A60301E1}" dt="2021-09-24T21:12:15.781" v="477" actId="478"/>
          <ac:picMkLst>
            <pc:docMk/>
            <pc:sldMk cId="3415590844" sldId="283"/>
            <ac:picMk id="3074" creationId="{FD0A9FD1-5846-406F-A02A-BC7CAF3BE406}"/>
          </ac:picMkLst>
        </pc:picChg>
        <pc:picChg chg="add del mod">
          <ac:chgData name="منى الثبيتي" userId="cb151b56e55a1c37" providerId="LiveId" clId="{458741FC-A848-4E18-8B5F-1C55A60301E1}" dt="2021-09-24T21:18:05.333" v="491" actId="478"/>
          <ac:picMkLst>
            <pc:docMk/>
            <pc:sldMk cId="3415590844" sldId="283"/>
            <ac:picMk id="3076" creationId="{C3ABE282-930A-41BA-A7C2-B2FBF9BE99DF}"/>
          </ac:picMkLst>
        </pc:picChg>
        <pc:picChg chg="add mod">
          <ac:chgData name="منى الثبيتي" userId="cb151b56e55a1c37" providerId="LiveId" clId="{458741FC-A848-4E18-8B5F-1C55A60301E1}" dt="2021-09-24T21:27:55.528" v="521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del">
        <pc:chgData name="منى الثبيتي" userId="cb151b56e55a1c37" providerId="LiveId" clId="{458741FC-A848-4E18-8B5F-1C55A60301E1}" dt="2021-09-24T21:41:37.851" v="572" actId="2696"/>
        <pc:sldMkLst>
          <pc:docMk/>
          <pc:sldMk cId="2377035385" sldId="284"/>
        </pc:sldMkLst>
      </pc:sldChg>
      <pc:sldChg chg="addSp delSp modSp mod ord delAnim modAnim">
        <pc:chgData name="منى الثبيتي" userId="cb151b56e55a1c37" providerId="LiveId" clId="{458741FC-A848-4E18-8B5F-1C55A60301E1}" dt="2021-09-24T21:57:23.059" v="701"/>
        <pc:sldMkLst>
          <pc:docMk/>
          <pc:sldMk cId="3024383725" sldId="285"/>
        </pc:sldMkLst>
        <pc:spChg chg="mod">
          <ac:chgData name="منى الثبيتي" userId="cb151b56e55a1c37" providerId="LiveId" clId="{458741FC-A848-4E18-8B5F-1C55A60301E1}" dt="2021-09-24T21:44:44.166" v="591" actId="1037"/>
          <ac:spMkLst>
            <pc:docMk/>
            <pc:sldMk cId="3024383725" sldId="285"/>
            <ac:spMk id="35" creationId="{B7017537-7350-4F50-AC18-EB8A57B02BF0}"/>
          </ac:spMkLst>
        </pc:spChg>
        <pc:grpChg chg="mod">
          <ac:chgData name="منى الثبيتي" userId="cb151b56e55a1c37" providerId="LiveId" clId="{458741FC-A848-4E18-8B5F-1C55A60301E1}" dt="2021-09-24T21:48:14.087" v="609" actId="14100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58741FC-A848-4E18-8B5F-1C55A60301E1}" dt="2021-09-24T21:52:49.735" v="671"/>
          <ac:picMkLst>
            <pc:docMk/>
            <pc:sldMk cId="3024383725" sldId="285"/>
            <ac:picMk id="3" creationId="{97E4E22A-3B10-4432-8471-233B129F1178}"/>
          </ac:picMkLst>
        </pc:picChg>
        <pc:picChg chg="del">
          <ac:chgData name="منى الثبيتي" userId="cb151b56e55a1c37" providerId="LiveId" clId="{458741FC-A848-4E18-8B5F-1C55A60301E1}" dt="2021-09-24T21:44:13.250" v="576" actId="478"/>
          <ac:picMkLst>
            <pc:docMk/>
            <pc:sldMk cId="3024383725" sldId="285"/>
            <ac:picMk id="4" creationId="{265BA9B7-66E6-41BD-9B12-C9B65EB55EA4}"/>
          </ac:picMkLst>
        </pc:picChg>
        <pc:picChg chg="add mod">
          <ac:chgData name="منى الثبيتي" userId="cb151b56e55a1c37" providerId="LiveId" clId="{458741FC-A848-4E18-8B5F-1C55A60301E1}" dt="2021-09-24T21:53:46.156" v="679"/>
          <ac:picMkLst>
            <pc:docMk/>
            <pc:sldMk cId="3024383725" sldId="285"/>
            <ac:picMk id="7" creationId="{6E9067CB-BBBE-4BF5-B7E5-41FB5D4D4073}"/>
          </ac:picMkLst>
        </pc:picChg>
        <pc:picChg chg="del">
          <ac:chgData name="منى الثبيتي" userId="cb151b56e55a1c37" providerId="LiveId" clId="{458741FC-A848-4E18-8B5F-1C55A60301E1}" dt="2021-09-24T21:48:02.950" v="605" actId="478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458741FC-A848-4E18-8B5F-1C55A60301E1}" dt="2021-09-24T21:57:23.059" v="701"/>
          <ac:picMkLst>
            <pc:docMk/>
            <pc:sldMk cId="3024383725" sldId="285"/>
            <ac:picMk id="10" creationId="{D4E82568-92B7-4E8A-8231-A2F5B0A10D42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" creationId="{C65A0994-F261-4127-A3A7-8A1DF15859EB}"/>
          </ac:picMkLst>
        </pc:picChg>
        <pc:picChg chg="add mod">
          <ac:chgData name="منى الثبيتي" userId="cb151b56e55a1c37" providerId="LiveId" clId="{458741FC-A848-4E18-8B5F-1C55A60301E1}" dt="2021-09-24T21:54:26.178" v="686" actId="1076"/>
          <ac:picMkLst>
            <pc:docMk/>
            <pc:sldMk cId="3024383725" sldId="285"/>
            <ac:picMk id="16" creationId="{2B4F4BC1-30A8-47F6-8DEF-72A5F1F72E3C}"/>
          </ac:picMkLst>
        </pc:picChg>
        <pc:picChg chg="del">
          <ac:chgData name="منى الثبيتي" userId="cb151b56e55a1c37" providerId="LiveId" clId="{458741FC-A848-4E18-8B5F-1C55A60301E1}" dt="2021-09-24T21:48:00.832" v="604" actId="478"/>
          <ac:picMkLst>
            <pc:docMk/>
            <pc:sldMk cId="3024383725" sldId="285"/>
            <ac:picMk id="17" creationId="{57E4BDD5-5213-48E5-8D79-6937C68635A2}"/>
          </ac:picMkLst>
        </pc:picChg>
        <pc:picChg chg="del">
          <ac:chgData name="منى الثبيتي" userId="cb151b56e55a1c37" providerId="LiveId" clId="{458741FC-A848-4E18-8B5F-1C55A60301E1}" dt="2021-09-24T21:44:18.271" v="577" actId="478"/>
          <ac:picMkLst>
            <pc:docMk/>
            <pc:sldMk cId="3024383725" sldId="285"/>
            <ac:picMk id="19" creationId="{57E58E69-E599-470F-9C27-0E01097EC891}"/>
          </ac:picMkLst>
        </pc:picChg>
        <pc:picChg chg="add mod">
          <ac:chgData name="منى الثبيتي" userId="cb151b56e55a1c37" providerId="LiveId" clId="{458741FC-A848-4E18-8B5F-1C55A60301E1}" dt="2021-09-24T21:55:10.745" v="695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458741FC-A848-4E18-8B5F-1C55A60301E1}" dt="2021-09-24T21:48:05.059" v="606" actId="478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458741FC-A848-4E18-8B5F-1C55A60301E1}" dt="2021-09-24T21:44:03.401" v="575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458741FC-A848-4E18-8B5F-1C55A60301E1}" dt="2021-09-24T21:47:17.409" v="594"/>
          <ac:picMkLst>
            <pc:docMk/>
            <pc:sldMk cId="3024383725" sldId="285"/>
            <ac:picMk id="26" creationId="{9CD0B0F6-6C3A-459C-BE89-500E8AA7D496}"/>
          </ac:picMkLst>
        </pc:picChg>
        <pc:picChg chg="add mod">
          <ac:chgData name="منى الثبيتي" userId="cb151b56e55a1c37" providerId="LiveId" clId="{458741FC-A848-4E18-8B5F-1C55A60301E1}" dt="2021-09-24T21:47:45.577" v="599" actId="14100"/>
          <ac:picMkLst>
            <pc:docMk/>
            <pc:sldMk cId="3024383725" sldId="285"/>
            <ac:picMk id="27" creationId="{20AF347B-4965-4D62-90CF-6812579755B3}"/>
          </ac:picMkLst>
        </pc:picChg>
        <pc:picChg chg="del">
          <ac:chgData name="منى الثبيتي" userId="cb151b56e55a1c37" providerId="LiveId" clId="{458741FC-A848-4E18-8B5F-1C55A60301E1}" dt="2021-09-24T21:43:54.607" v="574" actId="478"/>
          <ac:picMkLst>
            <pc:docMk/>
            <pc:sldMk cId="3024383725" sldId="285"/>
            <ac:picMk id="29" creationId="{9CB27E51-093A-4EAD-9CBE-4C9CB3FBCBB8}"/>
          </ac:picMkLst>
        </pc:picChg>
        <pc:picChg chg="mod">
          <ac:chgData name="منى الثبيتي" userId="cb151b56e55a1c37" providerId="LiveId" clId="{458741FC-A848-4E18-8B5F-1C55A60301E1}" dt="2021-09-24T21:44:29.777" v="580" actId="107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458741FC-A848-4E18-8B5F-1C55A60301E1}" dt="2021-09-24T21:44:52.237" v="593" actId="478"/>
          <ac:picMkLst>
            <pc:docMk/>
            <pc:sldMk cId="3024383725" sldId="285"/>
            <ac:picMk id="40" creationId="{44F734BA-689B-4A2C-ACDF-3D24B61D1FE5}"/>
          </ac:picMkLst>
        </pc:picChg>
        <pc:picChg chg="mod">
          <ac:chgData name="منى الثبيتي" userId="cb151b56e55a1c37" providerId="LiveId" clId="{458741FC-A848-4E18-8B5F-1C55A60301E1}" dt="2021-09-24T21:44:49.136" v="592" actId="688"/>
          <ac:picMkLst>
            <pc:docMk/>
            <pc:sldMk cId="3024383725" sldId="285"/>
            <ac:picMk id="12292" creationId="{2336BC73-1F40-478D-8689-1E274C0A805F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294" creationId="{3AFCAD26-8702-4B4F-BD24-55D9FCEB3AEE}"/>
          </ac:picMkLst>
        </pc:picChg>
      </pc:sldChg>
      <pc:sldChg chg="del">
        <pc:chgData name="منى الثبيتي" userId="cb151b56e55a1c37" providerId="LiveId" clId="{458741FC-A848-4E18-8B5F-1C55A60301E1}" dt="2021-09-24T21:49:13.781" v="612" actId="2696"/>
        <pc:sldMkLst>
          <pc:docMk/>
          <pc:sldMk cId="2504127232" sldId="286"/>
        </pc:sldMkLst>
      </pc:sldChg>
      <pc:sldChg chg="addSp delSp modSp mod delAnim modAnim">
        <pc:chgData name="منى الثبيتي" userId="cb151b56e55a1c37" providerId="LiveId" clId="{458741FC-A848-4E18-8B5F-1C55A60301E1}" dt="2021-09-24T22:31:24.939" v="1013"/>
        <pc:sldMkLst>
          <pc:docMk/>
          <pc:sldMk cId="1771866160" sldId="287"/>
        </pc:sldMkLst>
        <pc:spChg chg="mod">
          <ac:chgData name="منى الثبيتي" userId="cb151b56e55a1c37" providerId="LiveId" clId="{458741FC-A848-4E18-8B5F-1C55A60301E1}" dt="2021-09-24T21:57:59.771" v="707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1:59:29.864" v="715" actId="1076"/>
          <ac:picMkLst>
            <pc:docMk/>
            <pc:sldMk cId="1771866160" sldId="287"/>
            <ac:picMk id="3" creationId="{150A9B64-F4AC-408E-9AFE-F24C07182668}"/>
          </ac:picMkLst>
        </pc:picChg>
        <pc:picChg chg="del">
          <ac:chgData name="منى الثبيتي" userId="cb151b56e55a1c37" providerId="LiveId" clId="{458741FC-A848-4E18-8B5F-1C55A60301E1}" dt="2021-09-24T21:57:48.952" v="702" actId="478"/>
          <ac:picMkLst>
            <pc:docMk/>
            <pc:sldMk cId="1771866160" sldId="287"/>
            <ac:picMk id="4" creationId="{80A83E15-8581-4A3A-B126-087071FD7FFC}"/>
          </ac:picMkLst>
        </pc:picChg>
        <pc:picChg chg="add mod modCrop">
          <ac:chgData name="منى الثبيتي" userId="cb151b56e55a1c37" providerId="LiveId" clId="{458741FC-A848-4E18-8B5F-1C55A60301E1}" dt="2021-09-24T22:00:26.738" v="724" actId="1076"/>
          <ac:picMkLst>
            <pc:docMk/>
            <pc:sldMk cId="1771866160" sldId="287"/>
            <ac:picMk id="7" creationId="{6FD9E0D4-2DA3-491F-B808-003D42EC3073}"/>
          </ac:picMkLst>
        </pc:picChg>
        <pc:picChg chg="del">
          <ac:chgData name="منى الثبيتي" userId="cb151b56e55a1c37" providerId="LiveId" clId="{458741FC-A848-4E18-8B5F-1C55A60301E1}" dt="2021-09-24T21:57:50.780" v="703" actId="478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458741FC-A848-4E18-8B5F-1C55A60301E1}" dt="2021-09-24T22:31:24.939" v="1013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57:52.647" v="704" actId="478"/>
          <ac:picMkLst>
            <pc:docMk/>
            <pc:sldMk cId="1771866160" sldId="287"/>
            <ac:picMk id="13" creationId="{05E293B5-25CB-407F-9320-06131995C7C5}"/>
          </ac:picMkLst>
        </pc:picChg>
        <pc:picChg chg="del">
          <ac:chgData name="منى الثبيتي" userId="cb151b56e55a1c37" providerId="LiveId" clId="{458741FC-A848-4E18-8B5F-1C55A60301E1}" dt="2021-09-24T21:58:29.889" v="708" actId="478"/>
          <ac:picMkLst>
            <pc:docMk/>
            <pc:sldMk cId="1771866160" sldId="287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8:36.480" v="710" actId="1076"/>
          <ac:picMkLst>
            <pc:docMk/>
            <pc:sldMk cId="1771866160" sldId="287"/>
            <ac:picMk id="24" creationId="{2124860E-0E56-46AC-9FEB-44F423866F7E}"/>
          </ac:picMkLst>
        </pc:picChg>
        <pc:picChg chg="del">
          <ac:chgData name="منى الثبيتي" userId="cb151b56e55a1c37" providerId="LiveId" clId="{458741FC-A848-4E18-8B5F-1C55A60301E1}" dt="2021-09-24T21:57:54.758" v="705" actId="478"/>
          <ac:picMkLst>
            <pc:docMk/>
            <pc:sldMk cId="1771866160" sldId="287"/>
            <ac:picMk id="32" creationId="{D665DDA3-1C71-432F-9A29-66D2955B17B6}"/>
          </ac:picMkLst>
        </pc:picChg>
      </pc:sldChg>
      <pc:sldChg chg="del">
        <pc:chgData name="منى الثبيتي" userId="cb151b56e55a1c37" providerId="LiveId" clId="{458741FC-A848-4E18-8B5F-1C55A60301E1}" dt="2021-09-24T21:43:13.922" v="573" actId="2696"/>
        <pc:sldMkLst>
          <pc:docMk/>
          <pc:sldMk cId="3436793207" sldId="288"/>
        </pc:sldMkLst>
      </pc:sldChg>
      <pc:sldChg chg="addSp delSp modSp mod delAnim modAnim">
        <pc:chgData name="منى الثبيتي" userId="cb151b56e55a1c37" providerId="LiveId" clId="{458741FC-A848-4E18-8B5F-1C55A60301E1}" dt="2021-09-24T22:08:33.378" v="934"/>
        <pc:sldMkLst>
          <pc:docMk/>
          <pc:sldMk cId="3926647437" sldId="289"/>
        </pc:sldMkLst>
        <pc:spChg chg="mod">
          <ac:chgData name="منى الثبيتي" userId="cb151b56e55a1c37" providerId="LiveId" clId="{458741FC-A848-4E18-8B5F-1C55A60301E1}" dt="2021-09-24T22:08:01.776" v="928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2:02:56.601" v="744"/>
          <ac:picMkLst>
            <pc:docMk/>
            <pc:sldMk cId="3926647437" sldId="289"/>
            <ac:picMk id="3" creationId="{92EF65BB-C3F6-47AA-AD73-2C714BCEC3B0}"/>
          </ac:picMkLst>
        </pc:picChg>
        <pc:picChg chg="mod">
          <ac:chgData name="منى الثبيتي" userId="cb151b56e55a1c37" providerId="LiveId" clId="{458741FC-A848-4E18-8B5F-1C55A60301E1}" dt="2021-09-24T22:08:19.874" v="932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458741FC-A848-4E18-8B5F-1C55A60301E1}" dt="2021-09-24T22:01:52.501" v="729" actId="478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458741FC-A848-4E18-8B5F-1C55A60301E1}" dt="2021-09-24T22:08:23.640" v="933" actId="478"/>
          <ac:picMkLst>
            <pc:docMk/>
            <pc:sldMk cId="3926647437" sldId="289"/>
            <ac:picMk id="17" creationId="{20570F87-703A-456C-A7EC-924F9AC25B71}"/>
          </ac:picMkLst>
        </pc:picChg>
        <pc:picChg chg="mod">
          <ac:chgData name="منى الثبيتي" userId="cb151b56e55a1c37" providerId="LiveId" clId="{458741FC-A848-4E18-8B5F-1C55A60301E1}" dt="2021-09-24T22:07:13.532" v="812" actId="1038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458741FC-A848-4E18-8B5F-1C55A60301E1}" dt="2021-09-24T22:08:33.378" v="934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458741FC-A848-4E18-8B5F-1C55A60301E1}" dt="2021-09-24T22:08:13.543" v="931" actId="1076"/>
          <ac:picMkLst>
            <pc:docMk/>
            <pc:sldMk cId="3926647437" sldId="289"/>
            <ac:picMk id="17410" creationId="{3D7E93A4-804A-4E24-9A59-1A8AD5083F12}"/>
          </ac:picMkLst>
        </pc:picChg>
        <pc:picChg chg="mod">
          <ac:chgData name="منى الثبيتي" userId="cb151b56e55a1c37" providerId="LiveId" clId="{458741FC-A848-4E18-8B5F-1C55A60301E1}" dt="2021-09-24T22:02:10.071" v="734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  <pc:docChgLst>
    <pc:chgData name="منى الثبيتي" userId="cb151b56e55a1c37" providerId="LiveId" clId="{66BB87C6-792C-43C1-A3EE-AF149D34BEF2}"/>
    <pc:docChg chg="custSel addSld delSld modSld sldOrd modSection">
      <pc:chgData name="منى الثبيتي" userId="cb151b56e55a1c37" providerId="LiveId" clId="{66BB87C6-792C-43C1-A3EE-AF149D34BEF2}" dt="2021-10-17T08:58:22.229" v="670"/>
      <pc:docMkLst>
        <pc:docMk/>
      </pc:docMkLst>
      <pc:sldChg chg="addSp delSp modSp mod">
        <pc:chgData name="منى الثبيتي" userId="cb151b56e55a1c37" providerId="LiveId" clId="{66BB87C6-792C-43C1-A3EE-AF149D34BEF2}" dt="2021-10-17T07:35:19.455" v="16"/>
        <pc:sldMkLst>
          <pc:docMk/>
          <pc:sldMk cId="3279427134" sldId="258"/>
        </pc:sldMkLst>
        <pc:picChg chg="add mod">
          <ac:chgData name="منى الثبيتي" userId="cb151b56e55a1c37" providerId="LiveId" clId="{66BB87C6-792C-43C1-A3EE-AF149D34BEF2}" dt="2021-10-17T07:35:19.455" v="16"/>
          <ac:picMkLst>
            <pc:docMk/>
            <pc:sldMk cId="3279427134" sldId="258"/>
            <ac:picMk id="6" creationId="{122FE9F5-6DC5-4136-A301-C6AFDE0F4F57}"/>
          </ac:picMkLst>
        </pc:picChg>
        <pc:picChg chg="del">
          <ac:chgData name="منى الثبيتي" userId="cb151b56e55a1c37" providerId="LiveId" clId="{66BB87C6-792C-43C1-A3EE-AF149D34BEF2}" dt="2021-10-17T07:34:51.894" v="12" actId="478"/>
          <ac:picMkLst>
            <pc:docMk/>
            <pc:sldMk cId="3279427134" sldId="258"/>
            <ac:picMk id="7" creationId="{C5CCDE7B-C729-4765-85DB-753818546935}"/>
          </ac:picMkLst>
        </pc:picChg>
      </pc:sldChg>
      <pc:sldChg chg="addSp delSp modSp mod">
        <pc:chgData name="منى الثبيتي" userId="cb151b56e55a1c37" providerId="LiveId" clId="{66BB87C6-792C-43C1-A3EE-AF149D34BEF2}" dt="2021-10-17T07:35:33.341" v="36" actId="1035"/>
        <pc:sldMkLst>
          <pc:docMk/>
          <pc:sldMk cId="1673484133" sldId="259"/>
        </pc:sldMkLst>
        <pc:picChg chg="del">
          <ac:chgData name="منى الثبيتي" userId="cb151b56e55a1c37" providerId="LiveId" clId="{66BB87C6-792C-43C1-A3EE-AF149D34BEF2}" dt="2021-10-17T07:35:27.659" v="17" actId="478"/>
          <ac:picMkLst>
            <pc:docMk/>
            <pc:sldMk cId="1673484133" sldId="259"/>
            <ac:picMk id="3" creationId="{2BDDD778-B796-4A63-8DC6-C0E950409889}"/>
          </ac:picMkLst>
        </pc:picChg>
        <pc:picChg chg="add mod">
          <ac:chgData name="منى الثبيتي" userId="cb151b56e55a1c37" providerId="LiveId" clId="{66BB87C6-792C-43C1-A3EE-AF149D34BEF2}" dt="2021-10-17T07:35:33.341" v="36" actId="1035"/>
          <ac:picMkLst>
            <pc:docMk/>
            <pc:sldMk cId="1673484133" sldId="259"/>
            <ac:picMk id="16" creationId="{060C2E80-1692-4EF5-9BDB-F751C20468CE}"/>
          </ac:picMkLst>
        </pc:picChg>
      </pc:sldChg>
      <pc:sldChg chg="addSp delSp modSp mod">
        <pc:chgData name="منى الثبيتي" userId="cb151b56e55a1c37" providerId="LiveId" clId="{66BB87C6-792C-43C1-A3EE-AF149D34BEF2}" dt="2021-10-17T07:39:27.169" v="97"/>
        <pc:sldMkLst>
          <pc:docMk/>
          <pc:sldMk cId="1436551722" sldId="267"/>
        </pc:sldMkLst>
        <pc:picChg chg="add mod">
          <ac:chgData name="منى الثبيتي" userId="cb151b56e55a1c37" providerId="LiveId" clId="{66BB87C6-792C-43C1-A3EE-AF149D34BEF2}" dt="2021-10-17T07:39:27.169" v="97"/>
          <ac:picMkLst>
            <pc:docMk/>
            <pc:sldMk cId="1436551722" sldId="267"/>
            <ac:picMk id="52" creationId="{E81C9239-300A-4B89-8B14-4FC5393768F1}"/>
          </ac:picMkLst>
        </pc:picChg>
        <pc:picChg chg="del">
          <ac:chgData name="منى الثبيتي" userId="cb151b56e55a1c37" providerId="LiveId" clId="{66BB87C6-792C-43C1-A3EE-AF149D34BEF2}" dt="2021-10-17T07:39:18.631" v="96" actId="478"/>
          <ac:picMkLst>
            <pc:docMk/>
            <pc:sldMk cId="1436551722" sldId="267"/>
            <ac:picMk id="53" creationId="{6D099ECD-5612-4EE0-823F-CA720C0C3911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44:52.918" v="171"/>
        <pc:sldMkLst>
          <pc:docMk/>
          <pc:sldMk cId="763320181" sldId="268"/>
        </pc:sldMkLst>
        <pc:spChg chg="mod">
          <ac:chgData name="منى الثبيتي" userId="cb151b56e55a1c37" providerId="LiveId" clId="{66BB87C6-792C-43C1-A3EE-AF149D34BEF2}" dt="2021-10-17T07:40:05.861" v="142" actId="20577"/>
          <ac:spMkLst>
            <pc:docMk/>
            <pc:sldMk cId="763320181" sldId="268"/>
            <ac:spMk id="50" creationId="{428E35BD-D1AD-42C6-A72C-92F73490C667}"/>
          </ac:spMkLst>
        </pc:spChg>
        <pc:picChg chg="del">
          <ac:chgData name="منى الثبيتي" userId="cb151b56e55a1c37" providerId="LiveId" clId="{66BB87C6-792C-43C1-A3EE-AF149D34BEF2}" dt="2021-10-17T07:39:53.634" v="136" actId="478"/>
          <ac:picMkLst>
            <pc:docMk/>
            <pc:sldMk cId="763320181" sldId="268"/>
            <ac:picMk id="3" creationId="{58B3C21E-E8F5-49B0-B225-55516CC89B3F}"/>
          </ac:picMkLst>
        </pc:picChg>
        <pc:picChg chg="add mod">
          <ac:chgData name="منى الثبيتي" userId="cb151b56e55a1c37" providerId="LiveId" clId="{66BB87C6-792C-43C1-A3EE-AF149D34BEF2}" dt="2021-10-17T07:44:34.926" v="167" actId="1076"/>
          <ac:picMkLst>
            <pc:docMk/>
            <pc:sldMk cId="763320181" sldId="268"/>
            <ac:picMk id="4" creationId="{F09BB8A1-F4AF-41C3-B117-B10D858B6259}"/>
          </ac:picMkLst>
        </pc:picChg>
        <pc:picChg chg="add mod">
          <ac:chgData name="منى الثبيتي" userId="cb151b56e55a1c37" providerId="LiveId" clId="{66BB87C6-792C-43C1-A3EE-AF149D34BEF2}" dt="2021-10-17T07:44:39.966" v="168" actId="1076"/>
          <ac:picMkLst>
            <pc:docMk/>
            <pc:sldMk cId="763320181" sldId="268"/>
            <ac:picMk id="7" creationId="{8FE49350-7AA0-4BA8-A9CD-C29097893297}"/>
          </ac:picMkLst>
        </pc:picChg>
        <pc:picChg chg="del">
          <ac:chgData name="منى الثبيتي" userId="cb151b56e55a1c37" providerId="LiveId" clId="{66BB87C6-792C-43C1-A3EE-AF149D34BEF2}" dt="2021-10-17T07:39:57.465" v="138" actId="478"/>
          <ac:picMkLst>
            <pc:docMk/>
            <pc:sldMk cId="763320181" sldId="268"/>
            <ac:picMk id="8" creationId="{25D4B11F-7F4B-4CD0-A5A5-CDC45E63E8CE}"/>
          </ac:picMkLst>
        </pc:picChg>
        <pc:picChg chg="add mod">
          <ac:chgData name="منى الثبيتي" userId="cb151b56e55a1c37" providerId="LiveId" clId="{66BB87C6-792C-43C1-A3EE-AF149D34BEF2}" dt="2021-10-17T07:44:43.626" v="169" actId="1076"/>
          <ac:picMkLst>
            <pc:docMk/>
            <pc:sldMk cId="763320181" sldId="268"/>
            <ac:picMk id="13" creationId="{4A819110-6148-43BE-B3BA-7FDC697ED9CD}"/>
          </ac:picMkLst>
        </pc:picChg>
        <pc:picChg chg="del">
          <ac:chgData name="منى الثبيتي" userId="cb151b56e55a1c37" providerId="LiveId" clId="{66BB87C6-792C-43C1-A3EE-AF149D34BEF2}" dt="2021-10-17T07:39:55.449" v="137" actId="478"/>
          <ac:picMkLst>
            <pc:docMk/>
            <pc:sldMk cId="763320181" sldId="268"/>
            <ac:picMk id="16" creationId="{EB648808-7275-4E7D-9E61-9E658379D478}"/>
          </ac:picMkLst>
        </pc:picChg>
        <pc:picChg chg="del">
          <ac:chgData name="منى الثبيتي" userId="cb151b56e55a1c37" providerId="LiveId" clId="{66BB87C6-792C-43C1-A3EE-AF149D34BEF2}" dt="2021-10-17T07:39:32.400" v="98" actId="478"/>
          <ac:picMkLst>
            <pc:docMk/>
            <pc:sldMk cId="763320181" sldId="268"/>
            <ac:picMk id="20" creationId="{F6BA522A-63A0-43BC-B379-E56628D06C12}"/>
          </ac:picMkLst>
        </pc:picChg>
        <pc:picChg chg="add mod">
          <ac:chgData name="منى الثبيتي" userId="cb151b56e55a1c37" providerId="LiveId" clId="{66BB87C6-792C-43C1-A3EE-AF149D34BEF2}" dt="2021-10-17T07:44:47.961" v="170" actId="1076"/>
          <ac:picMkLst>
            <pc:docMk/>
            <pc:sldMk cId="763320181" sldId="268"/>
            <ac:picMk id="21" creationId="{4D90010A-809F-45AB-9EAE-3603C40A79D1}"/>
          </ac:picMkLst>
        </pc:picChg>
        <pc:picChg chg="del">
          <ac:chgData name="منى الثبيتي" userId="cb151b56e55a1c37" providerId="LiveId" clId="{66BB87C6-792C-43C1-A3EE-AF149D34BEF2}" dt="2021-10-17T07:40:00.083" v="139" actId="478"/>
          <ac:picMkLst>
            <pc:docMk/>
            <pc:sldMk cId="763320181" sldId="268"/>
            <ac:picMk id="22" creationId="{B1278E31-DA4E-4779-9563-DD00820BED21}"/>
          </ac:picMkLst>
        </pc:picChg>
        <pc:picChg chg="add mod">
          <ac:chgData name="منى الثبيتي" userId="cb151b56e55a1c37" providerId="LiveId" clId="{66BB87C6-792C-43C1-A3EE-AF149D34BEF2}" dt="2021-10-17T07:39:50.674" v="135" actId="1035"/>
          <ac:picMkLst>
            <pc:docMk/>
            <pc:sldMk cId="763320181" sldId="268"/>
            <ac:picMk id="23" creationId="{129E7E69-230A-4313-96F0-6BCE1E1B8052}"/>
          </ac:picMkLst>
        </pc:picChg>
        <pc:picChg chg="del">
          <ac:chgData name="منى الثبيتي" userId="cb151b56e55a1c37" providerId="LiveId" clId="{66BB87C6-792C-43C1-A3EE-AF149D34BEF2}" dt="2021-10-17T07:40:01.575" v="140" actId="478"/>
          <ac:picMkLst>
            <pc:docMk/>
            <pc:sldMk cId="763320181" sldId="268"/>
            <ac:picMk id="24" creationId="{C8E5AF5A-6D9A-46DE-8A89-7303E3182E55}"/>
          </ac:picMkLst>
        </pc:picChg>
        <pc:picChg chg="add mod">
          <ac:chgData name="منى الثبيتي" userId="cb151b56e55a1c37" providerId="LiveId" clId="{66BB87C6-792C-43C1-A3EE-AF149D34BEF2}" dt="2021-10-17T07:40:56.554" v="144" actId="1076"/>
          <ac:picMkLst>
            <pc:docMk/>
            <pc:sldMk cId="763320181" sldId="268"/>
            <ac:picMk id="25" creationId="{06874509-564F-4AB4-830F-A59ECE6383DA}"/>
          </ac:picMkLst>
        </pc:picChg>
      </pc:sldChg>
      <pc:sldChg chg="addSp delSp modSp mod">
        <pc:chgData name="منى الثبيتي" userId="cb151b56e55a1c37" providerId="LiveId" clId="{66BB87C6-792C-43C1-A3EE-AF149D34BEF2}" dt="2021-10-17T08:49:21.568" v="570"/>
        <pc:sldMkLst>
          <pc:docMk/>
          <pc:sldMk cId="2823437294" sldId="269"/>
        </pc:sldMkLst>
        <pc:picChg chg="add mod">
          <ac:chgData name="منى الثبيتي" userId="cb151b56e55a1c37" providerId="LiveId" clId="{66BB87C6-792C-43C1-A3EE-AF149D34BEF2}" dt="2021-10-17T08:49:21.568" v="570"/>
          <ac:picMkLst>
            <pc:docMk/>
            <pc:sldMk cId="2823437294" sldId="269"/>
            <ac:picMk id="52" creationId="{9DF411E9-3387-489E-8957-967906C29ABC}"/>
          </ac:picMkLst>
        </pc:picChg>
        <pc:picChg chg="del">
          <ac:chgData name="منى الثبيتي" userId="cb151b56e55a1c37" providerId="LiveId" clId="{66BB87C6-792C-43C1-A3EE-AF149D34BEF2}" dt="2021-10-17T08:49:19.862" v="569" actId="478"/>
          <ac:picMkLst>
            <pc:docMk/>
            <pc:sldMk cId="2823437294" sldId="269"/>
            <ac:picMk id="53" creationId="{7A27F2C9-AFE9-4899-A48C-02A3FF58D391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57:40.861" v="297"/>
        <pc:sldMkLst>
          <pc:docMk/>
          <pc:sldMk cId="944738685" sldId="272"/>
        </pc:sldMkLst>
        <pc:spChg chg="add del mod">
          <ac:chgData name="منى الثبيتي" userId="cb151b56e55a1c37" providerId="LiveId" clId="{66BB87C6-792C-43C1-A3EE-AF149D34BEF2}" dt="2021-10-17T07:56:36.880" v="289" actId="478"/>
          <ac:spMkLst>
            <pc:docMk/>
            <pc:sldMk cId="944738685" sldId="272"/>
            <ac:spMk id="29" creationId="{47686D25-68DB-4A79-90BB-243B0087100B}"/>
          </ac:spMkLst>
        </pc:spChg>
        <pc:spChg chg="mod">
          <ac:chgData name="منى الثبيتي" userId="cb151b56e55a1c37" providerId="LiveId" clId="{66BB87C6-792C-43C1-A3EE-AF149D34BEF2}" dt="2021-10-17T07:50:42.534" v="237" actId="20577"/>
          <ac:spMkLst>
            <pc:docMk/>
            <pc:sldMk cId="944738685" sldId="272"/>
            <ac:spMk id="42" creationId="{B819FCC7-00D9-4484-A77F-C35C9E8A5333}"/>
          </ac:spMkLst>
        </pc:spChg>
        <pc:grpChg chg="add del mod">
          <ac:chgData name="منى الثبيتي" userId="cb151b56e55a1c37" providerId="LiveId" clId="{66BB87C6-792C-43C1-A3EE-AF149D34BEF2}" dt="2021-10-17T07:56:55.119" v="292" actId="165"/>
          <ac:grpSpMkLst>
            <pc:docMk/>
            <pc:sldMk cId="944738685" sldId="272"/>
            <ac:grpSpMk id="9" creationId="{2371AEDE-9C31-41F5-9D42-FFFE3EAC1238}"/>
          </ac:grpSpMkLst>
        </pc:grpChg>
        <pc:picChg chg="del">
          <ac:chgData name="منى الثبيتي" userId="cb151b56e55a1c37" providerId="LiveId" clId="{66BB87C6-792C-43C1-A3EE-AF149D34BEF2}" dt="2021-10-17T07:50:21.129" v="229" actId="478"/>
          <ac:picMkLst>
            <pc:docMk/>
            <pc:sldMk cId="944738685" sldId="272"/>
            <ac:picMk id="3" creationId="{D674E7A2-E6D0-4D6D-9C15-048097224D7F}"/>
          </ac:picMkLst>
        </pc:picChg>
        <pc:picChg chg="add mod">
          <ac:chgData name="منى الثبيتي" userId="cb151b56e55a1c37" providerId="LiveId" clId="{66BB87C6-792C-43C1-A3EE-AF149D34BEF2}" dt="2021-10-17T07:57:26.161" v="295" actId="1076"/>
          <ac:picMkLst>
            <pc:docMk/>
            <pc:sldMk cId="944738685" sldId="272"/>
            <ac:picMk id="4" creationId="{F7457FA6-EC7F-4DF1-9387-F07C876145A0}"/>
          </ac:picMkLst>
        </pc:picChg>
        <pc:picChg chg="del">
          <ac:chgData name="منى الثبيتي" userId="cb151b56e55a1c37" providerId="LiveId" clId="{66BB87C6-792C-43C1-A3EE-AF149D34BEF2}" dt="2021-10-17T07:50:22.853" v="230" actId="478"/>
          <ac:picMkLst>
            <pc:docMk/>
            <pc:sldMk cId="944738685" sldId="272"/>
            <ac:picMk id="7" creationId="{5BA01609-9CAA-4B0F-89DE-9F945449B42D}"/>
          </ac:picMkLst>
        </pc:picChg>
        <pc:picChg chg="add mod">
          <ac:chgData name="منى الثبيتي" userId="cb151b56e55a1c37" providerId="LiveId" clId="{66BB87C6-792C-43C1-A3EE-AF149D34BEF2}" dt="2021-10-17T07:57:28.800" v="296" actId="1076"/>
          <ac:picMkLst>
            <pc:docMk/>
            <pc:sldMk cId="944738685" sldId="272"/>
            <ac:picMk id="8" creationId="{61C42D50-E447-49B9-923E-89EF32EB7529}"/>
          </ac:picMkLst>
        </pc:picChg>
        <pc:picChg chg="del">
          <ac:chgData name="منى الثبيتي" userId="cb151b56e55a1c37" providerId="LiveId" clId="{66BB87C6-792C-43C1-A3EE-AF149D34BEF2}" dt="2021-10-17T07:50:27.916" v="231" actId="478"/>
          <ac:picMkLst>
            <pc:docMk/>
            <pc:sldMk cId="944738685" sldId="272"/>
            <ac:picMk id="12" creationId="{08B801CB-10AA-44A0-A6D1-EDFDFAE8EBFA}"/>
          </ac:picMkLst>
        </pc:picChg>
        <pc:picChg chg="del">
          <ac:chgData name="منى الثبيتي" userId="cb151b56e55a1c37" providerId="LiveId" clId="{66BB87C6-792C-43C1-A3EE-AF149D34BEF2}" dt="2021-10-17T07:50:29.702" v="232" actId="478"/>
          <ac:picMkLst>
            <pc:docMk/>
            <pc:sldMk cId="944738685" sldId="272"/>
            <ac:picMk id="18" creationId="{5740376B-A52C-45FE-974F-75C1F73015E0}"/>
          </ac:picMkLst>
        </pc:picChg>
        <pc:picChg chg="del">
          <ac:chgData name="منى الثبيتي" userId="cb151b56e55a1c37" providerId="LiveId" clId="{66BB87C6-792C-43C1-A3EE-AF149D34BEF2}" dt="2021-10-17T07:50:03.942" v="216" actId="478"/>
          <ac:picMkLst>
            <pc:docMk/>
            <pc:sldMk cId="944738685" sldId="272"/>
            <ac:picMk id="22" creationId="{8F4C2CD5-7428-4D42-92E8-9C0F5DB42B0A}"/>
          </ac:picMkLst>
        </pc:picChg>
        <pc:picChg chg="del">
          <ac:chgData name="منى الثبيتي" userId="cb151b56e55a1c37" providerId="LiveId" clId="{66BB87C6-792C-43C1-A3EE-AF149D34BEF2}" dt="2021-10-17T07:50:32.790" v="234" actId="478"/>
          <ac:picMkLst>
            <pc:docMk/>
            <pc:sldMk cId="944738685" sldId="272"/>
            <ac:picMk id="24" creationId="{65C512E0-63F2-4FDA-BD55-764065146DE5}"/>
          </ac:picMkLst>
        </pc:picChg>
        <pc:picChg chg="add mod">
          <ac:chgData name="منى الثبيتي" userId="cb151b56e55a1c37" providerId="LiveId" clId="{66BB87C6-792C-43C1-A3EE-AF149D34BEF2}" dt="2021-10-17T07:50:06.869" v="217"/>
          <ac:picMkLst>
            <pc:docMk/>
            <pc:sldMk cId="944738685" sldId="272"/>
            <ac:picMk id="25" creationId="{5E3A969A-A3CA-42A4-BD17-697B1BFAEF09}"/>
          </ac:picMkLst>
        </pc:picChg>
        <pc:picChg chg="del">
          <ac:chgData name="منى الثبيتي" userId="cb151b56e55a1c37" providerId="LiveId" clId="{66BB87C6-792C-43C1-A3EE-AF149D34BEF2}" dt="2021-10-17T07:50:31.185" v="233" actId="478"/>
          <ac:picMkLst>
            <pc:docMk/>
            <pc:sldMk cId="944738685" sldId="272"/>
            <ac:picMk id="26" creationId="{479270A6-0131-4F65-8570-BC0933E79A90}"/>
          </ac:picMkLst>
        </pc:picChg>
        <pc:picChg chg="del">
          <ac:chgData name="منى الثبيتي" userId="cb151b56e55a1c37" providerId="LiveId" clId="{66BB87C6-792C-43C1-A3EE-AF149D34BEF2}" dt="2021-10-17T07:50:34.536" v="235" actId="478"/>
          <ac:picMkLst>
            <pc:docMk/>
            <pc:sldMk cId="944738685" sldId="272"/>
            <ac:picMk id="28" creationId="{E224005F-1812-482A-901E-8DC5C4EC3E6B}"/>
          </ac:picMkLst>
        </pc:picChg>
        <pc:picChg chg="add mod topLvl">
          <ac:chgData name="منى الثبيتي" userId="cb151b56e55a1c37" providerId="LiveId" clId="{66BB87C6-792C-43C1-A3EE-AF149D34BEF2}" dt="2021-10-17T07:56:55.119" v="292" actId="165"/>
          <ac:picMkLst>
            <pc:docMk/>
            <pc:sldMk cId="944738685" sldId="272"/>
            <ac:picMk id="30" creationId="{10529D5C-EC7D-4D3F-84AF-7EA6DBA29453}"/>
          </ac:picMkLst>
        </pc:picChg>
        <pc:picChg chg="add mod topLvl">
          <ac:chgData name="منى الثبيتي" userId="cb151b56e55a1c37" providerId="LiveId" clId="{66BB87C6-792C-43C1-A3EE-AF149D34BEF2}" dt="2021-10-17T07:57:15.862" v="294" actId="688"/>
          <ac:picMkLst>
            <pc:docMk/>
            <pc:sldMk cId="944738685" sldId="272"/>
            <ac:picMk id="31" creationId="{5B7791E9-290D-425D-9CF3-3838A0C951B7}"/>
          </ac:picMkLst>
        </pc:picChg>
        <pc:picChg chg="del">
          <ac:chgData name="منى الثبيتي" userId="cb151b56e55a1c37" providerId="LiveId" clId="{66BB87C6-792C-43C1-A3EE-AF149D34BEF2}" dt="2021-10-17T07:55:49.343" v="283" actId="478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66BB87C6-792C-43C1-A3EE-AF149D34BEF2}" dt="2021-10-17T08:58:22.229" v="670"/>
        <pc:sldMkLst>
          <pc:docMk/>
          <pc:sldMk cId="3591257260" sldId="273"/>
        </pc:sldMkLst>
        <pc:picChg chg="add mod">
          <ac:chgData name="منى الثبيتي" userId="cb151b56e55a1c37" providerId="LiveId" clId="{66BB87C6-792C-43C1-A3EE-AF149D34BEF2}" dt="2021-10-17T08:58:22.229" v="670"/>
          <ac:picMkLst>
            <pc:docMk/>
            <pc:sldMk cId="3591257260" sldId="273"/>
            <ac:picMk id="21" creationId="{38FACB87-A226-407B-B01A-D8DB5F18827F}"/>
          </ac:picMkLst>
        </pc:picChg>
        <pc:picChg chg="del">
          <ac:chgData name="منى الثبيتي" userId="cb151b56e55a1c37" providerId="LiveId" clId="{66BB87C6-792C-43C1-A3EE-AF149D34BEF2}" dt="2021-10-17T08:58:13.742" v="669" actId="478"/>
          <ac:picMkLst>
            <pc:docMk/>
            <pc:sldMk cId="3591257260" sldId="273"/>
            <ac:picMk id="23" creationId="{FCE2098C-66F8-4DBA-9722-A68C7E11DB41}"/>
          </ac:picMkLst>
        </pc:picChg>
      </pc:sldChg>
      <pc:sldChg chg="addSp delSp modSp mod">
        <pc:chgData name="منى الثبيتي" userId="cb151b56e55a1c37" providerId="LiveId" clId="{66BB87C6-792C-43C1-A3EE-AF149D34BEF2}" dt="2021-10-17T08:56:18.750" v="650"/>
        <pc:sldMkLst>
          <pc:docMk/>
          <pc:sldMk cId="3398731474" sldId="274"/>
        </pc:sldMkLst>
        <pc:picChg chg="add mod">
          <ac:chgData name="منى الثبيتي" userId="cb151b56e55a1c37" providerId="LiveId" clId="{66BB87C6-792C-43C1-A3EE-AF149D34BEF2}" dt="2021-10-17T08:56:18.750" v="650"/>
          <ac:picMkLst>
            <pc:docMk/>
            <pc:sldMk cId="3398731474" sldId="274"/>
            <ac:picMk id="52" creationId="{AE5AC6A4-8F27-48F7-AEC2-A7916F6F49CF}"/>
          </ac:picMkLst>
        </pc:picChg>
        <pc:picChg chg="del">
          <ac:chgData name="منى الثبيتي" userId="cb151b56e55a1c37" providerId="LiveId" clId="{66BB87C6-792C-43C1-A3EE-AF149D34BEF2}" dt="2021-10-17T08:56:17.026" v="649" actId="478"/>
          <ac:picMkLst>
            <pc:docMk/>
            <pc:sldMk cId="3398731474" sldId="274"/>
            <ac:picMk id="53" creationId="{E18869C0-8E30-44C3-955A-A2136FD772DB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34:47.480" v="11"/>
        <pc:sldMkLst>
          <pc:docMk/>
          <pc:sldMk cId="3373581317" sldId="277"/>
        </pc:sldMkLst>
        <pc:picChg chg="del">
          <ac:chgData name="منى الثبيتي" userId="cb151b56e55a1c37" providerId="LiveId" clId="{66BB87C6-792C-43C1-A3EE-AF149D34BEF2}" dt="2021-10-17T07:33:40.203" v="1" actId="478"/>
          <ac:picMkLst>
            <pc:docMk/>
            <pc:sldMk cId="3373581317" sldId="277"/>
            <ac:picMk id="3" creationId="{66DCC129-38B8-481F-890C-30A83A5BA9F9}"/>
          </ac:picMkLst>
        </pc:picChg>
        <pc:picChg chg="add mod">
          <ac:chgData name="منى الثبيتي" userId="cb151b56e55a1c37" providerId="LiveId" clId="{66BB87C6-792C-43C1-A3EE-AF149D34BEF2}" dt="2021-10-17T07:34:08.944" v="5"/>
          <ac:picMkLst>
            <pc:docMk/>
            <pc:sldMk cId="3373581317" sldId="277"/>
            <ac:picMk id="4" creationId="{AAE5A202-A245-4B82-A6F1-8D267627A117}"/>
          </ac:picMkLst>
        </pc:picChg>
        <pc:picChg chg="add mod">
          <ac:chgData name="منى الثبيتي" userId="cb151b56e55a1c37" providerId="LiveId" clId="{66BB87C6-792C-43C1-A3EE-AF149D34BEF2}" dt="2021-10-17T07:34:44.275" v="10"/>
          <ac:picMkLst>
            <pc:docMk/>
            <pc:sldMk cId="3373581317" sldId="277"/>
            <ac:picMk id="7" creationId="{1585122C-F7B8-4A18-87CE-C069427296B1}"/>
          </ac:picMkLst>
        </pc:picChg>
        <pc:picChg chg="del">
          <ac:chgData name="منى الثبيتي" userId="cb151b56e55a1c37" providerId="LiveId" clId="{66BB87C6-792C-43C1-A3EE-AF149D34BEF2}" dt="2021-10-17T07:33:37.200" v="0" actId="478"/>
          <ac:picMkLst>
            <pc:docMk/>
            <pc:sldMk cId="3373581317" sldId="277"/>
            <ac:picMk id="9" creationId="{435BC1FD-0584-4EC8-BF47-0C79A407DD22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39:12.084" v="95"/>
        <pc:sldMkLst>
          <pc:docMk/>
          <pc:sldMk cId="3193801237" sldId="278"/>
        </pc:sldMkLst>
        <pc:spChg chg="mod">
          <ac:chgData name="منى الثبيتي" userId="cb151b56e55a1c37" providerId="LiveId" clId="{66BB87C6-792C-43C1-A3EE-AF149D34BEF2}" dt="2021-10-17T07:37:10.572" v="73" actId="103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66BB87C6-792C-43C1-A3EE-AF149D34BEF2}" dt="2021-10-17T07:36:30.711" v="57" actId="1076"/>
          <ac:picMkLst>
            <pc:docMk/>
            <pc:sldMk cId="3193801237" sldId="278"/>
            <ac:picMk id="4" creationId="{BA5658DE-F201-4BA4-88F0-109DA9E538F9}"/>
          </ac:picMkLst>
        </pc:picChg>
        <pc:picChg chg="add mod">
          <ac:chgData name="منى الثبيتي" userId="cb151b56e55a1c37" providerId="LiveId" clId="{66BB87C6-792C-43C1-A3EE-AF149D34BEF2}" dt="2021-10-17T07:37:42.751" v="78" actId="14100"/>
          <ac:picMkLst>
            <pc:docMk/>
            <pc:sldMk cId="3193801237" sldId="278"/>
            <ac:picMk id="7" creationId="{35A84B77-6746-4880-9494-EDAE792E7484}"/>
          </ac:picMkLst>
        </pc:picChg>
        <pc:picChg chg="del">
          <ac:chgData name="منى الثبيتي" userId="cb151b56e55a1c37" providerId="LiveId" clId="{66BB87C6-792C-43C1-A3EE-AF149D34BEF2}" dt="2021-10-17T07:36:36.895" v="59" actId="478"/>
          <ac:picMkLst>
            <pc:docMk/>
            <pc:sldMk cId="3193801237" sldId="278"/>
            <ac:picMk id="8" creationId="{2DA8A867-86A2-424C-8A3C-1C1FD0B2FD1F}"/>
          </ac:picMkLst>
        </pc:picChg>
        <pc:picChg chg="add mod">
          <ac:chgData name="منى الثبيتي" userId="cb151b56e55a1c37" providerId="LiveId" clId="{66BB87C6-792C-43C1-A3EE-AF149D34BEF2}" dt="2021-10-17T07:38:04.144" v="82" actId="1076"/>
          <ac:picMkLst>
            <pc:docMk/>
            <pc:sldMk cId="3193801237" sldId="278"/>
            <ac:picMk id="13" creationId="{EC428BF9-1842-4C1D-B5AF-184E89E73ED2}"/>
          </ac:picMkLst>
        </pc:picChg>
        <pc:picChg chg="del">
          <ac:chgData name="منى الثبيتي" userId="cb151b56e55a1c37" providerId="LiveId" clId="{66BB87C6-792C-43C1-A3EE-AF149D34BEF2}" dt="2021-10-17T07:36:39.976" v="60" actId="478"/>
          <ac:picMkLst>
            <pc:docMk/>
            <pc:sldMk cId="3193801237" sldId="278"/>
            <ac:picMk id="16" creationId="{7F01E2BA-845F-4D6A-9EB4-A5E9742BC2E2}"/>
          </ac:picMkLst>
        </pc:picChg>
        <pc:picChg chg="add mod">
          <ac:chgData name="منى الثبيتي" userId="cb151b56e55a1c37" providerId="LiveId" clId="{66BB87C6-792C-43C1-A3EE-AF149D34BEF2}" dt="2021-10-17T07:38:30.941" v="86"/>
          <ac:picMkLst>
            <pc:docMk/>
            <pc:sldMk cId="3193801237" sldId="278"/>
            <ac:picMk id="18" creationId="{FC52C2CE-4149-45C5-919C-26D5A8E25E8A}"/>
          </ac:picMkLst>
        </pc:picChg>
        <pc:picChg chg="del">
          <ac:chgData name="منى الثبيتي" userId="cb151b56e55a1c37" providerId="LiveId" clId="{66BB87C6-792C-43C1-A3EE-AF149D34BEF2}" dt="2021-10-17T07:36:41.907" v="61" actId="478"/>
          <ac:picMkLst>
            <pc:docMk/>
            <pc:sldMk cId="3193801237" sldId="278"/>
            <ac:picMk id="20" creationId="{361065B7-DB5C-4D5A-B397-E5E49742FA10}"/>
          </ac:picMkLst>
        </pc:picChg>
        <pc:picChg chg="add mod">
          <ac:chgData name="منى الثبيتي" userId="cb151b56e55a1c37" providerId="LiveId" clId="{66BB87C6-792C-43C1-A3EE-AF149D34BEF2}" dt="2021-10-17T07:39:09.324" v="94"/>
          <ac:picMkLst>
            <pc:docMk/>
            <pc:sldMk cId="3193801237" sldId="278"/>
            <ac:picMk id="21" creationId="{89FA9D05-18D2-4F3D-94C3-EB78366F447C}"/>
          </ac:picMkLst>
        </pc:picChg>
        <pc:picChg chg="add mod">
          <ac:chgData name="منى الثبيتي" userId="cb151b56e55a1c37" providerId="LiveId" clId="{66BB87C6-792C-43C1-A3EE-AF149D34BEF2}" dt="2021-10-17T07:35:43.773" v="50" actId="1036"/>
          <ac:picMkLst>
            <pc:docMk/>
            <pc:sldMk cId="3193801237" sldId="278"/>
            <ac:picMk id="22" creationId="{421C3D0E-5C03-4FF1-9E96-F7A5E792548E}"/>
          </ac:picMkLst>
        </pc:picChg>
        <pc:picChg chg="del">
          <ac:chgData name="منى الثبيتي" userId="cb151b56e55a1c37" providerId="LiveId" clId="{66BB87C6-792C-43C1-A3EE-AF149D34BEF2}" dt="2021-10-17T07:35:39.799" v="37" actId="478"/>
          <ac:picMkLst>
            <pc:docMk/>
            <pc:sldMk cId="3193801237" sldId="278"/>
            <ac:picMk id="23" creationId="{E05A6468-6BAB-4F8F-A036-31C48B93C03E}"/>
          </ac:picMkLst>
        </pc:picChg>
        <pc:picChg chg="del">
          <ac:chgData name="منى الثبيتي" userId="cb151b56e55a1c37" providerId="LiveId" clId="{66BB87C6-792C-43C1-A3EE-AF149D34BEF2}" dt="2021-10-17T07:36:43.734" v="62" actId="478"/>
          <ac:picMkLst>
            <pc:docMk/>
            <pc:sldMk cId="3193801237" sldId="278"/>
            <ac:picMk id="25" creationId="{6B2A6496-C7CD-4CFA-A598-10D996B80272}"/>
          </ac:picMkLst>
        </pc:picChg>
        <pc:picChg chg="del">
          <ac:chgData name="منى الثبيتي" userId="cb151b56e55a1c37" providerId="LiveId" clId="{66BB87C6-792C-43C1-A3EE-AF149D34BEF2}" dt="2021-10-17T07:36:14.673" v="51" actId="478"/>
          <ac:picMkLst>
            <pc:docMk/>
            <pc:sldMk cId="3193801237" sldId="278"/>
            <ac:picMk id="64" creationId="{E111751E-D406-4004-BA8A-8FF180FF3A94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59:13.147" v="308" actId="14100"/>
        <pc:sldMkLst>
          <pc:docMk/>
          <pc:sldMk cId="3088808497" sldId="279"/>
        </pc:sldMkLst>
        <pc:spChg chg="mod ord">
          <ac:chgData name="منى الثبيتي" userId="cb151b56e55a1c37" providerId="LiveId" clId="{66BB87C6-792C-43C1-A3EE-AF149D34BEF2}" dt="2021-10-17T07:59:13.147" v="308" actId="14100"/>
          <ac:spMkLst>
            <pc:docMk/>
            <pc:sldMk cId="3088808497" sldId="279"/>
            <ac:spMk id="37" creationId="{736E19B8-5FA8-492F-9BE8-75FD317E606D}"/>
          </ac:spMkLst>
        </pc:spChg>
        <pc:picChg chg="del">
          <ac:chgData name="منى الثبيتي" userId="cb151b56e55a1c37" providerId="LiveId" clId="{66BB87C6-792C-43C1-A3EE-AF149D34BEF2}" dt="2021-10-17T07:45:00.097" v="172" actId="478"/>
          <ac:picMkLst>
            <pc:docMk/>
            <pc:sldMk cId="3088808497" sldId="279"/>
            <ac:picMk id="3" creationId="{272FFB90-867E-45F7-B8CD-5B9A15956D42}"/>
          </ac:picMkLst>
        </pc:picChg>
        <pc:picChg chg="add mod">
          <ac:chgData name="منى الثبيتي" userId="cb151b56e55a1c37" providerId="LiveId" clId="{66BB87C6-792C-43C1-A3EE-AF149D34BEF2}" dt="2021-10-17T07:46:54.114" v="189"/>
          <ac:picMkLst>
            <pc:docMk/>
            <pc:sldMk cId="3088808497" sldId="279"/>
            <ac:picMk id="4" creationId="{07163540-D420-4C8C-A5B8-73D79C30DE94}"/>
          </ac:picMkLst>
        </pc:picChg>
        <pc:picChg chg="mod">
          <ac:chgData name="منى الثبيتي" userId="cb151b56e55a1c37" providerId="LiveId" clId="{66BB87C6-792C-43C1-A3EE-AF149D34BEF2}" dt="2021-10-17T07:45:44.019" v="184" actId="1076"/>
          <ac:picMkLst>
            <pc:docMk/>
            <pc:sldMk cId="3088808497" sldId="279"/>
            <ac:picMk id="5" creationId="{9DEC5A9E-11B4-4B09-B647-D6BB354170F4}"/>
          </ac:picMkLst>
        </pc:picChg>
        <pc:picChg chg="del">
          <ac:chgData name="منى الثبيتي" userId="cb151b56e55a1c37" providerId="LiveId" clId="{66BB87C6-792C-43C1-A3EE-AF149D34BEF2}" dt="2021-10-17T07:45:02.089" v="173" actId="478"/>
          <ac:picMkLst>
            <pc:docMk/>
            <pc:sldMk cId="3088808497" sldId="279"/>
            <ac:picMk id="7" creationId="{5C689FDD-647F-49A3-9FCF-027FBA84C1F6}"/>
          </ac:picMkLst>
        </pc:picChg>
        <pc:picChg chg="add mod">
          <ac:chgData name="منى الثبيتي" userId="cb151b56e55a1c37" providerId="LiveId" clId="{66BB87C6-792C-43C1-A3EE-AF149D34BEF2}" dt="2021-10-17T07:47:17.481" v="193"/>
          <ac:picMkLst>
            <pc:docMk/>
            <pc:sldMk cId="3088808497" sldId="279"/>
            <ac:picMk id="8" creationId="{DBCBA4C4-767C-49BA-84EF-A041300F6E41}"/>
          </ac:picMkLst>
        </pc:picChg>
        <pc:picChg chg="del">
          <ac:chgData name="منى الثبيتي" userId="cb151b56e55a1c37" providerId="LiveId" clId="{66BB87C6-792C-43C1-A3EE-AF149D34BEF2}" dt="2021-10-17T07:45:03.869" v="174" actId="478"/>
          <ac:picMkLst>
            <pc:docMk/>
            <pc:sldMk cId="3088808497" sldId="279"/>
            <ac:picMk id="9" creationId="{29700093-315D-4632-8579-EDC847C0F4D0}"/>
          </ac:picMkLst>
        </pc:picChg>
        <pc:picChg chg="del">
          <ac:chgData name="منى الثبيتي" userId="cb151b56e55a1c37" providerId="LiveId" clId="{66BB87C6-792C-43C1-A3EE-AF149D34BEF2}" dt="2021-10-17T07:45:05.646" v="175" actId="478"/>
          <ac:picMkLst>
            <pc:docMk/>
            <pc:sldMk cId="3088808497" sldId="279"/>
            <ac:picMk id="16" creationId="{EB0B2283-9131-49AC-A46D-6DD726D1047C}"/>
          </ac:picMkLst>
        </pc:picChg>
        <pc:picChg chg="del">
          <ac:chgData name="منى الثبيتي" userId="cb151b56e55a1c37" providerId="LiveId" clId="{66BB87C6-792C-43C1-A3EE-AF149D34BEF2}" dt="2021-10-17T07:39:38.661" v="100" actId="478"/>
          <ac:picMkLst>
            <pc:docMk/>
            <pc:sldMk cId="3088808497" sldId="279"/>
            <ac:picMk id="17" creationId="{783F504C-1E20-4006-A958-7654CAF77588}"/>
          </ac:picMkLst>
        </pc:picChg>
        <pc:picChg chg="add mod">
          <ac:chgData name="منى الثبيتي" userId="cb151b56e55a1c37" providerId="LiveId" clId="{66BB87C6-792C-43C1-A3EE-AF149D34BEF2}" dt="2021-10-17T07:47:46.952" v="197"/>
          <ac:picMkLst>
            <pc:docMk/>
            <pc:sldMk cId="3088808497" sldId="279"/>
            <ac:picMk id="18" creationId="{4F62ED81-9986-4335-BAA0-40F8A93BE2A3}"/>
          </ac:picMkLst>
        </pc:picChg>
        <pc:picChg chg="del">
          <ac:chgData name="منى الثبيتي" userId="cb151b56e55a1c37" providerId="LiveId" clId="{66BB87C6-792C-43C1-A3EE-AF149D34BEF2}" dt="2021-10-17T07:45:07.645" v="176" actId="478"/>
          <ac:picMkLst>
            <pc:docMk/>
            <pc:sldMk cId="3088808497" sldId="279"/>
            <ac:picMk id="19" creationId="{DF85FC97-FF87-4145-ADFC-542C30E1A72A}"/>
          </ac:picMkLst>
        </pc:picChg>
        <pc:picChg chg="del">
          <ac:chgData name="منى الثبيتي" userId="cb151b56e55a1c37" providerId="LiveId" clId="{66BB87C6-792C-43C1-A3EE-AF149D34BEF2}" dt="2021-10-17T07:45:09.484" v="177" actId="478"/>
          <ac:picMkLst>
            <pc:docMk/>
            <pc:sldMk cId="3088808497" sldId="279"/>
            <ac:picMk id="21" creationId="{9BB8456B-DE7A-4063-A87F-5A3127CF7E70}"/>
          </ac:picMkLst>
        </pc:picChg>
        <pc:picChg chg="add mod">
          <ac:chgData name="منى الثبيتي" userId="cb151b56e55a1c37" providerId="LiveId" clId="{66BB87C6-792C-43C1-A3EE-AF149D34BEF2}" dt="2021-10-17T07:48:13.524" v="201"/>
          <ac:picMkLst>
            <pc:docMk/>
            <pc:sldMk cId="3088808497" sldId="279"/>
            <ac:picMk id="22" creationId="{AF7429BE-F33F-408B-8825-410B98764FEE}"/>
          </ac:picMkLst>
        </pc:picChg>
        <pc:picChg chg="add mod">
          <ac:chgData name="منى الثبيتي" userId="cb151b56e55a1c37" providerId="LiveId" clId="{66BB87C6-792C-43C1-A3EE-AF149D34BEF2}" dt="2021-10-17T07:39:43.680" v="116" actId="1035"/>
          <ac:picMkLst>
            <pc:docMk/>
            <pc:sldMk cId="3088808497" sldId="279"/>
            <ac:picMk id="23" creationId="{8D2278DD-FB2D-4D4E-828C-5842E8B05939}"/>
          </ac:picMkLst>
        </pc:picChg>
        <pc:picChg chg="del">
          <ac:chgData name="منى الثبيتي" userId="cb151b56e55a1c37" providerId="LiveId" clId="{66BB87C6-792C-43C1-A3EE-AF149D34BEF2}" dt="2021-10-17T07:45:11.344" v="178" actId="478"/>
          <ac:picMkLst>
            <pc:docMk/>
            <pc:sldMk cId="3088808497" sldId="279"/>
            <ac:picMk id="24" creationId="{5F8DDB5F-3547-4339-B500-841783F4B95A}"/>
          </ac:picMkLst>
        </pc:picChg>
        <pc:picChg chg="add mod">
          <ac:chgData name="منى الثبيتي" userId="cb151b56e55a1c37" providerId="LiveId" clId="{66BB87C6-792C-43C1-A3EE-AF149D34BEF2}" dt="2021-10-17T07:48:39.779" v="205"/>
          <ac:picMkLst>
            <pc:docMk/>
            <pc:sldMk cId="3088808497" sldId="279"/>
            <ac:picMk id="27" creationId="{E9B7E7AE-67D2-47BE-B1CF-D40BEA6EE0BF}"/>
          </ac:picMkLst>
        </pc:picChg>
        <pc:picChg chg="add mod">
          <ac:chgData name="منى الثبيتي" userId="cb151b56e55a1c37" providerId="LiveId" clId="{66BB87C6-792C-43C1-A3EE-AF149D34BEF2}" dt="2021-10-17T07:49:11.719" v="210" actId="1076"/>
          <ac:picMkLst>
            <pc:docMk/>
            <pc:sldMk cId="3088808497" sldId="279"/>
            <ac:picMk id="30" creationId="{5BCE2090-8358-4692-8AA1-6AD6A836FBD7}"/>
          </ac:picMkLst>
        </pc:picChg>
        <pc:picChg chg="add mod modCrop">
          <ac:chgData name="منى الثبيتي" userId="cb151b56e55a1c37" providerId="LiveId" clId="{66BB87C6-792C-43C1-A3EE-AF149D34BEF2}" dt="2021-10-17T07:49:42.566" v="214" actId="1076"/>
          <ac:picMkLst>
            <pc:docMk/>
            <pc:sldMk cId="3088808497" sldId="279"/>
            <ac:picMk id="32" creationId="{11F6CCE9-0141-461C-83FD-105E3DDEA317}"/>
          </ac:picMkLst>
        </pc:picChg>
        <pc:picChg chg="mod">
          <ac:chgData name="منى الثبيتي" userId="cb151b56e55a1c37" providerId="LiveId" clId="{66BB87C6-792C-43C1-A3EE-AF149D34BEF2}" dt="2021-10-17T07:46:00.502" v="186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8:09.834" v="668"/>
        <pc:sldMkLst>
          <pc:docMk/>
          <pc:sldMk cId="3632713739" sldId="281"/>
        </pc:sldMkLst>
        <pc:spChg chg="mod">
          <ac:chgData name="منى الثبيتي" userId="cb151b56e55a1c37" providerId="LiveId" clId="{66BB87C6-792C-43C1-A3EE-AF149D34BEF2}" dt="2021-10-17T08:56:51.090" v="659" actId="20577"/>
          <ac:spMkLst>
            <pc:docMk/>
            <pc:sldMk cId="3632713739" sldId="281"/>
            <ac:spMk id="19" creationId="{CAB07A7A-4390-4FBF-9058-7FE597BD7A44}"/>
          </ac:spMkLst>
        </pc:spChg>
        <pc:picChg chg="add mod">
          <ac:chgData name="منى الثبيتي" userId="cb151b56e55a1c37" providerId="LiveId" clId="{66BB87C6-792C-43C1-A3EE-AF149D34BEF2}" dt="2021-10-17T08:57:35.434" v="662"/>
          <ac:picMkLst>
            <pc:docMk/>
            <pc:sldMk cId="3632713739" sldId="281"/>
            <ac:picMk id="3" creationId="{4B5C0D83-19FC-4C79-9979-0F5F2CD6AB85}"/>
          </ac:picMkLst>
        </pc:picChg>
        <pc:picChg chg="del">
          <ac:chgData name="منى الثبيتي" userId="cb151b56e55a1c37" providerId="LiveId" clId="{66BB87C6-792C-43C1-A3EE-AF149D34BEF2}" dt="2021-10-17T08:56:30.784" v="653" actId="478"/>
          <ac:picMkLst>
            <pc:docMk/>
            <pc:sldMk cId="3632713739" sldId="281"/>
            <ac:picMk id="6" creationId="{54B9CEDC-4FD4-4765-9719-DE7A83D01ECF}"/>
          </ac:picMkLst>
        </pc:picChg>
        <pc:picChg chg="add mod modCrop">
          <ac:chgData name="منى الثبيتي" userId="cb151b56e55a1c37" providerId="LiveId" clId="{66BB87C6-792C-43C1-A3EE-AF149D34BEF2}" dt="2021-10-17T08:58:06.678" v="667" actId="1076"/>
          <ac:picMkLst>
            <pc:docMk/>
            <pc:sldMk cId="3632713739" sldId="281"/>
            <ac:picMk id="8" creationId="{66A5953B-0217-4716-91F8-FB59503107E0}"/>
          </ac:picMkLst>
        </pc:picChg>
        <pc:picChg chg="del">
          <ac:chgData name="منى الثبيتي" userId="cb151b56e55a1c37" providerId="LiveId" clId="{66BB87C6-792C-43C1-A3EE-AF149D34BEF2}" dt="2021-10-17T08:56:36.412" v="655" actId="478"/>
          <ac:picMkLst>
            <pc:docMk/>
            <pc:sldMk cId="3632713739" sldId="281"/>
            <ac:picMk id="9" creationId="{F422042A-1DB3-4149-8AC0-948373E09FF4}"/>
          </ac:picMkLst>
        </pc:picChg>
        <pc:picChg chg="del">
          <ac:chgData name="منى الثبيتي" userId="cb151b56e55a1c37" providerId="LiveId" clId="{66BB87C6-792C-43C1-A3EE-AF149D34BEF2}" dt="2021-10-17T08:56:34.389" v="654" actId="478"/>
          <ac:picMkLst>
            <pc:docMk/>
            <pc:sldMk cId="3632713739" sldId="281"/>
            <ac:picMk id="14" creationId="{B8088983-E706-4960-BCF4-1757A68F59AF}"/>
          </ac:picMkLst>
        </pc:picChg>
        <pc:picChg chg="del">
          <ac:chgData name="منى الثبيتي" userId="cb151b56e55a1c37" providerId="LiveId" clId="{66BB87C6-792C-43C1-A3EE-AF149D34BEF2}" dt="2021-10-17T08:56:38.942" v="656" actId="478"/>
          <ac:picMkLst>
            <pc:docMk/>
            <pc:sldMk cId="3632713739" sldId="281"/>
            <ac:picMk id="21" creationId="{200FEE0C-116B-456C-8829-4B75B9BFAB64}"/>
          </ac:picMkLst>
        </pc:picChg>
        <pc:picChg chg="del">
          <ac:chgData name="منى الثبيتي" userId="cb151b56e55a1c37" providerId="LiveId" clId="{66BB87C6-792C-43C1-A3EE-AF149D34BEF2}" dt="2021-10-17T08:56:40.985" v="657" actId="478"/>
          <ac:picMkLst>
            <pc:docMk/>
            <pc:sldMk cId="3632713739" sldId="281"/>
            <ac:picMk id="23" creationId="{DB8D005D-CB44-4B51-9B4E-4F29D4D059CA}"/>
          </ac:picMkLst>
        </pc:picChg>
        <pc:picChg chg="del">
          <ac:chgData name="منى الثبيتي" userId="cb151b56e55a1c37" providerId="LiveId" clId="{66BB87C6-792C-43C1-A3EE-AF149D34BEF2}" dt="2021-10-17T08:56:25.827" v="651" actId="478"/>
          <ac:picMkLst>
            <pc:docMk/>
            <pc:sldMk cId="3632713739" sldId="281"/>
            <ac:picMk id="25" creationId="{8A070D32-4029-4FAF-9777-A6E6549CD89E}"/>
          </ac:picMkLst>
        </pc:picChg>
        <pc:picChg chg="add mod">
          <ac:chgData name="منى الثبيتي" userId="cb151b56e55a1c37" providerId="LiveId" clId="{66BB87C6-792C-43C1-A3EE-AF149D34BEF2}" dt="2021-10-17T08:56:28.180" v="652"/>
          <ac:picMkLst>
            <pc:docMk/>
            <pc:sldMk cId="3632713739" sldId="281"/>
            <ac:picMk id="27" creationId="{55EEAF06-3973-456E-895C-76423C2F535C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00:36.594" v="327" actId="1076"/>
        <pc:sldMkLst>
          <pc:docMk/>
          <pc:sldMk cId="3415590844" sldId="283"/>
        </pc:sldMkLst>
        <pc:spChg chg="add mod">
          <ac:chgData name="منى الثبيتي" userId="cb151b56e55a1c37" providerId="LiveId" clId="{66BB87C6-792C-43C1-A3EE-AF149D34BEF2}" dt="2021-10-17T07:59:26.218" v="311" actId="20577"/>
          <ac:spMkLst>
            <pc:docMk/>
            <pc:sldMk cId="3415590844" sldId="283"/>
            <ac:spMk id="30" creationId="{4E0CD129-14F2-41F3-800F-94385E9DC569}"/>
          </ac:spMkLst>
        </pc:spChg>
        <pc:spChg chg="del mod">
          <ac:chgData name="منى الثبيتي" userId="cb151b56e55a1c37" providerId="LiveId" clId="{66BB87C6-792C-43C1-A3EE-AF149D34BEF2}" dt="2021-10-17T07:55:12.226" v="279" actId="21"/>
          <ac:spMkLst>
            <pc:docMk/>
            <pc:sldMk cId="3415590844" sldId="283"/>
            <ac:spMk id="45" creationId="{5C9FF650-BD0F-4C1A-A9BC-6ACE8B2458BD}"/>
          </ac:spMkLst>
        </pc:spChg>
        <pc:picChg chg="add del mod modCrop">
          <ac:chgData name="منى الثبيتي" userId="cb151b56e55a1c37" providerId="LiveId" clId="{66BB87C6-792C-43C1-A3EE-AF149D34BEF2}" dt="2021-10-17T07:55:12.226" v="279" actId="21"/>
          <ac:picMkLst>
            <pc:docMk/>
            <pc:sldMk cId="3415590844" sldId="283"/>
            <ac:picMk id="3" creationId="{717EF772-EC2F-4BE1-A5EA-F25F6A5DAF19}"/>
          </ac:picMkLst>
        </pc:picChg>
        <pc:picChg chg="del">
          <ac:chgData name="منى الثبيتي" userId="cb151b56e55a1c37" providerId="LiveId" clId="{66BB87C6-792C-43C1-A3EE-AF149D34BEF2}" dt="2021-10-17T07:52:52.352" v="258" actId="478"/>
          <ac:picMkLst>
            <pc:docMk/>
            <pc:sldMk cId="3415590844" sldId="283"/>
            <ac:picMk id="4" creationId="{EB8C4B10-0AF7-4D70-AB03-92786E7FA17F}"/>
          </ac:picMkLst>
        </pc:picChg>
        <pc:picChg chg="del">
          <ac:chgData name="منى الثبيتي" userId="cb151b56e55a1c37" providerId="LiveId" clId="{66BB87C6-792C-43C1-A3EE-AF149D34BEF2}" dt="2021-10-17T07:52:29.761" v="254" actId="478"/>
          <ac:picMkLst>
            <pc:docMk/>
            <pc:sldMk cId="3415590844" sldId="283"/>
            <ac:picMk id="7" creationId="{4C9B0F6A-A1F6-4A89-8480-CF8B98E7F402}"/>
          </ac:picMkLst>
        </pc:picChg>
        <pc:picChg chg="add mod">
          <ac:chgData name="منى الثبيتي" userId="cb151b56e55a1c37" providerId="LiveId" clId="{66BB87C6-792C-43C1-A3EE-AF149D34BEF2}" dt="2021-10-17T07:58:13.133" v="301"/>
          <ac:picMkLst>
            <pc:docMk/>
            <pc:sldMk cId="3415590844" sldId="283"/>
            <ac:picMk id="8" creationId="{A77A7848-7B56-4F11-8D42-CA604CB4F459}"/>
          </ac:picMkLst>
        </pc:picChg>
        <pc:picChg chg="del">
          <ac:chgData name="منى الثبيتي" userId="cb151b56e55a1c37" providerId="LiveId" clId="{66BB87C6-792C-43C1-A3EE-AF149D34BEF2}" dt="2021-10-17T07:52:31.750" v="255" actId="478"/>
          <ac:picMkLst>
            <pc:docMk/>
            <pc:sldMk cId="3415590844" sldId="283"/>
            <ac:picMk id="12" creationId="{C62711AA-AF9B-4552-8EBF-496B52B108E8}"/>
          </ac:picMkLst>
        </pc:picChg>
        <pc:picChg chg="add mod">
          <ac:chgData name="منى الثبيتي" userId="cb151b56e55a1c37" providerId="LiveId" clId="{66BB87C6-792C-43C1-A3EE-AF149D34BEF2}" dt="2021-10-17T07:58:50.576" v="306"/>
          <ac:picMkLst>
            <pc:docMk/>
            <pc:sldMk cId="3415590844" sldId="283"/>
            <ac:picMk id="15" creationId="{257DDFCE-0E64-4E58-8253-239C424B4303}"/>
          </ac:picMkLst>
        </pc:picChg>
        <pc:picChg chg="del">
          <ac:chgData name="منى الثبيتي" userId="cb151b56e55a1c37" providerId="LiveId" clId="{66BB87C6-792C-43C1-A3EE-AF149D34BEF2}" dt="2021-10-17T07:52:33.668" v="256" actId="478"/>
          <ac:picMkLst>
            <pc:docMk/>
            <pc:sldMk cId="3415590844" sldId="283"/>
            <ac:picMk id="16" creationId="{59CE26E0-3516-4658-8EDA-1EC858748BC1}"/>
          </ac:picMkLst>
        </pc:picChg>
        <pc:picChg chg="del">
          <ac:chgData name="منى الثبيتي" userId="cb151b56e55a1c37" providerId="LiveId" clId="{66BB87C6-792C-43C1-A3EE-AF149D34BEF2}" dt="2021-10-17T07:52:35.399" v="257" actId="478"/>
          <ac:picMkLst>
            <pc:docMk/>
            <pc:sldMk cId="3415590844" sldId="283"/>
            <ac:picMk id="18" creationId="{1FD2D2AA-35D5-4C3B-8013-9743E2A85110}"/>
          </ac:picMkLst>
        </pc:picChg>
        <pc:picChg chg="add mod">
          <ac:chgData name="منى الثبيتي" userId="cb151b56e55a1c37" providerId="LiveId" clId="{66BB87C6-792C-43C1-A3EE-AF149D34BEF2}" dt="2021-10-17T08:00:32.589" v="326" actId="1076"/>
          <ac:picMkLst>
            <pc:docMk/>
            <pc:sldMk cId="3415590844" sldId="283"/>
            <ac:picMk id="19" creationId="{EDF6BDF8-F94D-43BF-AB5A-EB0B81EE3BE9}"/>
          </ac:picMkLst>
        </pc:picChg>
        <pc:picChg chg="del">
          <ac:chgData name="منى الثبيتي" userId="cb151b56e55a1c37" providerId="LiveId" clId="{66BB87C6-792C-43C1-A3EE-AF149D34BEF2}" dt="2021-10-17T07:50:11.958" v="218" actId="478"/>
          <ac:picMkLst>
            <pc:docMk/>
            <pc:sldMk cId="3415590844" sldId="283"/>
            <ac:picMk id="22" creationId="{B671FF0D-99C2-4EB3-969E-B35F44F5C8BA}"/>
          </ac:picMkLst>
        </pc:picChg>
        <pc:picChg chg="add mod">
          <ac:chgData name="منى الثبيتي" userId="cb151b56e55a1c37" providerId="LiveId" clId="{66BB87C6-792C-43C1-A3EE-AF149D34BEF2}" dt="2021-10-17T07:50:15.763" v="228" actId="1036"/>
          <ac:picMkLst>
            <pc:docMk/>
            <pc:sldMk cId="3415590844" sldId="283"/>
            <ac:picMk id="24" creationId="{4CBE7C9E-70BD-4D42-8307-BE4D27C657EF}"/>
          </ac:picMkLst>
        </pc:picChg>
        <pc:picChg chg="add mod">
          <ac:chgData name="منى الثبيتي" userId="cb151b56e55a1c37" providerId="LiveId" clId="{66BB87C6-792C-43C1-A3EE-AF149D34BEF2}" dt="2021-10-17T08:00:36.594" v="327" actId="1076"/>
          <ac:picMkLst>
            <pc:docMk/>
            <pc:sldMk cId="3415590844" sldId="283"/>
            <ac:picMk id="25" creationId="{95773C00-B386-431A-A188-E3D419A83F36}"/>
          </ac:picMkLst>
        </pc:picChg>
        <pc:picChg chg="del mod">
          <ac:chgData name="منى الثبيتي" userId="cb151b56e55a1c37" providerId="LiveId" clId="{66BB87C6-792C-43C1-A3EE-AF149D34BEF2}" dt="2021-10-17T07:55:12.226" v="279" actId="21"/>
          <ac:picMkLst>
            <pc:docMk/>
            <pc:sldMk cId="3415590844" sldId="283"/>
            <ac:picMk id="3078" creationId="{FAC5A360-74B0-4694-8132-D432C8D59F6D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2:32.883" v="601"/>
        <pc:sldMkLst>
          <pc:docMk/>
          <pc:sldMk cId="3024383725" sldId="285"/>
        </pc:sldMkLst>
        <pc:spChg chg="mod">
          <ac:chgData name="منى الثبيتي" userId="cb151b56e55a1c37" providerId="LiveId" clId="{66BB87C6-792C-43C1-A3EE-AF149D34BEF2}" dt="2021-10-17T08:49:57.463" v="585" actId="20577"/>
          <ac:spMkLst>
            <pc:docMk/>
            <pc:sldMk cId="3024383725" sldId="285"/>
            <ac:spMk id="35" creationId="{B7017537-7350-4F50-AC18-EB8A57B02BF0}"/>
          </ac:spMkLst>
        </pc:spChg>
        <pc:picChg chg="del">
          <ac:chgData name="منى الثبيتي" userId="cb151b56e55a1c37" providerId="LiveId" clId="{66BB87C6-792C-43C1-A3EE-AF149D34BEF2}" dt="2021-10-17T08:49:49.357" v="581" actId="478"/>
          <ac:picMkLst>
            <pc:docMk/>
            <pc:sldMk cId="3024383725" sldId="285"/>
            <ac:picMk id="3" creationId="{37B4FF87-9082-4DA5-B526-269E14D85F90}"/>
          </ac:picMkLst>
        </pc:picChg>
        <pc:picChg chg="add mod">
          <ac:chgData name="منى الثبيتي" userId="cb151b56e55a1c37" providerId="LiveId" clId="{66BB87C6-792C-43C1-A3EE-AF149D34BEF2}" dt="2021-10-17T08:50:52.188" v="588"/>
          <ac:picMkLst>
            <pc:docMk/>
            <pc:sldMk cId="3024383725" sldId="285"/>
            <ac:picMk id="4" creationId="{166EE264-09A0-4B6C-A8D7-7A9CFBB569F4}"/>
          </ac:picMkLst>
        </pc:picChg>
        <pc:picChg chg="del">
          <ac:chgData name="منى الثبيتي" userId="cb151b56e55a1c37" providerId="LiveId" clId="{66BB87C6-792C-43C1-A3EE-AF149D34BEF2}" dt="2021-10-17T08:49:51.108" v="582" actId="478"/>
          <ac:picMkLst>
            <pc:docMk/>
            <pc:sldMk cId="3024383725" sldId="285"/>
            <ac:picMk id="7" creationId="{2634D999-E55A-43D4-8579-6352288E8668}"/>
          </ac:picMkLst>
        </pc:picChg>
        <pc:picChg chg="add mod">
          <ac:chgData name="منى الثبيتي" userId="cb151b56e55a1c37" providerId="LiveId" clId="{66BB87C6-792C-43C1-A3EE-AF149D34BEF2}" dt="2021-10-17T08:51:22.330" v="593"/>
          <ac:picMkLst>
            <pc:docMk/>
            <pc:sldMk cId="3024383725" sldId="285"/>
            <ac:picMk id="8" creationId="{CD4CDEBB-AF54-4788-A1CC-36D140C8E86E}"/>
          </ac:picMkLst>
        </pc:picChg>
        <pc:picChg chg="add mod">
          <ac:chgData name="منى الثبيتي" userId="cb151b56e55a1c37" providerId="LiveId" clId="{66BB87C6-792C-43C1-A3EE-AF149D34BEF2}" dt="2021-10-17T08:52:29.671" v="600"/>
          <ac:picMkLst>
            <pc:docMk/>
            <pc:sldMk cId="3024383725" sldId="285"/>
            <ac:picMk id="12" creationId="{F369C5F0-1C03-4DC3-8E8E-CA6CEC92FD41}"/>
          </ac:picMkLst>
        </pc:picChg>
        <pc:picChg chg="del">
          <ac:chgData name="منى الثبيتي" userId="cb151b56e55a1c37" providerId="LiveId" clId="{66BB87C6-792C-43C1-A3EE-AF149D34BEF2}" dt="2021-10-17T08:49:53.541" v="583" actId="478"/>
          <ac:picMkLst>
            <pc:docMk/>
            <pc:sldMk cId="3024383725" sldId="285"/>
            <ac:picMk id="16" creationId="{283EC449-4ADA-42F3-8441-BE7F5F6F506C}"/>
          </ac:picMkLst>
        </pc:picChg>
        <pc:picChg chg="add mod">
          <ac:chgData name="منى الثبيتي" userId="cb151b56e55a1c37" providerId="LiveId" clId="{66BB87C6-792C-43C1-A3EE-AF149D34BEF2}" dt="2021-10-17T08:49:29.486" v="580" actId="1036"/>
          <ac:picMkLst>
            <pc:docMk/>
            <pc:sldMk cId="3024383725" sldId="285"/>
            <ac:picMk id="21" creationId="{C3AA539E-34BB-4AD7-9721-9D24C2778001}"/>
          </ac:picMkLst>
        </pc:picChg>
        <pc:picChg chg="del">
          <ac:chgData name="منى الثبيتي" userId="cb151b56e55a1c37" providerId="LiveId" clId="{66BB87C6-792C-43C1-A3EE-AF149D34BEF2}" dt="2021-10-17T08:49:25.332" v="571" actId="478"/>
          <ac:picMkLst>
            <pc:docMk/>
            <pc:sldMk cId="3024383725" sldId="285"/>
            <ac:picMk id="25" creationId="{01849C01-4103-4292-97FA-5411D4775257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4:22.695" v="636" actId="1037"/>
        <pc:sldMkLst>
          <pc:docMk/>
          <pc:sldMk cId="1771866160" sldId="287"/>
        </pc:sldMkLst>
        <pc:spChg chg="mod">
          <ac:chgData name="منى الثبيتي" userId="cb151b56e55a1c37" providerId="LiveId" clId="{66BB87C6-792C-43C1-A3EE-AF149D34BEF2}" dt="2021-10-17T08:53:04.257" v="607" actId="20577"/>
          <ac:spMkLst>
            <pc:docMk/>
            <pc:sldMk cId="1771866160" sldId="287"/>
            <ac:spMk id="19" creationId="{CAB07A7A-4390-4FBF-9058-7FE597BD7A44}"/>
          </ac:spMkLst>
        </pc:spChg>
        <pc:picChg chg="del">
          <ac:chgData name="منى الثبيتي" userId="cb151b56e55a1c37" providerId="LiveId" clId="{66BB87C6-792C-43C1-A3EE-AF149D34BEF2}" dt="2021-10-17T08:52:53.493" v="604" actId="478"/>
          <ac:picMkLst>
            <pc:docMk/>
            <pc:sldMk cId="1771866160" sldId="287"/>
            <ac:picMk id="3" creationId="{91010B0B-2F1B-4E40-8DE3-5FBE6FBEC236}"/>
          </ac:picMkLst>
        </pc:picChg>
        <pc:picChg chg="add mod">
          <ac:chgData name="منى الثبيتي" userId="cb151b56e55a1c37" providerId="LiveId" clId="{66BB87C6-792C-43C1-A3EE-AF149D34BEF2}" dt="2021-10-17T08:53:34.431" v="611"/>
          <ac:picMkLst>
            <pc:docMk/>
            <pc:sldMk cId="1771866160" sldId="287"/>
            <ac:picMk id="4" creationId="{17AC1F67-AFB4-4C33-9C50-C3731F1645B7}"/>
          </ac:picMkLst>
        </pc:picChg>
        <pc:picChg chg="del">
          <ac:chgData name="منى الثبيتي" userId="cb151b56e55a1c37" providerId="LiveId" clId="{66BB87C6-792C-43C1-A3EE-AF149D34BEF2}" dt="2021-10-17T08:52:55.230" v="605" actId="478"/>
          <ac:picMkLst>
            <pc:docMk/>
            <pc:sldMk cId="1771866160" sldId="287"/>
            <ac:picMk id="7" creationId="{566BB4D0-A391-4E67-827A-4CA5FDC3D275}"/>
          </ac:picMkLst>
        </pc:picChg>
        <pc:picChg chg="add mod">
          <ac:chgData name="منى الثبيتي" userId="cb151b56e55a1c37" providerId="LiveId" clId="{66BB87C6-792C-43C1-A3EE-AF149D34BEF2}" dt="2021-10-17T08:53:59.375" v="615"/>
          <ac:picMkLst>
            <pc:docMk/>
            <pc:sldMk cId="1771866160" sldId="287"/>
            <ac:picMk id="8" creationId="{FE1FF8C0-5813-4C62-BD8A-8E685C0FED1D}"/>
          </ac:picMkLst>
        </pc:picChg>
        <pc:picChg chg="add mod">
          <ac:chgData name="منى الثبيتي" userId="cb151b56e55a1c37" providerId="LiveId" clId="{66BB87C6-792C-43C1-A3EE-AF149D34BEF2}" dt="2021-10-17T08:54:22.695" v="636" actId="1037"/>
          <ac:picMkLst>
            <pc:docMk/>
            <pc:sldMk cId="1771866160" sldId="287"/>
            <ac:picMk id="20" creationId="{0D9419DD-A0EB-42DB-BF0B-626D12CC522C}"/>
          </ac:picMkLst>
        </pc:picChg>
        <pc:picChg chg="del">
          <ac:chgData name="منى الثبيتي" userId="cb151b56e55a1c37" providerId="LiveId" clId="{66BB87C6-792C-43C1-A3EE-AF149D34BEF2}" dt="2021-10-17T08:52:38.479" v="602" actId="478"/>
          <ac:picMkLst>
            <pc:docMk/>
            <pc:sldMk cId="1771866160" sldId="287"/>
            <ac:picMk id="24" creationId="{A296A02C-A331-4F81-9E62-AD882AD80A99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6:04.551" v="648"/>
        <pc:sldMkLst>
          <pc:docMk/>
          <pc:sldMk cId="3926647437" sldId="289"/>
        </pc:sldMkLst>
        <pc:spChg chg="mod">
          <ac:chgData name="منى الثبيتي" userId="cb151b56e55a1c37" providerId="LiveId" clId="{66BB87C6-792C-43C1-A3EE-AF149D34BEF2}" dt="2021-10-17T08:54:41.202" v="640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66BB87C6-792C-43C1-A3EE-AF149D34BEF2}" dt="2021-10-17T08:54:36.651" v="638" actId="478"/>
          <ac:picMkLst>
            <pc:docMk/>
            <pc:sldMk cId="3926647437" sldId="289"/>
            <ac:picMk id="3" creationId="{E648294F-A565-431F-A97B-89259B3A0CDE}"/>
          </ac:picMkLst>
        </pc:picChg>
        <pc:picChg chg="add mod">
          <ac:chgData name="منى الثبيتي" userId="cb151b56e55a1c37" providerId="LiveId" clId="{66BB87C6-792C-43C1-A3EE-AF149D34BEF2}" dt="2021-10-17T08:55:34.706" v="643"/>
          <ac:picMkLst>
            <pc:docMk/>
            <pc:sldMk cId="3926647437" sldId="289"/>
            <ac:picMk id="6" creationId="{909C9FA4-22CA-4CEA-8036-C741EBB5FA6E}"/>
          </ac:picMkLst>
        </pc:picChg>
        <pc:picChg chg="add mod">
          <ac:chgData name="منى الثبيتي" userId="cb151b56e55a1c37" providerId="LiveId" clId="{66BB87C6-792C-43C1-A3EE-AF149D34BEF2}" dt="2021-10-17T08:56:00.823" v="647" actId="1076"/>
          <ac:picMkLst>
            <pc:docMk/>
            <pc:sldMk cId="3926647437" sldId="289"/>
            <ac:picMk id="8" creationId="{28CE38AD-3C0E-4770-AF9A-687E224C731A}"/>
          </ac:picMkLst>
        </pc:picChg>
        <pc:picChg chg="add mod">
          <ac:chgData name="منى الثبيتي" userId="cb151b56e55a1c37" providerId="LiveId" clId="{66BB87C6-792C-43C1-A3EE-AF149D34BEF2}" dt="2021-10-17T08:54:30.762" v="637"/>
          <ac:picMkLst>
            <pc:docMk/>
            <pc:sldMk cId="3926647437" sldId="289"/>
            <ac:picMk id="20" creationId="{BDD6A677-1BE3-40F3-9C56-02AC8FC2CB6D}"/>
          </ac:picMkLst>
        </pc:picChg>
        <pc:picChg chg="del">
          <ac:chgData name="منى الثبيتي" userId="cb151b56e55a1c37" providerId="LiveId" clId="{66BB87C6-792C-43C1-A3EE-AF149D34BEF2}" dt="2021-10-17T08:54:12.551" v="617" actId="478"/>
          <ac:picMkLst>
            <pc:docMk/>
            <pc:sldMk cId="3926647437" sldId="289"/>
            <ac:picMk id="21" creationId="{86C21956-1AD6-4AE2-BDD2-F8293C45A07C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06:34.368" v="391" actId="1076"/>
        <pc:sldMkLst>
          <pc:docMk/>
          <pc:sldMk cId="3903584693" sldId="290"/>
        </pc:sldMkLst>
        <pc:spChg chg="mod">
          <ac:chgData name="منى الثبيتي" userId="cb151b56e55a1c37" providerId="LiveId" clId="{66BB87C6-792C-43C1-A3EE-AF149D34BEF2}" dt="2021-10-17T08:01:55.932" v="345" actId="20577"/>
          <ac:spMkLst>
            <pc:docMk/>
            <pc:sldMk cId="3903584693" sldId="290"/>
            <ac:spMk id="42" creationId="{B819FCC7-00D9-4484-A77F-C35C9E8A5333}"/>
          </ac:spMkLst>
        </pc:spChg>
        <pc:picChg chg="add mod">
          <ac:chgData name="منى الثبيتي" userId="cb151b56e55a1c37" providerId="LiveId" clId="{66BB87C6-792C-43C1-A3EE-AF149D34BEF2}" dt="2021-10-17T08:01:47.675" v="342"/>
          <ac:picMkLst>
            <pc:docMk/>
            <pc:sldMk cId="3903584693" sldId="290"/>
            <ac:picMk id="3" creationId="{CB824499-CC5D-4EB4-A492-6B2574BD7359}"/>
          </ac:picMkLst>
        </pc:picChg>
        <pc:picChg chg="del">
          <ac:chgData name="منى الثبيتي" userId="cb151b56e55a1c37" providerId="LiveId" clId="{66BB87C6-792C-43C1-A3EE-AF149D34BEF2}" dt="2021-10-17T08:00:56.459" v="337" actId="478"/>
          <ac:picMkLst>
            <pc:docMk/>
            <pc:sldMk cId="3903584693" sldId="290"/>
            <ac:picMk id="4" creationId="{83FAF968-7C09-4505-9AA1-446DC3B10D29}"/>
          </ac:picMkLst>
        </pc:picChg>
        <pc:picChg chg="add mod">
          <ac:chgData name="منى الثبيتي" userId="cb151b56e55a1c37" providerId="LiveId" clId="{66BB87C6-792C-43C1-A3EE-AF149D34BEF2}" dt="2021-10-17T08:05:46.005" v="383" actId="1076"/>
          <ac:picMkLst>
            <pc:docMk/>
            <pc:sldMk cId="3903584693" sldId="290"/>
            <ac:picMk id="7" creationId="{4ABB242D-3B10-4EF9-B1C5-CCDB72B3769C}"/>
          </ac:picMkLst>
        </pc:picChg>
        <pc:picChg chg="del">
          <ac:chgData name="منى الثبيتي" userId="cb151b56e55a1c37" providerId="LiveId" clId="{66BB87C6-792C-43C1-A3EE-AF149D34BEF2}" dt="2021-10-17T08:00:58.430" v="338" actId="478"/>
          <ac:picMkLst>
            <pc:docMk/>
            <pc:sldMk cId="3903584693" sldId="290"/>
            <ac:picMk id="8" creationId="{BA721694-8A12-4790-8307-CD897E06D504}"/>
          </ac:picMkLst>
        </pc:picChg>
        <pc:picChg chg="add mod">
          <ac:chgData name="منى الثبيتي" userId="cb151b56e55a1c37" providerId="LiveId" clId="{66BB87C6-792C-43C1-A3EE-AF149D34BEF2}" dt="2021-10-17T08:05:51.535" v="384" actId="1076"/>
          <ac:picMkLst>
            <pc:docMk/>
            <pc:sldMk cId="3903584693" sldId="290"/>
            <ac:picMk id="12" creationId="{DAD1FAD0-EB31-405C-B280-A61D0835E2CC}"/>
          </ac:picMkLst>
        </pc:picChg>
        <pc:picChg chg="del">
          <ac:chgData name="منى الثبيتي" userId="cb151b56e55a1c37" providerId="LiveId" clId="{66BB87C6-792C-43C1-A3EE-AF149D34BEF2}" dt="2021-10-17T08:00:59.855" v="339" actId="478"/>
          <ac:picMkLst>
            <pc:docMk/>
            <pc:sldMk cId="3903584693" sldId="290"/>
            <ac:picMk id="15" creationId="{9A6D2FD4-9567-49F8-A1E2-1AFEFC3E7516}"/>
          </ac:picMkLst>
        </pc:picChg>
        <pc:picChg chg="add mod">
          <ac:chgData name="منى الثبيتي" userId="cb151b56e55a1c37" providerId="LiveId" clId="{66BB87C6-792C-43C1-A3EE-AF149D34BEF2}" dt="2021-10-17T08:05:56.249" v="385" actId="1076"/>
          <ac:picMkLst>
            <pc:docMk/>
            <pc:sldMk cId="3903584693" sldId="290"/>
            <ac:picMk id="17" creationId="{DC8A7AD6-4720-46B6-A65A-F5A0848979EF}"/>
          </ac:picMkLst>
        </pc:picChg>
        <pc:picChg chg="add mod">
          <ac:chgData name="منى الثبيتي" userId="cb151b56e55a1c37" providerId="LiveId" clId="{66BB87C6-792C-43C1-A3EE-AF149D34BEF2}" dt="2021-10-17T08:06:02.398" v="386" actId="1076"/>
          <ac:picMkLst>
            <pc:docMk/>
            <pc:sldMk cId="3903584693" sldId="290"/>
            <ac:picMk id="19" creationId="{AE5CEFBC-C73B-480C-BB29-82A4378A7415}"/>
          </ac:picMkLst>
        </pc:picChg>
        <pc:picChg chg="add mod">
          <ac:chgData name="منى الثبيتي" userId="cb151b56e55a1c37" providerId="LiveId" clId="{66BB87C6-792C-43C1-A3EE-AF149D34BEF2}" dt="2021-10-17T08:00:54.653" v="336" actId="1035"/>
          <ac:picMkLst>
            <pc:docMk/>
            <pc:sldMk cId="3903584693" sldId="290"/>
            <ac:picMk id="20" creationId="{3E6B780C-6B27-4791-8FEE-E582FD97BB20}"/>
          </ac:picMkLst>
        </pc:picChg>
        <pc:picChg chg="del">
          <ac:chgData name="منى الثبيتي" userId="cb151b56e55a1c37" providerId="LiveId" clId="{66BB87C6-792C-43C1-A3EE-AF149D34BEF2}" dt="2021-10-17T08:00:43.587" v="328" actId="478"/>
          <ac:picMkLst>
            <pc:docMk/>
            <pc:sldMk cId="3903584693" sldId="290"/>
            <ac:picMk id="22" creationId="{D62153A2-A312-46AC-9A86-FC490C334AE2}"/>
          </ac:picMkLst>
        </pc:picChg>
        <pc:picChg chg="add mod">
          <ac:chgData name="منى الثبيتي" userId="cb151b56e55a1c37" providerId="LiveId" clId="{66BB87C6-792C-43C1-A3EE-AF149D34BEF2}" dt="2021-10-17T08:06:34.368" v="391" actId="1076"/>
          <ac:picMkLst>
            <pc:docMk/>
            <pc:sldMk cId="3903584693" sldId="290"/>
            <ac:picMk id="25" creationId="{C2559256-4AA4-47D6-8983-09074ABFC8B0}"/>
          </ac:picMkLst>
        </pc:picChg>
        <pc:picChg chg="mod">
          <ac:chgData name="منى الثبيتي" userId="cb151b56e55a1c37" providerId="LiveId" clId="{66BB87C6-792C-43C1-A3EE-AF149D34BEF2}" dt="2021-10-17T08:06:12.426" v="388" actId="1076"/>
          <ac:picMkLst>
            <pc:docMk/>
            <pc:sldMk cId="3903584693" sldId="290"/>
            <ac:picMk id="2050" creationId="{A7809BE4-2009-44FD-AB4C-54D2AD70FB93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35:28.399" v="425" actId="20577"/>
        <pc:sldMkLst>
          <pc:docMk/>
          <pc:sldMk cId="597547868" sldId="291"/>
        </pc:sldMkLst>
        <pc:spChg chg="mod">
          <ac:chgData name="منى الثبيتي" userId="cb151b56e55a1c37" providerId="LiveId" clId="{66BB87C6-792C-43C1-A3EE-AF149D34BEF2}" dt="2021-10-17T08:35:28.399" v="425" actId="20577"/>
          <ac:spMkLst>
            <pc:docMk/>
            <pc:sldMk cId="597547868" sldId="291"/>
            <ac:spMk id="45" creationId="{5C9FF650-BD0F-4C1A-A9BC-6ACE8B2458BD}"/>
          </ac:spMkLst>
        </pc:spChg>
        <pc:picChg chg="del">
          <ac:chgData name="منى الثبيتي" userId="cb151b56e55a1c37" providerId="LiveId" clId="{66BB87C6-792C-43C1-A3EE-AF149D34BEF2}" dt="2021-10-17T08:04:12.398" v="376" actId="478"/>
          <ac:picMkLst>
            <pc:docMk/>
            <pc:sldMk cId="597547868" sldId="291"/>
            <ac:picMk id="3" creationId="{2AF82822-E6EE-4EBD-86D6-180DD56BF4D9}"/>
          </ac:picMkLst>
        </pc:picChg>
        <pc:picChg chg="add mod">
          <ac:chgData name="منى الثبيتي" userId="cb151b56e55a1c37" providerId="LiveId" clId="{66BB87C6-792C-43C1-A3EE-AF149D34BEF2}" dt="2021-10-17T08:27:45.765" v="394" actId="1076"/>
          <ac:picMkLst>
            <pc:docMk/>
            <pc:sldMk cId="597547868" sldId="291"/>
            <ac:picMk id="4" creationId="{3688A625-CBE5-423D-8905-3305C50EE2D9}"/>
          </ac:picMkLst>
        </pc:picChg>
        <pc:picChg chg="add del mod">
          <ac:chgData name="منى الثبيتي" userId="cb151b56e55a1c37" providerId="LiveId" clId="{66BB87C6-792C-43C1-A3EE-AF149D34BEF2}" dt="2021-10-17T08:28:31.460" v="399" actId="478"/>
          <ac:picMkLst>
            <pc:docMk/>
            <pc:sldMk cId="597547868" sldId="291"/>
            <ac:picMk id="7" creationId="{5CD8A577-455A-4261-A4A2-A4FF84EBB3DB}"/>
          </ac:picMkLst>
        </pc:picChg>
        <pc:picChg chg="mod">
          <ac:chgData name="منى الثبيتي" userId="cb151b56e55a1c37" providerId="LiveId" clId="{66BB87C6-792C-43C1-A3EE-AF149D34BEF2}" dt="2021-10-17T08:31:19.338" v="422"/>
          <ac:picMkLst>
            <pc:docMk/>
            <pc:sldMk cId="597547868" sldId="291"/>
            <ac:picMk id="10" creationId="{D4E82568-92B7-4E8A-8231-A2F5B0A10D42}"/>
          </ac:picMkLst>
        </pc:picChg>
        <pc:picChg chg="add mod">
          <ac:chgData name="منى الثبيتي" userId="cb151b56e55a1c37" providerId="LiveId" clId="{66BB87C6-792C-43C1-A3EE-AF149D34BEF2}" dt="2021-10-17T08:28:52.120" v="402"/>
          <ac:picMkLst>
            <pc:docMk/>
            <pc:sldMk cId="597547868" sldId="291"/>
            <ac:picMk id="12" creationId="{573C8299-7414-43F3-8446-9A4C020AA104}"/>
          </ac:picMkLst>
        </pc:picChg>
        <pc:picChg chg="add mod">
          <ac:chgData name="منى الثبيتي" userId="cb151b56e55a1c37" providerId="LiveId" clId="{66BB87C6-792C-43C1-A3EE-AF149D34BEF2}" dt="2021-10-17T08:29:21.866" v="406"/>
          <ac:picMkLst>
            <pc:docMk/>
            <pc:sldMk cId="597547868" sldId="291"/>
            <ac:picMk id="16" creationId="{B68B7C34-5A52-4A60-9F94-A3E9EA5DFE5A}"/>
          </ac:picMkLst>
        </pc:picChg>
        <pc:picChg chg="add mod">
          <ac:chgData name="منى الثبيتي" userId="cb151b56e55a1c37" providerId="LiveId" clId="{66BB87C6-792C-43C1-A3EE-AF149D34BEF2}" dt="2021-10-17T08:29:50.823" v="410"/>
          <ac:picMkLst>
            <pc:docMk/>
            <pc:sldMk cId="597547868" sldId="291"/>
            <ac:picMk id="18" creationId="{8A990270-D517-4DFB-889F-7DA634A3D65F}"/>
          </ac:picMkLst>
        </pc:picChg>
        <pc:picChg chg="add mod">
          <ac:chgData name="منى الثبيتي" userId="cb151b56e55a1c37" providerId="LiveId" clId="{66BB87C6-792C-43C1-A3EE-AF149D34BEF2}" dt="2021-10-17T08:04:11.042" v="375" actId="1036"/>
          <ac:picMkLst>
            <pc:docMk/>
            <pc:sldMk cId="597547868" sldId="291"/>
            <ac:picMk id="20" creationId="{F949057B-746A-4EDF-9235-170EAC267B15}"/>
          </ac:picMkLst>
        </pc:picChg>
        <pc:picChg chg="del">
          <ac:chgData name="منى الثبيتي" userId="cb151b56e55a1c37" providerId="LiveId" clId="{66BB87C6-792C-43C1-A3EE-AF149D34BEF2}" dt="2021-10-17T08:04:06.970" v="363" actId="478"/>
          <ac:picMkLst>
            <pc:docMk/>
            <pc:sldMk cId="597547868" sldId="291"/>
            <ac:picMk id="22" creationId="{3442B138-03E3-4AD3-88FF-FC9956EFF150}"/>
          </ac:picMkLst>
        </pc:picChg>
      </pc:sldChg>
      <pc:sldChg chg="add del ord">
        <pc:chgData name="منى الثبيتي" userId="cb151b56e55a1c37" providerId="LiveId" clId="{66BB87C6-792C-43C1-A3EE-AF149D34BEF2}" dt="2021-10-17T08:30:32.476" v="415" actId="47"/>
        <pc:sldMkLst>
          <pc:docMk/>
          <pc:sldMk cId="1346389089" sldId="292"/>
        </pc:sldMkLst>
      </pc:sldChg>
      <pc:sldChg chg="addSp delSp modSp add mod ord delAnim modAnim">
        <pc:chgData name="منى الثبيتي" userId="cb151b56e55a1c37" providerId="LiveId" clId="{66BB87C6-792C-43C1-A3EE-AF149D34BEF2}" dt="2021-10-17T08:39:35.630" v="450"/>
        <pc:sldMkLst>
          <pc:docMk/>
          <pc:sldMk cId="3845721262" sldId="292"/>
        </pc:sldMkLst>
        <pc:spChg chg="mod">
          <ac:chgData name="منى الثبيتي" userId="cb151b56e55a1c37" providerId="LiveId" clId="{66BB87C6-792C-43C1-A3EE-AF149D34BEF2}" dt="2021-10-17T08:36:00.032" v="427" actId="20577"/>
          <ac:spMkLst>
            <pc:docMk/>
            <pc:sldMk cId="3845721262" sldId="292"/>
            <ac:spMk id="42" creationId="{B819FCC7-00D9-4484-A77F-C35C9E8A5333}"/>
          </ac:spMkLst>
        </pc:spChg>
        <pc:picChg chg="del">
          <ac:chgData name="منى الثبيتي" userId="cb151b56e55a1c37" providerId="LiveId" clId="{66BB87C6-792C-43C1-A3EE-AF149D34BEF2}" dt="2021-10-17T08:36:08.525" v="429" actId="478"/>
          <ac:picMkLst>
            <pc:docMk/>
            <pc:sldMk cId="3845721262" sldId="292"/>
            <ac:picMk id="3" creationId="{CB824499-CC5D-4EB4-A492-6B2574BD7359}"/>
          </ac:picMkLst>
        </pc:picChg>
        <pc:picChg chg="add mod modCrop">
          <ac:chgData name="منى الثبيتي" userId="cb151b56e55a1c37" providerId="LiveId" clId="{66BB87C6-792C-43C1-A3EE-AF149D34BEF2}" dt="2021-10-17T08:37:39.369" v="438" actId="11530"/>
          <ac:picMkLst>
            <pc:docMk/>
            <pc:sldMk cId="3845721262" sldId="292"/>
            <ac:picMk id="4" creationId="{1658B8D3-ACEB-42BB-91E6-5468281C85CA}"/>
          </ac:picMkLst>
        </pc:picChg>
        <pc:picChg chg="del">
          <ac:chgData name="منى الثبيتي" userId="cb151b56e55a1c37" providerId="LiveId" clId="{66BB87C6-792C-43C1-A3EE-AF149D34BEF2}" dt="2021-10-17T08:36:13.879" v="430" actId="478"/>
          <ac:picMkLst>
            <pc:docMk/>
            <pc:sldMk cId="3845721262" sldId="292"/>
            <ac:picMk id="7" creationId="{4ABB242D-3B10-4EF9-B1C5-CCDB72B3769C}"/>
          </ac:picMkLst>
        </pc:picChg>
        <pc:picChg chg="add mod">
          <ac:chgData name="منى الثبيتي" userId="cb151b56e55a1c37" providerId="LiveId" clId="{66BB87C6-792C-43C1-A3EE-AF149D34BEF2}" dt="2021-10-17T08:38:12.549" v="442"/>
          <ac:picMkLst>
            <pc:docMk/>
            <pc:sldMk cId="3845721262" sldId="292"/>
            <ac:picMk id="8" creationId="{629CC722-8B0C-4496-A150-76D4F65110CC}"/>
          </ac:picMkLst>
        </pc:picChg>
        <pc:picChg chg="mod">
          <ac:chgData name="منى الثبيتي" userId="cb151b56e55a1c37" providerId="LiveId" clId="{66BB87C6-792C-43C1-A3EE-AF149D34BEF2}" dt="2021-10-17T08:32:01.086" v="423"/>
          <ac:picMkLst>
            <pc:docMk/>
            <pc:sldMk cId="3845721262" sldId="292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36:17.205" v="431" actId="478"/>
          <ac:picMkLst>
            <pc:docMk/>
            <pc:sldMk cId="3845721262" sldId="292"/>
            <ac:picMk id="12" creationId="{DAD1FAD0-EB31-405C-B280-A61D0835E2CC}"/>
          </ac:picMkLst>
        </pc:picChg>
        <pc:picChg chg="add mod modCrop">
          <ac:chgData name="منى الثبيتي" userId="cb151b56e55a1c37" providerId="LiveId" clId="{66BB87C6-792C-43C1-A3EE-AF149D34BEF2}" dt="2021-10-17T08:39:29.815" v="449" actId="732"/>
          <ac:picMkLst>
            <pc:docMk/>
            <pc:sldMk cId="3845721262" sldId="292"/>
            <ac:picMk id="15" creationId="{94887300-D533-414F-8074-C4636C88915B}"/>
          </ac:picMkLst>
        </pc:picChg>
        <pc:picChg chg="del">
          <ac:chgData name="منى الثبيتي" userId="cb151b56e55a1c37" providerId="LiveId" clId="{66BB87C6-792C-43C1-A3EE-AF149D34BEF2}" dt="2021-10-17T08:36:22.044" v="432" actId="478"/>
          <ac:picMkLst>
            <pc:docMk/>
            <pc:sldMk cId="3845721262" sldId="292"/>
            <ac:picMk id="17" creationId="{DC8A7AD6-4720-46B6-A65A-F5A0848979EF}"/>
          </ac:picMkLst>
        </pc:picChg>
        <pc:picChg chg="del">
          <ac:chgData name="منى الثبيتي" userId="cb151b56e55a1c37" providerId="LiveId" clId="{66BB87C6-792C-43C1-A3EE-AF149D34BEF2}" dt="2021-10-17T08:36:27.951" v="433" actId="478"/>
          <ac:picMkLst>
            <pc:docMk/>
            <pc:sldMk cId="3845721262" sldId="292"/>
            <ac:picMk id="19" creationId="{AE5CEFBC-C73B-480C-BB29-82A4378A7415}"/>
          </ac:picMkLst>
        </pc:picChg>
        <pc:picChg chg="del">
          <ac:chgData name="منى الثبيتي" userId="cb151b56e55a1c37" providerId="LiveId" clId="{66BB87C6-792C-43C1-A3EE-AF149D34BEF2}" dt="2021-10-17T08:36:03.928" v="428" actId="478"/>
          <ac:picMkLst>
            <pc:docMk/>
            <pc:sldMk cId="3845721262" sldId="292"/>
            <ac:picMk id="25" creationId="{C2559256-4AA4-47D6-8983-09074ABFC8B0}"/>
          </ac:picMkLst>
        </pc:picChg>
      </pc:sldChg>
      <pc:sldChg chg="addSp delSp modSp add mod ord delAnim modAnim">
        <pc:chgData name="منى الثبيتي" userId="cb151b56e55a1c37" providerId="LiveId" clId="{66BB87C6-792C-43C1-A3EE-AF149D34BEF2}" dt="2021-10-17T08:42:24.256" v="468"/>
        <pc:sldMkLst>
          <pc:docMk/>
          <pc:sldMk cId="311389655" sldId="293"/>
        </pc:sldMkLst>
        <pc:spChg chg="mod">
          <ac:chgData name="منى الثبيتي" userId="cb151b56e55a1c37" providerId="LiveId" clId="{66BB87C6-792C-43C1-A3EE-AF149D34BEF2}" dt="2021-10-17T08:40:04.996" v="456" actId="20577"/>
          <ac:spMkLst>
            <pc:docMk/>
            <pc:sldMk cId="311389655" sldId="293"/>
            <ac:spMk id="45" creationId="{5C9FF650-BD0F-4C1A-A9BC-6ACE8B2458BD}"/>
          </ac:spMkLst>
        </pc:spChg>
        <pc:picChg chg="add mod">
          <ac:chgData name="منى الثبيتي" userId="cb151b56e55a1c37" providerId="LiveId" clId="{66BB87C6-792C-43C1-A3EE-AF149D34BEF2}" dt="2021-10-17T08:40:37.453" v="460"/>
          <ac:picMkLst>
            <pc:docMk/>
            <pc:sldMk cId="311389655" sldId="293"/>
            <ac:picMk id="3" creationId="{A59B1A36-075F-4D57-9086-10D2DEC2EAF7}"/>
          </ac:picMkLst>
        </pc:picChg>
        <pc:picChg chg="del">
          <ac:chgData name="منى الثبيتي" userId="cb151b56e55a1c37" providerId="LiveId" clId="{66BB87C6-792C-43C1-A3EE-AF149D34BEF2}" dt="2021-10-17T08:39:53.188" v="451" actId="478"/>
          <ac:picMkLst>
            <pc:docMk/>
            <pc:sldMk cId="311389655" sldId="293"/>
            <ac:picMk id="4" creationId="{3688A625-CBE5-423D-8905-3305C50EE2D9}"/>
          </ac:picMkLst>
        </pc:picChg>
        <pc:picChg chg="mod">
          <ac:chgData name="منى الثبيتي" userId="cb151b56e55a1c37" providerId="LiveId" clId="{66BB87C6-792C-43C1-A3EE-AF149D34BEF2}" dt="2021-10-17T08:42:24.256" v="468"/>
          <ac:picMkLst>
            <pc:docMk/>
            <pc:sldMk cId="311389655" sldId="293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39:54.802" v="452" actId="478"/>
          <ac:picMkLst>
            <pc:docMk/>
            <pc:sldMk cId="311389655" sldId="293"/>
            <ac:picMk id="12" creationId="{573C8299-7414-43F3-8446-9A4C020AA104}"/>
          </ac:picMkLst>
        </pc:picChg>
        <pc:picChg chg="del">
          <ac:chgData name="منى الثبيتي" userId="cb151b56e55a1c37" providerId="LiveId" clId="{66BB87C6-792C-43C1-A3EE-AF149D34BEF2}" dt="2021-10-17T08:39:56.410" v="453" actId="478"/>
          <ac:picMkLst>
            <pc:docMk/>
            <pc:sldMk cId="311389655" sldId="293"/>
            <ac:picMk id="16" creationId="{B68B7C34-5A52-4A60-9F94-A3E9EA5DFE5A}"/>
          </ac:picMkLst>
        </pc:picChg>
        <pc:picChg chg="del">
          <ac:chgData name="منى الثبيتي" userId="cb151b56e55a1c37" providerId="LiveId" clId="{66BB87C6-792C-43C1-A3EE-AF149D34BEF2}" dt="2021-10-17T08:39:58.210" v="454" actId="478"/>
          <ac:picMkLst>
            <pc:docMk/>
            <pc:sldMk cId="311389655" sldId="293"/>
            <ac:picMk id="18" creationId="{8A990270-D517-4DFB-889F-7DA634A3D65F}"/>
          </ac:picMkLst>
        </pc:picChg>
      </pc:sldChg>
      <pc:sldChg chg="addSp delSp modSp add mod ord delAnim modAnim">
        <pc:chgData name="منى الثبيتي" userId="cb151b56e55a1c37" providerId="LiveId" clId="{66BB87C6-792C-43C1-A3EE-AF149D34BEF2}" dt="2021-10-17T08:49:00.979" v="568"/>
        <pc:sldMkLst>
          <pc:docMk/>
          <pc:sldMk cId="3319649932" sldId="294"/>
        </pc:sldMkLst>
        <pc:spChg chg="mod">
          <ac:chgData name="منى الثبيتي" userId="cb151b56e55a1c37" providerId="LiveId" clId="{66BB87C6-792C-43C1-A3EE-AF149D34BEF2}" dt="2021-10-17T08:44:19.079" v="526" actId="1038"/>
          <ac:spMkLst>
            <pc:docMk/>
            <pc:sldMk cId="3319649932" sldId="294"/>
            <ac:spMk id="30" creationId="{4E0CD129-14F2-41F3-800F-94385E9DC569}"/>
          </ac:spMkLst>
        </pc:spChg>
        <pc:picChg chg="add mod">
          <ac:chgData name="منى الثبيتي" userId="cb151b56e55a1c37" providerId="LiveId" clId="{66BB87C6-792C-43C1-A3EE-AF149D34BEF2}" dt="2021-10-17T08:45:06.837" v="551"/>
          <ac:picMkLst>
            <pc:docMk/>
            <pc:sldMk cId="3319649932" sldId="294"/>
            <ac:picMk id="3" creationId="{A98FD36A-95A0-48CA-AC87-A20BF10C1A76}"/>
          </ac:picMkLst>
        </pc:picChg>
        <pc:picChg chg="add mod">
          <ac:chgData name="منى الثبيتي" userId="cb151b56e55a1c37" providerId="LiveId" clId="{66BB87C6-792C-43C1-A3EE-AF149D34BEF2}" dt="2021-10-17T08:46:36.751" v="557"/>
          <ac:picMkLst>
            <pc:docMk/>
            <pc:sldMk cId="3319649932" sldId="294"/>
            <ac:picMk id="6" creationId="{DD515899-5DB3-4953-B91F-C60FA328BF31}"/>
          </ac:picMkLst>
        </pc:picChg>
        <pc:picChg chg="del">
          <ac:chgData name="منى الثبيتي" userId="cb151b56e55a1c37" providerId="LiveId" clId="{66BB87C6-792C-43C1-A3EE-AF149D34BEF2}" dt="2021-10-17T08:43:54.967" v="471" actId="478"/>
          <ac:picMkLst>
            <pc:docMk/>
            <pc:sldMk cId="3319649932" sldId="294"/>
            <ac:picMk id="8" creationId="{A77A7848-7B56-4F11-8D42-CA604CB4F459}"/>
          </ac:picMkLst>
        </pc:picChg>
        <pc:picChg chg="add mod">
          <ac:chgData name="منى الثبيتي" userId="cb151b56e55a1c37" providerId="LiveId" clId="{66BB87C6-792C-43C1-A3EE-AF149D34BEF2}" dt="2021-10-17T08:47:08.798" v="561" actId="1076"/>
          <ac:picMkLst>
            <pc:docMk/>
            <pc:sldMk cId="3319649932" sldId="294"/>
            <ac:picMk id="9" creationId="{4E13EE78-0AAD-463D-B928-508729A2D783}"/>
          </ac:picMkLst>
        </pc:picChg>
        <pc:picChg chg="mod">
          <ac:chgData name="منى الثبيتي" userId="cb151b56e55a1c37" providerId="LiveId" clId="{66BB87C6-792C-43C1-A3EE-AF149D34BEF2}" dt="2021-10-17T08:49:00.979" v="568"/>
          <ac:picMkLst>
            <pc:docMk/>
            <pc:sldMk cId="3319649932" sldId="294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43:56.595" v="472" actId="478"/>
          <ac:picMkLst>
            <pc:docMk/>
            <pc:sldMk cId="3319649932" sldId="294"/>
            <ac:picMk id="15" creationId="{257DDFCE-0E64-4E58-8253-239C424B4303}"/>
          </ac:picMkLst>
        </pc:picChg>
        <pc:picChg chg="add mod">
          <ac:chgData name="منى الثبيتي" userId="cb151b56e55a1c37" providerId="LiveId" clId="{66BB87C6-792C-43C1-A3EE-AF149D34BEF2}" dt="2021-10-17T08:47:38.056" v="565"/>
          <ac:picMkLst>
            <pc:docMk/>
            <pc:sldMk cId="3319649932" sldId="294"/>
            <ac:picMk id="16" creationId="{73514A68-A4BE-440F-AA67-AE64CBB246E6}"/>
          </ac:picMkLst>
        </pc:picChg>
        <pc:picChg chg="del">
          <ac:chgData name="منى الثبيتي" userId="cb151b56e55a1c37" providerId="LiveId" clId="{66BB87C6-792C-43C1-A3EE-AF149D34BEF2}" dt="2021-10-17T08:43:58.586" v="473" actId="478"/>
          <ac:picMkLst>
            <pc:docMk/>
            <pc:sldMk cId="3319649932" sldId="294"/>
            <ac:picMk id="19" creationId="{EDF6BDF8-F94D-43BF-AB5A-EB0B81EE3BE9}"/>
          </ac:picMkLst>
        </pc:picChg>
        <pc:picChg chg="del">
          <ac:chgData name="منى الثبيتي" userId="cb151b56e55a1c37" providerId="LiveId" clId="{66BB87C6-792C-43C1-A3EE-AF149D34BEF2}" dt="2021-10-17T08:44:00.382" v="474" actId="478"/>
          <ac:picMkLst>
            <pc:docMk/>
            <pc:sldMk cId="3319649932" sldId="294"/>
            <ac:picMk id="25" creationId="{95773C00-B386-431A-A188-E3D419A83F36}"/>
          </ac:picMkLst>
        </pc:picChg>
      </pc:sldChg>
      <pc:sldChg chg="delSp modSp add del mod delAnim">
        <pc:chgData name="منى الثبيتي" userId="cb151b56e55a1c37" providerId="LiveId" clId="{66BB87C6-792C-43C1-A3EE-AF149D34BEF2}" dt="2021-10-17T08:48:44.444" v="567" actId="2696"/>
        <pc:sldMkLst>
          <pc:docMk/>
          <pc:sldMk cId="1804485708" sldId="295"/>
        </pc:sldMkLst>
        <pc:spChg chg="mod">
          <ac:chgData name="منى الثبيتي" userId="cb151b56e55a1c37" providerId="LiveId" clId="{66BB87C6-792C-43C1-A3EE-AF149D34BEF2}" dt="2021-10-17T08:44:31.697" v="544" actId="1038"/>
          <ac:spMkLst>
            <pc:docMk/>
            <pc:sldMk cId="1804485708" sldId="295"/>
            <ac:spMk id="30" creationId="{4E0CD129-14F2-41F3-800F-94385E9DC569}"/>
          </ac:spMkLst>
        </pc:spChg>
        <pc:picChg chg="del">
          <ac:chgData name="منى الثبيتي" userId="cb151b56e55a1c37" providerId="LiveId" clId="{66BB87C6-792C-43C1-A3EE-AF149D34BEF2}" dt="2021-10-17T08:44:34.312" v="545" actId="478"/>
          <ac:picMkLst>
            <pc:docMk/>
            <pc:sldMk cId="1804485708" sldId="295"/>
            <ac:picMk id="8" creationId="{A77A7848-7B56-4F11-8D42-CA604CB4F459}"/>
          </ac:picMkLst>
        </pc:picChg>
        <pc:picChg chg="mod">
          <ac:chgData name="منى الثبيتي" userId="cb151b56e55a1c37" providerId="LiveId" clId="{66BB87C6-792C-43C1-A3EE-AF149D34BEF2}" dt="2021-10-17T08:43:16.717" v="470"/>
          <ac:picMkLst>
            <pc:docMk/>
            <pc:sldMk cId="1804485708" sldId="295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44:35.820" v="546" actId="478"/>
          <ac:picMkLst>
            <pc:docMk/>
            <pc:sldMk cId="1804485708" sldId="295"/>
            <ac:picMk id="15" creationId="{257DDFCE-0E64-4E58-8253-239C424B4303}"/>
          </ac:picMkLst>
        </pc:picChg>
        <pc:picChg chg="del">
          <ac:chgData name="منى الثبيتي" userId="cb151b56e55a1c37" providerId="LiveId" clId="{66BB87C6-792C-43C1-A3EE-AF149D34BEF2}" dt="2021-10-17T08:44:37.038" v="547" actId="478"/>
          <ac:picMkLst>
            <pc:docMk/>
            <pc:sldMk cId="1804485708" sldId="295"/>
            <ac:picMk id="19" creationId="{EDF6BDF8-F94D-43BF-AB5A-EB0B81EE3BE9}"/>
          </ac:picMkLst>
        </pc:picChg>
        <pc:picChg chg="del">
          <ac:chgData name="منى الثبيتي" userId="cb151b56e55a1c37" providerId="LiveId" clId="{66BB87C6-792C-43C1-A3EE-AF149D34BEF2}" dt="2021-10-17T08:44:38.405" v="548" actId="478"/>
          <ac:picMkLst>
            <pc:docMk/>
            <pc:sldMk cId="1804485708" sldId="295"/>
            <ac:picMk id="25" creationId="{95773C00-B386-431A-A188-E3D419A83F36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97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7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004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30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038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14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jpeg"/><Relationship Id="rId1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4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53.png"/><Relationship Id="rId3" Type="http://schemas.openxmlformats.org/officeDocument/2006/relationships/image" Target="../media/image4.png"/><Relationship Id="rId21" Type="http://schemas.openxmlformats.org/officeDocument/2006/relationships/image" Target="../media/image56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51.jpeg"/><Relationship Id="rId10" Type="http://schemas.openxmlformats.org/officeDocument/2006/relationships/image" Target="../media/image2.png"/><Relationship Id="rId19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svg"/><Relationship Id="rId22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jpe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61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Relationship Id="rId22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51.jpeg"/><Relationship Id="rId10" Type="http://schemas.openxmlformats.org/officeDocument/2006/relationships/image" Target="../media/image2.png"/><Relationship Id="rId19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jpe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66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jpeg"/><Relationship Id="rId1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73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71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2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5" Type="http://schemas.openxmlformats.org/officeDocument/2006/relationships/image" Target="../media/image11.gif"/><Relationship Id="rId10" Type="http://schemas.openxmlformats.org/officeDocument/2006/relationships/image" Target="../media/image3.png"/><Relationship Id="rId19" Type="http://schemas.openxmlformats.org/officeDocument/2006/relationships/image" Target="../media/image74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1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18" Type="http://schemas.openxmlformats.org/officeDocument/2006/relationships/image" Target="../media/image77.png"/><Relationship Id="rId3" Type="http://schemas.openxmlformats.org/officeDocument/2006/relationships/image" Target="../media/image4.png"/><Relationship Id="rId7" Type="http://schemas.openxmlformats.org/officeDocument/2006/relationships/slide" Target="slide19.xml"/><Relationship Id="rId12" Type="http://schemas.openxmlformats.org/officeDocument/2006/relationships/image" Target="../media/image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image" Target="../media/image2.png"/><Relationship Id="rId5" Type="http://schemas.openxmlformats.org/officeDocument/2006/relationships/image" Target="../media/image17.png"/><Relationship Id="rId15" Type="http://schemas.openxmlformats.org/officeDocument/2006/relationships/image" Target="../media/image22.svg"/><Relationship Id="rId10" Type="http://schemas.openxmlformats.org/officeDocument/2006/relationships/image" Target="../media/image11.gif"/><Relationship Id="rId19" Type="http://schemas.openxmlformats.org/officeDocument/2006/relationships/image" Target="../media/image78.png"/><Relationship Id="rId4" Type="http://schemas.openxmlformats.org/officeDocument/2006/relationships/image" Target="../media/image76.jpeg"/><Relationship Id="rId9" Type="http://schemas.openxmlformats.org/officeDocument/2006/relationships/image" Target="../media/image15.svg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79.jpeg"/><Relationship Id="rId10" Type="http://schemas.openxmlformats.org/officeDocument/2006/relationships/image" Target="../media/image2.png"/><Relationship Id="rId19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11.gif"/><Relationship Id="rId1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18" Type="http://schemas.openxmlformats.org/officeDocument/2006/relationships/image" Target="../media/image8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microsoft.com/office/2007/relationships/hdphoto" Target="../media/hdphoto1.wdp"/><Relationship Id="rId5" Type="http://schemas.openxmlformats.org/officeDocument/2006/relationships/image" Target="../media/image18.svg"/><Relationship Id="rId15" Type="http://schemas.openxmlformats.org/officeDocument/2006/relationships/image" Target="../media/image83.jpeg"/><Relationship Id="rId10" Type="http://schemas.openxmlformats.org/officeDocument/2006/relationships/image" Target="../media/image3.png"/><Relationship Id="rId19" Type="http://schemas.openxmlformats.org/officeDocument/2006/relationships/image" Target="../media/image86.png"/><Relationship Id="rId4" Type="http://schemas.openxmlformats.org/officeDocument/2006/relationships/image" Target="../media/image17.png"/><Relationship Id="rId9" Type="http://schemas.openxmlformats.org/officeDocument/2006/relationships/image" Target="../media/image2.png"/><Relationship Id="rId1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89.gif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88.png"/><Relationship Id="rId5" Type="http://schemas.openxmlformats.org/officeDocument/2006/relationships/image" Target="../media/image18.svg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87.png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0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jpeg"/><Relationship Id="rId18" Type="http://schemas.openxmlformats.org/officeDocument/2006/relationships/image" Target="../media/image24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9.gif"/><Relationship Id="rId14" Type="http://schemas.openxmlformats.org/officeDocument/2006/relationships/image" Target="../media/image21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29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30.jpeg"/><Relationship Id="rId18" Type="http://schemas.openxmlformats.org/officeDocument/2006/relationships/image" Target="../media/image31.png"/><Relationship Id="rId3" Type="http://schemas.openxmlformats.org/officeDocument/2006/relationships/image" Target="../media/image4.png"/><Relationship Id="rId21" Type="http://schemas.openxmlformats.org/officeDocument/2006/relationships/image" Target="../media/image3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22.svg"/><Relationship Id="rId10" Type="http://schemas.openxmlformats.org/officeDocument/2006/relationships/image" Target="../media/image2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2.sv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41.png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0.jpeg"/><Relationship Id="rId5" Type="http://schemas.openxmlformats.org/officeDocument/2006/relationships/image" Target="../media/image18.svg"/><Relationship Id="rId15" Type="http://schemas.openxmlformats.org/officeDocument/2006/relationships/image" Target="../media/image35.png"/><Relationship Id="rId10" Type="http://schemas.openxmlformats.org/officeDocument/2006/relationships/image" Target="../media/image2.png"/><Relationship Id="rId19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png"/><Relationship Id="rId1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5" Type="http://schemas.openxmlformats.org/officeDocument/2006/relationships/image" Target="../media/image18.svg"/><Relationship Id="rId15" Type="http://schemas.openxmlformats.org/officeDocument/2006/relationships/image" Target="../media/image16.png"/><Relationship Id="rId10" Type="http://schemas.openxmlformats.org/officeDocument/2006/relationships/image" Target="../media/image2.png"/><Relationship Id="rId19" Type="http://schemas.openxmlformats.org/officeDocument/2006/relationships/image" Target="../media/image45.png"/><Relationship Id="rId4" Type="http://schemas.openxmlformats.org/officeDocument/2006/relationships/image" Target="../media/image17.png"/><Relationship Id="rId9" Type="http://schemas.openxmlformats.org/officeDocument/2006/relationships/image" Target="../media/image10.gif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CBE7C9E-70BD-4D42-8307-BE4D27C657E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653377"/>
            <a:ext cx="3724664" cy="52469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77A7848-7B56-4F11-8D42-CA604CB4F45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8885" y="1525939"/>
            <a:ext cx="8319321" cy="108319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57DDFCE-0E64-4E58-8253-239C424B4303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2888" y="2586515"/>
            <a:ext cx="8031752" cy="1316269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4E0CD129-14F2-41F3-800F-94385E9DC569}"/>
              </a:ext>
            </a:extLst>
          </p:cNvPr>
          <p:cNvSpPr/>
          <p:nvPr/>
        </p:nvSpPr>
        <p:spPr>
          <a:xfrm>
            <a:off x="10302411" y="4874794"/>
            <a:ext cx="701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78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DF6BDF8-F94D-43BF-AB5A-EB0B81EE3BE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0625" y="3651748"/>
            <a:ext cx="4544059" cy="69542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5773C00-B386-431A-A188-E3D419A83F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81162" y="4228628"/>
            <a:ext cx="6535203" cy="174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78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244" y="1455960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E6B780C-6B27-4791-8FEE-E582FD97BB2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555054"/>
            <a:ext cx="3724664" cy="52469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B824499-CC5D-4EB4-A492-6B2574BD735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7098" y="1240087"/>
            <a:ext cx="7230484" cy="60015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ABB242D-3B10-4EF9-B1C5-CCDB72B376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8505" y="1822883"/>
            <a:ext cx="2781688" cy="59063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AD1FAD0-EB31-405C-B280-A61D0835E2C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4439" y="2541409"/>
            <a:ext cx="2295845" cy="51442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C8A7AD6-4720-46B6-A65A-F5A0848979EF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2357" y="3190296"/>
            <a:ext cx="1486107" cy="60015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AE5CEFBC-C73B-480C-BB29-82A4378A7415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4828" y="3908548"/>
            <a:ext cx="2943636" cy="54300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C2559256-4AA4-47D6-8983-09074ABFC8B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7265" y="3009219"/>
            <a:ext cx="3467584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78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949057B-746A-4EDF-9235-170EAC267B1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781197"/>
            <a:ext cx="3724664" cy="52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88A625-CBE5-423D-8905-3305C50EE2D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4156" y="1552830"/>
            <a:ext cx="2838846" cy="60015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73C8299-7414-43F3-8446-9A4C020AA10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3065" y="2204348"/>
            <a:ext cx="2191056" cy="60968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B68B7C34-5A52-4A60-9F94-A3E9EA5DFE5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5998" y="3346004"/>
            <a:ext cx="1457528" cy="61921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A990270-D517-4DFB-889F-7DA634A3D65F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5153" y="4446555"/>
            <a:ext cx="2848373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79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244" y="1455960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E6B780C-6B27-4791-8FEE-E582FD97BB2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555054"/>
            <a:ext cx="3724664" cy="52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58B8D3-ACEB-42BB-91E6-5468281C85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577FB9"/>
              </a:clrFrom>
              <a:clrTo>
                <a:srgbClr val="577FB9">
                  <a:alpha val="0"/>
                </a:srgbClr>
              </a:clrTo>
            </a:clrChange>
          </a:blip>
          <a:srcRect t="8380"/>
          <a:stretch/>
        </p:blipFill>
        <p:spPr>
          <a:xfrm>
            <a:off x="5166781" y="1057633"/>
            <a:ext cx="4305901" cy="584776"/>
          </a:xfrm>
          <a:prstGeom prst="round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29CC722-8B0C-4496-A150-76D4F65110C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2622" y="1726324"/>
            <a:ext cx="8487960" cy="98121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4887300-D533-414F-8074-C4636C88915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92"/>
          <a:stretch/>
        </p:blipFill>
        <p:spPr>
          <a:xfrm>
            <a:off x="8101781" y="2722929"/>
            <a:ext cx="1720224" cy="26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2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79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949057B-746A-4EDF-9235-170EAC267B1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781197"/>
            <a:ext cx="3724664" cy="52469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59B1A36-075F-4D57-9086-10D2DEC2EAF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2889" y="1442618"/>
            <a:ext cx="7065706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CBE7C9E-70BD-4D42-8307-BE4D27C657E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653377"/>
            <a:ext cx="3724664" cy="524692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4E0CD129-14F2-41F3-800F-94385E9DC569}"/>
              </a:ext>
            </a:extLst>
          </p:cNvPr>
          <p:cNvSpPr/>
          <p:nvPr/>
        </p:nvSpPr>
        <p:spPr>
          <a:xfrm>
            <a:off x="10205882" y="4874794"/>
            <a:ext cx="6993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79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98FD36A-95A0-48CA-AC87-A20BF10C1A7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3637" y="1333074"/>
            <a:ext cx="6544588" cy="59063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D515899-5DB3-4953-B91F-C60FA328BF3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8967" y="1949848"/>
            <a:ext cx="7739189" cy="54300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E13EE78-0AAD-463D-B928-508729A2D78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4001" y="2788906"/>
            <a:ext cx="2876951" cy="72400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3514A68-A4BE-440F-AA67-AE64CBB246E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08011" y="3716240"/>
            <a:ext cx="8021169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262" y="1069633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9DF411E9-3387-489E-8957-967906C29AB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653377"/>
            <a:ext cx="372466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20" y="1589059"/>
            <a:ext cx="2489846" cy="2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6943" y="482397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10173368" y="5036827"/>
            <a:ext cx="7297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79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CD0B0F6-6C3A-459C-BE89-500E8AA7D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20AF347B-4965-4D62-90CF-6812579755B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4503" y="2211068"/>
            <a:ext cx="1591753" cy="79891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3AA539E-34BB-4AD7-9721-9D24C2778001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781197"/>
            <a:ext cx="3724664" cy="52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6EE264-09A0-4B6C-A8D7-7A9CFBB569F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6565" y="1542883"/>
            <a:ext cx="2772162" cy="65731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4CDEBB-AF54-4788-A1CC-36D140C8E86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5744" y="2340421"/>
            <a:ext cx="7238536" cy="56205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369C5F0-1C03-4DC3-8E8E-CA6CEC92FD4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63687" y="3543658"/>
            <a:ext cx="7645708" cy="16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36" y="914466"/>
            <a:ext cx="5812764" cy="49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79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64210" y="994827"/>
            <a:ext cx="1745215" cy="1359574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0D9419DD-A0EB-42DB-BF0B-626D12CC522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826" y="682877"/>
            <a:ext cx="3724664" cy="52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7AC1F67-AFB4-4C33-9C50-C3731F1645B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9466" y="2447196"/>
            <a:ext cx="6516694" cy="54300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E1FF8C0-5813-4C62-BD8A-8E685C0FED1D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3783" y="3190296"/>
            <a:ext cx="5268060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66240" y="2382860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040197" y="263809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79</a:t>
            </a:r>
          </a:p>
        </p:txBody>
      </p:sp>
      <p:pic>
        <p:nvPicPr>
          <p:cNvPr id="17410" name="Picture 2" descr="Notebook Pencil Hand Drawn Art Cute Stock Vector (Royalty Free) 610827785">
            <a:extLst>
              <a:ext uri="{FF2B5EF4-FFF2-40B4-BE49-F238E27FC236}">
                <a16:creationId xmlns:a16="http://schemas.microsoft.com/office/drawing/2014/main" id="{3D7E93A4-804A-4E24-9A59-1A8AD508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3943" b="9152"/>
          <a:stretch/>
        </p:blipFill>
        <p:spPr bwMode="auto">
          <a:xfrm>
            <a:off x="7624406" y="3837947"/>
            <a:ext cx="3553304" cy="18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F21405-FE99-4030-A43D-21BC009B12B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426" y="4020658"/>
            <a:ext cx="2194212" cy="103361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BDD6A677-1BE3-40F3-9C56-02AC8FC2CB6D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826" y="682877"/>
            <a:ext cx="3724664" cy="52469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9C9FA4-22CA-4CEA-8036-C741EBB5FA6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876" y="1389177"/>
            <a:ext cx="6544588" cy="62873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8CE38AD-3C0E-4770-AF9A-687E224C731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8415" y="2694639"/>
            <a:ext cx="8192643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8734" y="5116826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365721" y="4744222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25A4D0F-277D-49E8-87C5-73CC212986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186" y="789149"/>
            <a:ext cx="3464960" cy="1098645"/>
          </a:xfrm>
          <a:prstGeom prst="rect">
            <a:avLst/>
          </a:prstGeom>
        </p:spPr>
      </p:pic>
      <p:pic>
        <p:nvPicPr>
          <p:cNvPr id="1026" name="Picture 2" descr="Vektor: Denken, nachdenken">
            <a:extLst>
              <a:ext uri="{FF2B5EF4-FFF2-40B4-BE49-F238E27FC236}">
                <a16:creationId xmlns:a16="http://schemas.microsoft.com/office/drawing/2014/main" id="{2ABED7B0-0AE1-4E35-81A2-52DA01BB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13" y="334766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E5A202-A245-4B82-A6F1-8D267627A11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03029" y="1062207"/>
            <a:ext cx="1409192" cy="82558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585122C-F7B8-4A18-87CE-C06942729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170" y="2206831"/>
            <a:ext cx="9297698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2532" y="1413869"/>
            <a:ext cx="4009602" cy="4028878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AE5AC6A4-8F27-48F7-AEC2-A7916F6F49C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826" y="682877"/>
            <a:ext cx="372466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3" y="-1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81</a:t>
            </a:r>
          </a:p>
        </p:txBody>
      </p:sp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57EDCAD-37EF-48CF-9763-135B6A39FB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003" t="20401" r="22733"/>
          <a:stretch/>
        </p:blipFill>
        <p:spPr>
          <a:xfrm>
            <a:off x="9585733" y="910836"/>
            <a:ext cx="919627" cy="1011747"/>
          </a:xfrm>
          <a:prstGeom prst="rect">
            <a:avLst/>
          </a:prstGeom>
        </p:spPr>
      </p:pic>
      <p:pic>
        <p:nvPicPr>
          <p:cNvPr id="6146" name="Picture 2" descr="Royalty-Free Vector Images by zdeneksasek - Page 11">
            <a:extLst>
              <a:ext uri="{FF2B5EF4-FFF2-40B4-BE49-F238E27FC236}">
                <a16:creationId xmlns:a16="http://schemas.microsoft.com/office/drawing/2014/main" id="{06F9E376-EFCE-428B-A476-57BEE33E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47" y="2059510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B0A399-E880-4E64-B647-743D04EA84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7410" y="1707535"/>
            <a:ext cx="4058216" cy="647790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55EEAF06-3973-456E-895C-76423C2F535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826" y="682877"/>
            <a:ext cx="3724664" cy="52469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B5C0D83-19FC-4C79-9979-0F5F2CD6A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1575" y="2355325"/>
            <a:ext cx="6030167" cy="219105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6A5953B-0217-4716-91F8-FB59503107E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289"/>
          <a:stretch/>
        </p:blipFill>
        <p:spPr>
          <a:xfrm>
            <a:off x="1833429" y="4513746"/>
            <a:ext cx="5515745" cy="124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FA63B2E-98DB-48DC-BF09-01DFE1080C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323" y="187407"/>
            <a:ext cx="9055509" cy="606090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8FACB87-A226-407B-B01A-D8DB5F18827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9826" y="682877"/>
            <a:ext cx="372466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369" y="1156413"/>
            <a:ext cx="3781249" cy="4399072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22FE9F5-6DC5-4136-A301-C6AFDE0F4F5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850020"/>
            <a:ext cx="372466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60C2E80-1692-4EF5-9BDB-F751C20468C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525556"/>
            <a:ext cx="372466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45327" y="4815802"/>
            <a:ext cx="7490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 77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430A473-EB94-4B4A-A7D6-1EEF396E5CA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0880" y="1423635"/>
            <a:ext cx="1352739" cy="70494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21C3D0E-5C03-4FF1-9E96-F7A5E7925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791028"/>
            <a:ext cx="3724664" cy="52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A5658DE-F201-4BA4-88F0-109DA9E538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32049" y="2884203"/>
            <a:ext cx="2146838" cy="1209371"/>
          </a:xfrm>
          <a:prstGeom prst="round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5A84B77-6746-4880-9494-EDAE792E7484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9142" y="1501722"/>
            <a:ext cx="6674565" cy="55252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C428BF9-1842-4C1D-B5AF-184E89E73E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0431" y="2055082"/>
            <a:ext cx="6849444" cy="134621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C52C2CE-4149-45C5-919C-26D5A8E25E8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3771" y="3440270"/>
            <a:ext cx="5087060" cy="63826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89FA9D05-18D2-4F3D-94C3-EB78366F447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8437" y="4277447"/>
            <a:ext cx="6587258" cy="11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419" y="633155"/>
            <a:ext cx="6131207" cy="5108884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E81C9239-300A-4B89-8B14-4FC539376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791028"/>
            <a:ext cx="3724664" cy="5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77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129E7E69-230A-4313-96F0-6BCE1E1B805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535391"/>
            <a:ext cx="3724664" cy="52469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6874509-564F-4AB4-830F-A59ECE6383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0490" y="1029148"/>
            <a:ext cx="2146838" cy="1209371"/>
          </a:xfrm>
          <a:prstGeom prst="round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09BB8A1-F4AF-41C3-B117-B10D858B625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3142" y="1077094"/>
            <a:ext cx="6054483" cy="14765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FE49350-7AA0-4BA8-A9CD-C2909789329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3995" y="2378461"/>
            <a:ext cx="6468378" cy="154326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A819110-6148-43BE-B3BA-7FDC697ED9CD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3154" y="3607328"/>
            <a:ext cx="6049219" cy="57158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D90010A-809F-45AB-9EAE-3603C40A79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9304" y="4180981"/>
            <a:ext cx="6049220" cy="155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48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2804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75628" y="4622368"/>
            <a:ext cx="1206484" cy="1206484"/>
          </a:xfrm>
          <a:prstGeom prst="rect">
            <a:avLst/>
          </a:prstGeom>
        </p:spPr>
      </p:pic>
      <p:pic>
        <p:nvPicPr>
          <p:cNvPr id="26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EAC8EAC7-99C1-401E-BB20-EDB7498A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4" y="2950635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D2278DD-FB2D-4D4E-828C-5842E8B0593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496060"/>
            <a:ext cx="3724664" cy="524692"/>
          </a:xfrm>
          <a:prstGeom prst="rect">
            <a:avLst/>
          </a:prstGeom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10302411" y="4874794"/>
            <a:ext cx="701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77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163540-D420-4C8C-A5B8-73D79C30DE94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9363" y="1212432"/>
            <a:ext cx="6973273" cy="58110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CBA4C4-767C-49BA-84EF-A041300F6E4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7719" y="1846808"/>
            <a:ext cx="2800741" cy="7049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F62ED81-9986-4335-BAA0-40F8A93BE2A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6861" y="2575640"/>
            <a:ext cx="1857634" cy="51442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F7429BE-F33F-408B-8825-410B98764FEE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8282" y="3113946"/>
            <a:ext cx="1914792" cy="51442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E9B7E7AE-67D2-47BE-B1CF-D40BEA6EE0B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0598" y="3753194"/>
            <a:ext cx="2905530" cy="676369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5BCE2090-8358-4692-8AA1-6AD6A836FBD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9140" y="4376910"/>
            <a:ext cx="2829320" cy="609685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1F6CCE9-0141-461C-83FD-105E3DDEA31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034"/>
          <a:stretch/>
        </p:blipFill>
        <p:spPr>
          <a:xfrm>
            <a:off x="4777120" y="4949073"/>
            <a:ext cx="4505954" cy="55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78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5E3A969A-A3CA-42A4-BD17-697B1BFAEF0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7813" y="496060"/>
            <a:ext cx="3724664" cy="52469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7457FA6-EC7F-4DF1-9387-F07C876145A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253" y="1267555"/>
            <a:ext cx="7606786" cy="983518"/>
          </a:xfrm>
          <a:prstGeom prst="rect">
            <a:avLst/>
          </a:prstGeom>
        </p:spPr>
      </p:pic>
      <p:pic>
        <p:nvPicPr>
          <p:cNvPr id="30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10529D5C-EC7D-4D3F-84AF-7EA6DBA2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4623" y="1275734"/>
            <a:ext cx="4384442" cy="51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5B7791E9-290D-425D-9CF3-3838A0C951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330"/>
          <a:stretch/>
        </p:blipFill>
        <p:spPr>
          <a:xfrm rot="464907">
            <a:off x="9292601" y="2130387"/>
            <a:ext cx="1460256" cy="8498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1C42D50-E447-49B9-923E-89EF32EB752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132" y="2100077"/>
            <a:ext cx="7411484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430</Words>
  <Application>Microsoft Office PowerPoint</Application>
  <PresentationFormat>شاشة عريضة</PresentationFormat>
  <Paragraphs>158</Paragraphs>
  <Slides>23</Slides>
  <Notes>23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122</cp:revision>
  <dcterms:created xsi:type="dcterms:W3CDTF">2021-05-11T19:30:39Z</dcterms:created>
  <dcterms:modified xsi:type="dcterms:W3CDTF">2021-10-17T08:58:35Z</dcterms:modified>
</cp:coreProperties>
</file>