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07/06/1444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07/06/1444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07/06/1444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07/06/1444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07/06/1444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>
            <a:extLst>
              <a:ext uri="{FF2B5EF4-FFF2-40B4-BE49-F238E27FC236}">
                <a16:creationId xmlns:a16="http://schemas.microsoft.com/office/drawing/2014/main" id="{0261A67C-A462-40CA-A858-9947F0F7B765}"/>
              </a:ext>
            </a:extLst>
          </p:cNvPr>
          <p:cNvSpPr>
            <a:spLocks noGrp="1"/>
          </p:cNvSpPr>
          <p:nvPr/>
        </p:nvSpPr>
        <p:spPr>
          <a:xfrm>
            <a:off x="685800" y="1674159"/>
            <a:ext cx="7772400" cy="3509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Goal 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481" y="3446317"/>
            <a:ext cx="7978557" cy="52561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do you want to be in the future ? Why ?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2479" y="1773050"/>
            <a:ext cx="598688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What does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“recycling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” mean ?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2479" y="2607116"/>
            <a:ext cx="5878296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What materials can be recycled?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 txBox="1">
            <a:spLocks/>
          </p:cNvSpPr>
          <p:nvPr/>
        </p:nvSpPr>
        <p:spPr>
          <a:xfrm>
            <a:off x="322480" y="4287908"/>
            <a:ext cx="6278346" cy="5256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Arial" panose="020B0604020202020204" pitchFamily="34" charset="0"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What’s your favorite sport ? Why ? </a:t>
            </a:r>
          </a:p>
        </p:txBody>
      </p:sp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480" y="3257546"/>
            <a:ext cx="7978557" cy="52561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do you want to be in the future ? Why ?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2481" y="1613766"/>
            <a:ext cx="4706719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What is a home to you ?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2480" y="2435656"/>
            <a:ext cx="714988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Where are you going after graduation ?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 txBox="1">
            <a:spLocks/>
          </p:cNvSpPr>
          <p:nvPr/>
        </p:nvSpPr>
        <p:spPr>
          <a:xfrm>
            <a:off x="322480" y="4081826"/>
            <a:ext cx="6235483" cy="5256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sport ? Why ? </a:t>
            </a:r>
          </a:p>
        </p:txBody>
      </p:sp>
    </p:spTree>
    <p:extLst>
      <p:ext uri="{BB962C8B-B14F-4D97-AF65-F5344CB8AC3E}">
        <p14:creationId xmlns:p14="http://schemas.microsoft.com/office/powerpoint/2010/main" val="206347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9" grpId="0" build="p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</TotalTime>
  <Words>67</Words>
  <Application>Microsoft Office PowerPoint</Application>
  <PresentationFormat>عرض على الشاشة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acer</cp:lastModifiedBy>
  <cp:revision>34</cp:revision>
  <dcterms:created xsi:type="dcterms:W3CDTF">2021-11-10T12:50:03Z</dcterms:created>
  <dcterms:modified xsi:type="dcterms:W3CDTF">2022-12-30T15:46:29Z</dcterms:modified>
</cp:coreProperties>
</file>