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35.png"/><Relationship Id="rId7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17.png"/><Relationship Id="rId6" Type="http://schemas.openxmlformats.org/officeDocument/2006/relationships/image" Target="../media/image27.png"/><Relationship Id="rId7" Type="http://schemas.openxmlformats.org/officeDocument/2006/relationships/image" Target="../media/image3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png"/><Relationship Id="rId4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hyperlink" Target="https://youtu.be/NGxTBVebr18" TargetMode="External"/><Relationship Id="rId6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فصل  ٩ - ٣ قياس  المساحة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٣ قياس  المساحة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685311"/>
            <a:ext cx="3611258" cy="242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4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7905" y="1340566"/>
            <a:ext cx="8579785" cy="2155707"/>
          </a:xfrm>
          <a:prstGeom prst="rect">
            <a:avLst/>
          </a:prstGeom>
        </p:spPr>
      </p:pic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43788" y="3921862"/>
            <a:ext cx="1993901" cy="260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صفحة الكتاب ٢٣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57" name="صفحة الكتاب ٢٣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٢٣</a:t>
              </a:r>
            </a:p>
          </p:txBody>
        </p:sp>
        <p:pic>
          <p:nvPicPr>
            <p:cNvPr id="256" name="صفحة الكتاب ٢٣ صفحة الكتاب ٢٣" descr="صفحة الكتاب ٢٣ صفحة الكتاب ٢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64519" y="5384755"/>
            <a:ext cx="15082012" cy="6601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811906" y="7743551"/>
            <a:ext cx="2820540" cy="297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98259" y="3264749"/>
            <a:ext cx="8744670" cy="1314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9" name="صفحة الكتاب ٢٤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68" name="صفحة الكتاب ٢٤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٢٤</a:t>
              </a:r>
            </a:p>
          </p:txBody>
        </p:sp>
        <p:pic>
          <p:nvPicPr>
            <p:cNvPr id="267" name="صفحة الكتاب ٢٤ صفحة الكتاب ٢٤" descr="صفحة الكتاب ٢٤ صفحة الكتاب ٢٤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90483" y="1490929"/>
            <a:ext cx="8170298" cy="123963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خط"/>
          <p:cNvSpPr/>
          <p:nvPr/>
        </p:nvSpPr>
        <p:spPr>
          <a:xfrm flipV="1">
            <a:off x="12857641" y="4688478"/>
            <a:ext cx="1" cy="659720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76" name="تجميع"/>
          <p:cNvGrpSpPr/>
          <p:nvPr/>
        </p:nvGrpSpPr>
        <p:grpSpPr>
          <a:xfrm>
            <a:off x="892224" y="6492571"/>
            <a:ext cx="3171292" cy="5269336"/>
            <a:chOff x="0" y="0"/>
            <a:chExt cx="3171291" cy="5269334"/>
          </a:xfrm>
        </p:grpSpPr>
        <p:pic>
          <p:nvPicPr>
            <p:cNvPr id="2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262381" y="2991062"/>
            <a:ext cx="10177322" cy="1076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87186" y="4686958"/>
            <a:ext cx="7605562" cy="1955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07090" y="5066260"/>
            <a:ext cx="3901722" cy="2482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8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7" name="صفحة الكتاب ٢٤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86" name="صفحة الكتاب ٢٤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٢٤</a:t>
              </a:r>
            </a:p>
          </p:txBody>
        </p:sp>
        <p:pic>
          <p:nvPicPr>
            <p:cNvPr id="285" name="صفحة الكتاب ٢٤ صفحة الكتاب ٢٤" descr="صفحة الكتاب ٢٤ صفحة الكتاب ٢٤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88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90483" y="1490929"/>
            <a:ext cx="8170298" cy="12396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تجميع"/>
          <p:cNvGrpSpPr/>
          <p:nvPr/>
        </p:nvGrpSpPr>
        <p:grpSpPr>
          <a:xfrm>
            <a:off x="892224" y="6492571"/>
            <a:ext cx="3171292" cy="5269336"/>
            <a:chOff x="0" y="0"/>
            <a:chExt cx="3171291" cy="5269334"/>
          </a:xfrm>
        </p:grpSpPr>
        <p:pic>
          <p:nvPicPr>
            <p:cNvPr id="28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45979" y="3529285"/>
            <a:ext cx="16107994" cy="171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2" name="صفحة الكتاب ٢٤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301" name="صفحة الكتاب ٢٤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٢٤</a:t>
              </a:r>
            </a:p>
          </p:txBody>
        </p:sp>
        <p:pic>
          <p:nvPicPr>
            <p:cNvPr id="300" name="صفحة الكتاب ٢٤ صفحة الكتاب ٢٤" descr="صفحة الكتاب ٢٤ صفحة الكتاب ٢٤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90483" y="1490929"/>
            <a:ext cx="8170298" cy="12396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8" name="تجميع"/>
          <p:cNvGrpSpPr/>
          <p:nvPr/>
        </p:nvGrpSpPr>
        <p:grpSpPr>
          <a:xfrm>
            <a:off x="892224" y="6492571"/>
            <a:ext cx="3171292" cy="5269336"/>
            <a:chOff x="0" y="0"/>
            <a:chExt cx="3171291" cy="5269334"/>
          </a:xfrm>
        </p:grpSpPr>
        <p:pic>
          <p:nvPicPr>
            <p:cNvPr id="30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32789" y="2730560"/>
            <a:ext cx="7961934" cy="123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203167" y="4202586"/>
            <a:ext cx="7127838" cy="7584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8" name="صفحة الكتاب ٢٥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317" name="صفحة الكتاب ٢٥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٢٥</a:t>
              </a:r>
            </a:p>
          </p:txBody>
        </p:sp>
        <p:pic>
          <p:nvPicPr>
            <p:cNvPr id="316" name="صفحة الكتاب ٢٥ صفحة الكتاب ٢٥" descr="صفحة الكتاب ٢٥ صفحة الكتاب ٢٥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31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25704" y="1322302"/>
            <a:ext cx="11356769" cy="22069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تجميع"/>
          <p:cNvGrpSpPr/>
          <p:nvPr/>
        </p:nvGrpSpPr>
        <p:grpSpPr>
          <a:xfrm>
            <a:off x="696102" y="6417924"/>
            <a:ext cx="3171292" cy="5269336"/>
            <a:chOff x="0" y="0"/>
            <a:chExt cx="3171291" cy="5269334"/>
          </a:xfrm>
        </p:grpSpPr>
        <p:pic>
          <p:nvPicPr>
            <p:cNvPr id="32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24092" y="4030936"/>
            <a:ext cx="17433078" cy="775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571521" y="10906237"/>
            <a:ext cx="2652817" cy="1782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أ/ فاطمة جبران"/>
          <p:cNvSpPr txBox="1"/>
          <p:nvPr/>
        </p:nvSpPr>
        <p:spPr>
          <a:xfrm>
            <a:off x="1140429" y="11285686"/>
            <a:ext cx="310490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37063" y="3496273"/>
            <a:ext cx="8221469" cy="1950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5537" y="2110744"/>
            <a:ext cx="3500071" cy="31117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6" name="صفحة الكتاب ٢٦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335" name="صفحة الكتاب ٢٦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٢٦</a:t>
              </a:r>
            </a:p>
          </p:txBody>
        </p:sp>
        <p:pic>
          <p:nvPicPr>
            <p:cNvPr id="334" name="صفحة الكتاب ٢٦ صفحة الكتاب ٢٦" descr="صفحة الكتاب ٢٦ صفحة الكتاب ٢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grpSp>
        <p:nvGrpSpPr>
          <p:cNvPr id="341" name="تجميع"/>
          <p:cNvGrpSpPr/>
          <p:nvPr/>
        </p:nvGrpSpPr>
        <p:grpSpPr>
          <a:xfrm>
            <a:off x="958940" y="5990921"/>
            <a:ext cx="3171293" cy="5269336"/>
            <a:chOff x="0" y="0"/>
            <a:chExt cx="3171291" cy="5269334"/>
          </a:xfrm>
        </p:grpSpPr>
        <p:pic>
          <p:nvPicPr>
            <p:cNvPr id="33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06615" y="5447129"/>
            <a:ext cx="17351917" cy="5908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4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4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2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4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55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5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59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63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36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61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364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368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36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66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6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72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6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70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7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73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374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7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7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96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80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383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81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82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86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84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85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89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387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88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92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390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91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95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39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9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397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0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0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7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404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06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5" cy="1851377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0558" y="2439959"/>
            <a:ext cx="18074157" cy="8036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4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5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6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2863" y="7988478"/>
            <a:ext cx="6948272" cy="466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7905" y="1340566"/>
            <a:ext cx="8579785" cy="2155707"/>
          </a:xfrm>
          <a:prstGeom prst="rect">
            <a:avLst/>
          </a:prstGeom>
        </p:spPr>
      </p:pic>
      <p:pic>
        <p:nvPicPr>
          <p:cNvPr id="186" name="IMG_1451.jpeg" descr="IMG_1451.jpeg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900000">
            <a:off x="2837608" y="3781384"/>
            <a:ext cx="8046252" cy="454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099" y="7471839"/>
            <a:ext cx="2845471" cy="191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3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7905" y="1340566"/>
            <a:ext cx="8579785" cy="2155707"/>
          </a:xfrm>
          <a:prstGeom prst="rect">
            <a:avLst/>
          </a:prstGeom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43788" y="3921862"/>
            <a:ext cx="1993901" cy="260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12634" y="3529285"/>
            <a:ext cx="13376298" cy="54049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صفحة الكتاب ٢٢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197" name="صفحة الكتاب ٢٢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٢٢</a:t>
              </a:r>
            </a:p>
          </p:txBody>
        </p:sp>
        <p:pic>
          <p:nvPicPr>
            <p:cNvPr id="196" name="صفحة الكتاب ٢٢ صفحة الكتاب ٢٢" descr="صفحة الكتاب ٢٢ صفحة الكتاب ٢٢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08192" y="9383639"/>
            <a:ext cx="11780740" cy="2182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942" y="8308730"/>
            <a:ext cx="2708267" cy="1819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7905" y="1340566"/>
            <a:ext cx="8579785" cy="2155707"/>
          </a:xfrm>
          <a:prstGeom prst="rect">
            <a:avLst/>
          </a:prstGeom>
        </p:spPr>
      </p:pic>
      <p:pic>
        <p:nvPicPr>
          <p:cNvPr id="20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43788" y="3921862"/>
            <a:ext cx="1993901" cy="260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صفحة الكتاب ٢٢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09" name="صفحة الكتاب ٢٢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٢٢</a:t>
              </a:r>
            </a:p>
          </p:txBody>
        </p:sp>
        <p:pic>
          <p:nvPicPr>
            <p:cNvPr id="208" name="صفحة الكتاب ٢٢ صفحة الكتاب ٢٢" descr="صفحة الكتاب ٢٢ صفحة الكتاب ٢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44640" y="3529285"/>
            <a:ext cx="12399799" cy="8820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685311"/>
            <a:ext cx="3059063" cy="2055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7905" y="1340566"/>
            <a:ext cx="8579785" cy="2155707"/>
          </a:xfrm>
          <a:prstGeom prst="rect">
            <a:avLst/>
          </a:prstGeom>
        </p:spPr>
      </p:pic>
      <p:grpSp>
        <p:nvGrpSpPr>
          <p:cNvPr id="221" name="صفحة الكتاب ٢٢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20" name="صفحة الكتاب ٢٢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٢٢</a:t>
              </a:r>
            </a:p>
          </p:txBody>
        </p:sp>
        <p:pic>
          <p:nvPicPr>
            <p:cNvPr id="219" name="صفحة الكتاب ٢٢ صفحة الكتاب ٢٢" descr="صفحة الكتاب ٢٢ صفحة الكتاب ٢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196533" y="3921862"/>
            <a:ext cx="1993901" cy="260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30347" y="5223612"/>
            <a:ext cx="14723306" cy="5251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942" y="8685311"/>
            <a:ext cx="3219665" cy="216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0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7905" y="1340566"/>
            <a:ext cx="8579785" cy="2155707"/>
          </a:xfrm>
          <a:prstGeom prst="rect">
            <a:avLst/>
          </a:prstGeom>
        </p:spPr>
      </p:pic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43788" y="3921862"/>
            <a:ext cx="1993901" cy="260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صفحة الكتاب ٢٣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33" name="صفحة الكتاب ٢٣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٢٣</a:t>
              </a:r>
            </a:p>
          </p:txBody>
        </p:sp>
        <p:pic>
          <p:nvPicPr>
            <p:cNvPr id="232" name="صفحة الكتاب ٢٣ صفحة الكتاب ٢٣" descr="صفحة الكتاب ٢٣ صفحة الكتاب ٢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79535" y="4146317"/>
            <a:ext cx="14919452" cy="7139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685311"/>
            <a:ext cx="3611258" cy="242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7905" y="1340566"/>
            <a:ext cx="8579785" cy="2155707"/>
          </a:xfrm>
          <a:prstGeom prst="rect">
            <a:avLst/>
          </a:prstGeom>
        </p:spPr>
      </p:pic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78163" y="3708753"/>
            <a:ext cx="14228884" cy="8580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43788" y="3921862"/>
            <a:ext cx="1993901" cy="260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صفحة الكتاب ٢٣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46" name="صفحة الكتاب ٢٣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٢٣</a:t>
              </a:r>
            </a:p>
          </p:txBody>
        </p:sp>
        <p:pic>
          <p:nvPicPr>
            <p:cNvPr id="245" name="صفحة الكتاب ٢٣ صفحة الكتاب ٢٣" descr="صفحة الكتاب ٢٣ صفحة الكتاب ٢٣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