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7.png"/><Relationship Id="rId5" Type="http://schemas.openxmlformats.org/officeDocument/2006/relationships/image" Target="../media/image21.png"/><Relationship Id="rId6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9.pn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986536"/>
          </a:xfrm>
          <a:prstGeom prst="rect">
            <a:avLst/>
          </a:prstGeom>
        </p:spPr>
      </p:pic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582101" y="1178733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871" y="6238012"/>
            <a:ext cx="16630688" cy="688614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استكشاف - تقدير الكتلة وقياسها"/>
          <p:cNvSpPr txBox="1"/>
          <p:nvPr/>
        </p:nvSpPr>
        <p:spPr>
          <a:xfrm>
            <a:off x="7845802" y="2986812"/>
            <a:ext cx="9329612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831100"/>
                </a:solidFill>
                <a:latin typeface="Farah Regular"/>
                <a:ea typeface="Farah Regular"/>
                <a:cs typeface="Farah Regular"/>
                <a:sym typeface="Farah Regular"/>
              </a:rPr>
              <a:t>استكشاف</a:t>
            </a: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 - تقدير الكتلة وقياسها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83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28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282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9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3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4089" y="451742"/>
            <a:ext cx="12945505" cy="1851377"/>
          </a:xfrm>
          <a:prstGeom prst="rect">
            <a:avLst/>
          </a:prstGeom>
        </p:spPr>
      </p:pic>
      <p:pic>
        <p:nvPicPr>
          <p:cNvPr id="16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0285" y="3348514"/>
            <a:ext cx="17388979" cy="8229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7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4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5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6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8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685311"/>
            <a:ext cx="3287755" cy="220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17220" y="1210271"/>
            <a:ext cx="7267386" cy="1983817"/>
          </a:xfrm>
          <a:prstGeom prst="rect">
            <a:avLst/>
          </a:prstGeom>
        </p:spPr>
      </p:pic>
      <p:pic>
        <p:nvPicPr>
          <p:cNvPr id="186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350913" y="3596461"/>
            <a:ext cx="3291519" cy="2809629"/>
          </a:xfrm>
          <a:prstGeom prst="rect">
            <a:avLst/>
          </a:prstGeom>
        </p:spPr>
      </p:pic>
      <p:pic>
        <p:nvPicPr>
          <p:cNvPr id="18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10530" y="3194087"/>
            <a:ext cx="8362939" cy="86666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صفحة الكتاب ٣٢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189" name="صفحة الكتاب ٣٢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٣٢</a:t>
              </a:r>
            </a:p>
          </p:txBody>
        </p:sp>
        <p:pic>
          <p:nvPicPr>
            <p:cNvPr id="188" name="صفحة الكتاب ٣٢ صفحة الكتاب ٣٢" descr="صفحة الكتاب ٣٢ صفحة الكتاب ٣٢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685311"/>
            <a:ext cx="3287755" cy="220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7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66664" y="1027402"/>
            <a:ext cx="3291519" cy="2809628"/>
          </a:xfrm>
          <a:prstGeom prst="rect">
            <a:avLst/>
          </a:prstGeom>
        </p:spPr>
      </p:pic>
      <p:pic>
        <p:nvPicPr>
          <p:cNvPr id="198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71102" y="3506829"/>
            <a:ext cx="11217078" cy="2060235"/>
          </a:xfrm>
          <a:prstGeom prst="rect">
            <a:avLst/>
          </a:prstGeom>
        </p:spPr>
      </p:pic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80413" y="5567063"/>
            <a:ext cx="19490641" cy="1858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140687" y="9038825"/>
            <a:ext cx="9781247" cy="192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73692" y="9205142"/>
            <a:ext cx="9290427" cy="1760292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خط"/>
          <p:cNvSpPr/>
          <p:nvPr/>
        </p:nvSpPr>
        <p:spPr>
          <a:xfrm>
            <a:off x="12852674" y="8002487"/>
            <a:ext cx="8292043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3" name="خط"/>
          <p:cNvSpPr/>
          <p:nvPr/>
        </p:nvSpPr>
        <p:spPr>
          <a:xfrm flipV="1">
            <a:off x="16618747" y="11760395"/>
            <a:ext cx="5742492" cy="53883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4" name="خط"/>
          <p:cNvSpPr/>
          <p:nvPr/>
        </p:nvSpPr>
        <p:spPr>
          <a:xfrm flipV="1">
            <a:off x="6547660" y="11652632"/>
            <a:ext cx="5742491" cy="53882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07" name="صفحة الكتاب ٣٣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06" name="صفحة الكتاب ٣٣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٣٣</a:t>
              </a:r>
            </a:p>
          </p:txBody>
        </p:sp>
        <p:pic>
          <p:nvPicPr>
            <p:cNvPr id="205" name="صفحة الكتاب ٣٣ صفحة الكتاب ٣٣" descr="صفحة الكتاب ٣٣ صفحة الكتاب ٣٣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685311"/>
            <a:ext cx="3287755" cy="220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4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04856" y="1425190"/>
            <a:ext cx="11217077" cy="2060235"/>
          </a:xfrm>
          <a:prstGeom prst="rect">
            <a:avLst/>
          </a:prstGeom>
        </p:spPr>
      </p:pic>
      <p:pic>
        <p:nvPicPr>
          <p:cNvPr id="21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61991" y="4259986"/>
            <a:ext cx="19677659" cy="44253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8" name="صفحة الكتاب ٣٣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17" name="صفحة الكتاب ٣٣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٣٣</a:t>
              </a:r>
            </a:p>
          </p:txBody>
        </p:sp>
        <p:pic>
          <p:nvPicPr>
            <p:cNvPr id="216" name="صفحة الكتاب ٣٣ صفحة الكتاب ٣٣" descr="صفحة الكتاب ٣٣ صفحة الكتاب ٣٣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28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225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227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1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3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457672"/>
            <a:ext cx="4209138" cy="2828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235" name="قيم نفسك بالنسبة لفهمك للدرس"/>
          <p:cNvSpPr txBox="1"/>
          <p:nvPr/>
        </p:nvSpPr>
        <p:spPr>
          <a:xfrm>
            <a:off x="6038009" y="3577575"/>
            <a:ext cx="12804715" cy="1030846"/>
          </a:xfrm>
          <a:prstGeom prst="rect">
            <a:avLst/>
          </a:prstGeom>
          <a:solidFill>
            <a:srgbClr val="EFCA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lnSpc>
                <a:spcPct val="100000"/>
              </a:lnSpc>
              <a:buClr>
                <a:srgbClr val="9A7865"/>
              </a:buClr>
              <a:defRPr sz="53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239" name="تجميع"/>
          <p:cNvGrpSpPr/>
          <p:nvPr/>
        </p:nvGrpSpPr>
        <p:grpSpPr>
          <a:xfrm>
            <a:off x="16142146" y="6189431"/>
            <a:ext cx="6660687" cy="6099556"/>
            <a:chOff x="26216" y="27522"/>
            <a:chExt cx="6660686" cy="6099555"/>
          </a:xfrm>
        </p:grpSpPr>
        <p:pic>
          <p:nvPicPr>
            <p:cNvPr id="236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237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23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pic>
        <p:nvPicPr>
          <p:cNvPr id="240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3557713" y="5699533"/>
            <a:ext cx="5116433" cy="1843448"/>
          </a:xfrm>
          <a:prstGeom prst="rect">
            <a:avLst/>
          </a:prstGeom>
        </p:spPr>
      </p:pic>
      <p:grpSp>
        <p:nvGrpSpPr>
          <p:cNvPr id="244" name="تجميع"/>
          <p:cNvGrpSpPr/>
          <p:nvPr/>
        </p:nvGrpSpPr>
        <p:grpSpPr>
          <a:xfrm>
            <a:off x="7223027" y="4175286"/>
            <a:ext cx="6660686" cy="6099556"/>
            <a:chOff x="26216" y="27522"/>
            <a:chExt cx="6660686" cy="6099555"/>
          </a:xfrm>
        </p:grpSpPr>
        <p:pic>
          <p:nvPicPr>
            <p:cNvPr id="24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242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24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grpSp>
        <p:nvGrpSpPr>
          <p:cNvPr id="248" name="تجميع"/>
          <p:cNvGrpSpPr/>
          <p:nvPr/>
        </p:nvGrpSpPr>
        <p:grpSpPr>
          <a:xfrm>
            <a:off x="2674442" y="2007191"/>
            <a:ext cx="5890576" cy="5642919"/>
            <a:chOff x="26216" y="0"/>
            <a:chExt cx="5890574" cy="5642918"/>
          </a:xfrm>
        </p:grpSpPr>
        <p:pic>
          <p:nvPicPr>
            <p:cNvPr id="24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8791" y="1829792"/>
              <a:ext cx="5307332" cy="1983335"/>
            </a:xfrm>
            <a:prstGeom prst="rect">
              <a:avLst/>
            </a:prstGeom>
            <a:effectLst/>
          </p:spPr>
        </p:pic>
        <p:sp>
          <p:nvSpPr>
            <p:cNvPr id="246" name="ممتع 🤩"/>
            <p:cNvSpPr txBox="1"/>
            <p:nvPr/>
          </p:nvSpPr>
          <p:spPr>
            <a:xfrm rot="18621863">
              <a:off x="965040" y="1021344"/>
              <a:ext cx="4345799" cy="36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247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2401536" y="357047"/>
              <a:ext cx="1765301" cy="1790701"/>
            </a:xfrm>
            <a:prstGeom prst="rect">
              <a:avLst/>
            </a:prstGeom>
            <a:effectLst/>
          </p:spPr>
        </p:pic>
      </p:grpSp>
      <p:pic>
        <p:nvPicPr>
          <p:cNvPr id="249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3665586" y="5775465"/>
            <a:ext cx="5116432" cy="1843448"/>
          </a:xfrm>
          <a:prstGeom prst="rect">
            <a:avLst/>
          </a:prstGeom>
        </p:spPr>
      </p:pic>
      <p:pic>
        <p:nvPicPr>
          <p:cNvPr id="250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688485" y="937777"/>
            <a:ext cx="9709677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5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72" name="تجميع"/>
          <p:cNvGrpSpPr/>
          <p:nvPr/>
        </p:nvGrpSpPr>
        <p:grpSpPr>
          <a:xfrm>
            <a:off x="3384773" y="1052831"/>
            <a:ext cx="19488898" cy="6106913"/>
            <a:chOff x="0" y="-342899"/>
            <a:chExt cx="19488897" cy="6106911"/>
          </a:xfrm>
        </p:grpSpPr>
        <p:pic>
          <p:nvPicPr>
            <p:cNvPr id="256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86837" y="-342901"/>
              <a:ext cx="12945505" cy="1851377"/>
            </a:xfrm>
            <a:prstGeom prst="rect">
              <a:avLst/>
            </a:prstGeom>
            <a:effectLst/>
          </p:spPr>
        </p:pic>
        <p:grpSp>
          <p:nvGrpSpPr>
            <p:cNvPr id="259" name="تجميع"/>
            <p:cNvGrpSpPr/>
            <p:nvPr/>
          </p:nvGrpSpPr>
          <p:grpSpPr>
            <a:xfrm>
              <a:off x="15769657" y="698453"/>
              <a:ext cx="3719241" cy="4220781"/>
              <a:chOff x="0" y="0"/>
              <a:chExt cx="3719239" cy="4220779"/>
            </a:xfrm>
          </p:grpSpPr>
          <p:sp>
            <p:nvSpPr>
              <p:cNvPr id="257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58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262" name="تجميع"/>
            <p:cNvGrpSpPr/>
            <p:nvPr/>
          </p:nvGrpSpPr>
          <p:grpSpPr>
            <a:xfrm>
              <a:off x="12050418" y="1310128"/>
              <a:ext cx="3719240" cy="4220781"/>
              <a:chOff x="0" y="0"/>
              <a:chExt cx="3719239" cy="4220779"/>
            </a:xfrm>
          </p:grpSpPr>
          <p:sp>
            <p:nvSpPr>
              <p:cNvPr id="260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61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265" name="تجميع"/>
            <p:cNvGrpSpPr/>
            <p:nvPr/>
          </p:nvGrpSpPr>
          <p:grpSpPr>
            <a:xfrm>
              <a:off x="8051133" y="1543231"/>
              <a:ext cx="3719241" cy="4220781"/>
              <a:chOff x="0" y="0"/>
              <a:chExt cx="3719239" cy="4220779"/>
            </a:xfrm>
          </p:grpSpPr>
          <p:sp>
            <p:nvSpPr>
              <p:cNvPr id="263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64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268" name="تجميع"/>
            <p:cNvGrpSpPr/>
            <p:nvPr/>
          </p:nvGrpSpPr>
          <p:grpSpPr>
            <a:xfrm>
              <a:off x="4051848" y="1543231"/>
              <a:ext cx="3719241" cy="4220781"/>
              <a:chOff x="0" y="0"/>
              <a:chExt cx="3719239" cy="4220779"/>
            </a:xfrm>
          </p:grpSpPr>
          <p:sp>
            <p:nvSpPr>
              <p:cNvPr id="266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67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271" name="تجميع"/>
            <p:cNvGrpSpPr/>
            <p:nvPr/>
          </p:nvGrpSpPr>
          <p:grpSpPr>
            <a:xfrm>
              <a:off x="0" y="698453"/>
              <a:ext cx="3719240" cy="4220781"/>
              <a:chOff x="0" y="0"/>
              <a:chExt cx="3719239" cy="4220779"/>
            </a:xfrm>
          </p:grpSpPr>
          <p:sp>
            <p:nvSpPr>
              <p:cNvPr id="269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270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  <p:pic>
        <p:nvPicPr>
          <p:cNvPr id="273" name="صورة" descr="صورة"/>
          <p:cNvPicPr>
            <a:picLocks noChangeAspect="1"/>
          </p:cNvPicPr>
          <p:nvPr/>
        </p:nvPicPr>
        <p:blipFill>
          <a:blip r:embed="rId4">
            <a:alphaModFix amt="23509"/>
            <a:extLst/>
          </a:blip>
          <a:stretch>
            <a:fillRect/>
          </a:stretch>
        </p:blipFill>
        <p:spPr>
          <a:xfrm>
            <a:off x="4851429" y="6671004"/>
            <a:ext cx="15459936" cy="6401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