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بحر تحت السماء عند غروب الشمس ٢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بحر تحت السماء عند غروب الشمس ١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الشاطئ والبحر عند غروب الشمس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الشاطئ والبحر عند غروب الشمس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شاطئ والبحر عند غروب الشمس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بحر تحت السماء عند غروب الشمس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بحر تحت السماء عند غروب الشمس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3.png"/><Relationship Id="rId7" Type="http://schemas.openxmlformats.org/officeDocument/2006/relationships/hyperlink" Target="https://v-clock.com/timer/#countdown=00:01:00&amp;date=2022-02-25T15:07:59&amp;onzero=1&amp;sound=xylophone&amp;loop=1" TargetMode="External"/><Relationship Id="rId8" Type="http://schemas.openxmlformats.org/officeDocument/2006/relationships/image" Target="../media/image26.png"/><Relationship Id="rId9" Type="http://schemas.openxmlformats.org/officeDocument/2006/relationships/image" Target="../media/image1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23.png"/><Relationship Id="rId9" Type="http://schemas.openxmlformats.org/officeDocument/2006/relationships/image" Target="../media/image1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3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8.png"/><Relationship Id="rId4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3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youtu.be/nevq3ekdr9o" TargetMode="External"/><Relationship Id="rId5" Type="http://schemas.openxmlformats.org/officeDocument/2006/relationships/image" Target="../media/image2.jpe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Relationship Id="rId7" Type="http://schemas.openxmlformats.org/officeDocument/2006/relationships/image" Target="../media/image1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7" Type="http://schemas.openxmlformats.org/officeDocument/2006/relationships/image" Target="../media/image1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9.png"/><Relationship Id="rId7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09" y="498170"/>
            <a:ext cx="23716182" cy="12986536"/>
          </a:xfrm>
          <a:prstGeom prst="rect">
            <a:avLst/>
          </a:prstGeom>
        </p:spPr>
      </p:pic>
      <p:pic>
        <p:nvPicPr>
          <p:cNvPr id="153" name="IMG_1546.jpeg" descr="IMG_1546.jpeg"/>
          <p:cNvPicPr>
            <a:picLocks noChangeAspect="1"/>
          </p:cNvPicPr>
          <p:nvPr/>
        </p:nvPicPr>
        <p:blipFill>
          <a:blip r:embed="rId3">
            <a:alphaModFix amt="54243"/>
            <a:extLst/>
          </a:blip>
          <a:stretch>
            <a:fillRect/>
          </a:stretch>
        </p:blipFill>
        <p:spPr>
          <a:xfrm>
            <a:off x="582101" y="740243"/>
            <a:ext cx="1186696" cy="106997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أ/ فاطمة جبران"/>
          <p:cNvSpPr txBox="1"/>
          <p:nvPr/>
        </p:nvSpPr>
        <p:spPr>
          <a:xfrm>
            <a:off x="582101" y="11787336"/>
            <a:ext cx="395890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5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03871" y="6238012"/>
            <a:ext cx="16630688" cy="688614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الفصل  ٩ - ٥  وحدات الكتلة في النظام المتري"/>
          <p:cNvSpPr txBox="1"/>
          <p:nvPr/>
        </p:nvSpPr>
        <p:spPr>
          <a:xfrm>
            <a:off x="7845802" y="2986812"/>
            <a:ext cx="9329612" cy="3251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 sz="24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 ٩ - ٥  وحدات الكتلة في النظام المتري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56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57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70575" y="9426268"/>
            <a:ext cx="3514150" cy="2361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0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376733" y="1387424"/>
            <a:ext cx="9803169" cy="2073014"/>
          </a:xfrm>
          <a:prstGeom prst="rect">
            <a:avLst/>
          </a:prstGeom>
        </p:spPr>
      </p:pic>
      <p:pic>
        <p:nvPicPr>
          <p:cNvPr id="261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63277" y="4942856"/>
            <a:ext cx="13062263" cy="38302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6" name="تجميع"/>
          <p:cNvGrpSpPr/>
          <p:nvPr/>
        </p:nvGrpSpPr>
        <p:grpSpPr>
          <a:xfrm>
            <a:off x="1159101" y="6037929"/>
            <a:ext cx="3171292" cy="5269336"/>
            <a:chOff x="0" y="0"/>
            <a:chExt cx="3171291" cy="5269334"/>
          </a:xfrm>
        </p:grpSpPr>
        <p:pic>
          <p:nvPicPr>
            <p:cNvPr id="262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63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4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5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67" name="صورة" descr="صورة">
            <a:hlinkClick r:id="rId7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265585" y="1630213"/>
            <a:ext cx="3153149" cy="3127749"/>
          </a:xfrm>
          <a:prstGeom prst="rect">
            <a:avLst/>
          </a:prstGeom>
        </p:spPr>
      </p:pic>
      <p:grpSp>
        <p:nvGrpSpPr>
          <p:cNvPr id="270" name="صفحة الكتاب ٣٦"/>
          <p:cNvGrpSpPr/>
          <p:nvPr/>
        </p:nvGrpSpPr>
        <p:grpSpPr>
          <a:xfrm rot="18900000">
            <a:off x="2171913" y="2735535"/>
            <a:ext cx="4582563" cy="1587501"/>
            <a:chOff x="0" y="0"/>
            <a:chExt cx="4582562" cy="1587500"/>
          </a:xfrm>
        </p:grpSpPr>
        <p:sp>
          <p:nvSpPr>
            <p:cNvPr id="269" name="صفحة الكتاب ٣٦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٣٦</a:t>
              </a:r>
            </a:p>
          </p:txBody>
        </p:sp>
        <p:pic>
          <p:nvPicPr>
            <p:cNvPr id="268" name="صفحة الكتاب ٣٦ صفحة الكتاب ٣٦" descr="صفحة الكتاب ٣٦ صفحة الكتاب ٣٦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73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74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59826" y="10917818"/>
            <a:ext cx="2635579" cy="1770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7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331863" y="1563227"/>
            <a:ext cx="9280856" cy="2255914"/>
          </a:xfrm>
          <a:prstGeom prst="rect">
            <a:avLst/>
          </a:prstGeom>
        </p:spPr>
      </p:pic>
      <p:pic>
        <p:nvPicPr>
          <p:cNvPr id="278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70048" y="8136587"/>
            <a:ext cx="14556751" cy="1353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779629" y="4332426"/>
            <a:ext cx="15147170" cy="1332391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خط"/>
          <p:cNvSpPr/>
          <p:nvPr/>
        </p:nvSpPr>
        <p:spPr>
          <a:xfrm>
            <a:off x="10705693" y="10646318"/>
            <a:ext cx="11146310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1" name="خط"/>
          <p:cNvSpPr/>
          <p:nvPr/>
        </p:nvSpPr>
        <p:spPr>
          <a:xfrm>
            <a:off x="10705693" y="6757939"/>
            <a:ext cx="11146310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8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873752" y="1611162"/>
            <a:ext cx="2623027" cy="23320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7" name="تجميع"/>
          <p:cNvGrpSpPr/>
          <p:nvPr/>
        </p:nvGrpSpPr>
        <p:grpSpPr>
          <a:xfrm>
            <a:off x="1319227" y="5664815"/>
            <a:ext cx="3171292" cy="5269336"/>
            <a:chOff x="0" y="0"/>
            <a:chExt cx="3171291" cy="5269334"/>
          </a:xfrm>
        </p:grpSpPr>
        <p:pic>
          <p:nvPicPr>
            <p:cNvPr id="283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84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5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6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290" name="صفحة الكتاب ٣٦"/>
          <p:cNvGrpSpPr/>
          <p:nvPr/>
        </p:nvGrpSpPr>
        <p:grpSpPr>
          <a:xfrm rot="18900000">
            <a:off x="2171913" y="2735535"/>
            <a:ext cx="4582563" cy="1587501"/>
            <a:chOff x="0" y="0"/>
            <a:chExt cx="4582562" cy="1587500"/>
          </a:xfrm>
        </p:grpSpPr>
        <p:sp>
          <p:nvSpPr>
            <p:cNvPr id="289" name="صفحة الكتاب ٣٦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٣٦</a:t>
              </a:r>
            </a:p>
          </p:txBody>
        </p:sp>
        <p:pic>
          <p:nvPicPr>
            <p:cNvPr id="288" name="صفحة الكتاب ٣٦ صفحة الكتاب ٣٦" descr="صفحة الكتاب ٣٦ صفحة الكتاب ٣٦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93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94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57068" y="8685311"/>
            <a:ext cx="3787373" cy="2544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00" name="تجميع"/>
          <p:cNvGrpSpPr/>
          <p:nvPr/>
        </p:nvGrpSpPr>
        <p:grpSpPr>
          <a:xfrm>
            <a:off x="9213811" y="3074949"/>
            <a:ext cx="10106779" cy="3248046"/>
            <a:chOff x="0" y="-177800"/>
            <a:chExt cx="10106778" cy="3248044"/>
          </a:xfrm>
        </p:grpSpPr>
        <p:pic>
          <p:nvPicPr>
            <p:cNvPr id="297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299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03" name="مستطيل"/>
          <p:cNvSpPr/>
          <p:nvPr/>
        </p:nvSpPr>
        <p:spPr>
          <a:xfrm>
            <a:off x="951093" y="84759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04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8457672"/>
            <a:ext cx="4209138" cy="2828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307" name="قيم نفسك بالنسبة لفهمك للدرس"/>
          <p:cNvSpPr txBox="1"/>
          <p:nvPr/>
        </p:nvSpPr>
        <p:spPr>
          <a:xfrm>
            <a:off x="6038009" y="3577575"/>
            <a:ext cx="12804715" cy="1030846"/>
          </a:xfrm>
          <a:prstGeom prst="rect">
            <a:avLst/>
          </a:prstGeom>
          <a:solidFill>
            <a:srgbClr val="EFCA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lnSpc>
                <a:spcPct val="100000"/>
              </a:lnSpc>
              <a:buClr>
                <a:srgbClr val="9A7865"/>
              </a:buClr>
              <a:defRPr sz="53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rtl="0">
              <a:defRPr/>
            </a:pPr>
            <a:r>
              <a:t>قيم نفسك بالنسبة لفهمك للدرس </a:t>
            </a:r>
          </a:p>
        </p:txBody>
      </p:sp>
      <p:grpSp>
        <p:nvGrpSpPr>
          <p:cNvPr id="311" name="تجميع"/>
          <p:cNvGrpSpPr/>
          <p:nvPr/>
        </p:nvGrpSpPr>
        <p:grpSpPr>
          <a:xfrm>
            <a:off x="16142146" y="6189431"/>
            <a:ext cx="6660687" cy="6099556"/>
            <a:chOff x="26216" y="27522"/>
            <a:chExt cx="6660686" cy="6099555"/>
          </a:xfrm>
        </p:grpSpPr>
        <p:pic>
          <p:nvPicPr>
            <p:cNvPr id="308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150087">
              <a:off x="26771" y="1333480"/>
              <a:ext cx="4637903" cy="1727986"/>
            </a:xfrm>
            <a:prstGeom prst="rect">
              <a:avLst/>
            </a:prstGeom>
            <a:effectLst/>
          </p:spPr>
        </p:pic>
        <p:sp>
          <p:nvSpPr>
            <p:cNvPr id="309" name="سهل 😍"/>
            <p:cNvSpPr txBox="1"/>
            <p:nvPr/>
          </p:nvSpPr>
          <p:spPr>
            <a:xfrm rot="18621863">
              <a:off x="1791921" y="864244"/>
              <a:ext cx="3800262" cy="4630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  <p:pic>
          <p:nvPicPr>
            <p:cNvPr id="310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8621863">
              <a:off x="1773324" y="872844"/>
              <a:ext cx="3164213" cy="3206677"/>
            </a:xfrm>
            <a:prstGeom prst="rect">
              <a:avLst/>
            </a:prstGeom>
            <a:effectLst/>
          </p:spPr>
        </p:pic>
      </p:grpSp>
      <p:pic>
        <p:nvPicPr>
          <p:cNvPr id="312" name="صعب 😥 صعب 😥" descr="صعب 😥 صعب 😥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21863">
            <a:off x="13557713" y="5699533"/>
            <a:ext cx="5116433" cy="1843448"/>
          </a:xfrm>
          <a:prstGeom prst="rect">
            <a:avLst/>
          </a:prstGeom>
        </p:spPr>
      </p:pic>
      <p:grpSp>
        <p:nvGrpSpPr>
          <p:cNvPr id="316" name="تجميع"/>
          <p:cNvGrpSpPr/>
          <p:nvPr/>
        </p:nvGrpSpPr>
        <p:grpSpPr>
          <a:xfrm>
            <a:off x="7223027" y="4175286"/>
            <a:ext cx="6660686" cy="6099556"/>
            <a:chOff x="26216" y="27522"/>
            <a:chExt cx="6660686" cy="6099555"/>
          </a:xfrm>
        </p:grpSpPr>
        <p:pic>
          <p:nvPicPr>
            <p:cNvPr id="313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150087">
              <a:off x="26771" y="1333480"/>
              <a:ext cx="4637903" cy="1727986"/>
            </a:xfrm>
            <a:prstGeom prst="rect">
              <a:avLst/>
            </a:prstGeom>
            <a:effectLst/>
          </p:spPr>
        </p:pic>
        <p:sp>
          <p:nvSpPr>
            <p:cNvPr id="314" name="سهل 😍"/>
            <p:cNvSpPr txBox="1"/>
            <p:nvPr/>
          </p:nvSpPr>
          <p:spPr>
            <a:xfrm rot="18621863">
              <a:off x="1791921" y="864244"/>
              <a:ext cx="3800262" cy="4630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  <p:pic>
          <p:nvPicPr>
            <p:cNvPr id="315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8621863">
              <a:off x="1773324" y="872844"/>
              <a:ext cx="3164213" cy="3206677"/>
            </a:xfrm>
            <a:prstGeom prst="rect">
              <a:avLst/>
            </a:prstGeom>
            <a:effectLst/>
          </p:spPr>
        </p:pic>
      </p:grpSp>
      <p:grpSp>
        <p:nvGrpSpPr>
          <p:cNvPr id="320" name="تجميع"/>
          <p:cNvGrpSpPr/>
          <p:nvPr/>
        </p:nvGrpSpPr>
        <p:grpSpPr>
          <a:xfrm>
            <a:off x="2674442" y="2007191"/>
            <a:ext cx="5890576" cy="5642919"/>
            <a:chOff x="26216" y="0"/>
            <a:chExt cx="5890574" cy="5642918"/>
          </a:xfrm>
        </p:grpSpPr>
        <p:pic>
          <p:nvPicPr>
            <p:cNvPr id="317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9150087">
              <a:off x="28791" y="1829792"/>
              <a:ext cx="5307332" cy="1983335"/>
            </a:xfrm>
            <a:prstGeom prst="rect">
              <a:avLst/>
            </a:prstGeom>
            <a:effectLst/>
          </p:spPr>
        </p:pic>
        <p:sp>
          <p:nvSpPr>
            <p:cNvPr id="318" name="ممتع 🤩"/>
            <p:cNvSpPr txBox="1"/>
            <p:nvPr/>
          </p:nvSpPr>
          <p:spPr>
            <a:xfrm rot="18621863">
              <a:off x="965040" y="1021344"/>
              <a:ext cx="4345799" cy="3600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19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2401536" y="357047"/>
              <a:ext cx="1765301" cy="1790701"/>
            </a:xfrm>
            <a:prstGeom prst="rect">
              <a:avLst/>
            </a:prstGeom>
            <a:effectLst/>
          </p:spPr>
        </p:pic>
      </p:grpSp>
      <p:pic>
        <p:nvPicPr>
          <p:cNvPr id="321" name="صعب 😥 صعب 😥" descr="صعب 😥 صعب 😥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21863">
            <a:off x="3665586" y="5775465"/>
            <a:ext cx="5116432" cy="1843448"/>
          </a:xfrm>
          <a:prstGeom prst="rect">
            <a:avLst/>
          </a:prstGeom>
        </p:spPr>
      </p:pic>
      <p:pic>
        <p:nvPicPr>
          <p:cNvPr id="322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688485" y="937777"/>
            <a:ext cx="9709677" cy="1851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25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26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44" name="تجميع"/>
          <p:cNvGrpSpPr/>
          <p:nvPr/>
        </p:nvGrpSpPr>
        <p:grpSpPr>
          <a:xfrm>
            <a:off x="3384773" y="1052831"/>
            <a:ext cx="19488898" cy="6106913"/>
            <a:chOff x="0" y="-342899"/>
            <a:chExt cx="19488897" cy="6106911"/>
          </a:xfrm>
        </p:grpSpPr>
        <p:pic>
          <p:nvPicPr>
            <p:cNvPr id="328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86837" y="-342901"/>
              <a:ext cx="12945505" cy="1851377"/>
            </a:xfrm>
            <a:prstGeom prst="rect">
              <a:avLst/>
            </a:prstGeom>
            <a:effectLst/>
          </p:spPr>
        </p:pic>
        <p:grpSp>
          <p:nvGrpSpPr>
            <p:cNvPr id="331" name="تجميع"/>
            <p:cNvGrpSpPr/>
            <p:nvPr/>
          </p:nvGrpSpPr>
          <p:grpSpPr>
            <a:xfrm>
              <a:off x="15769657" y="698453"/>
              <a:ext cx="3719241" cy="4220781"/>
              <a:chOff x="0" y="0"/>
              <a:chExt cx="3719239" cy="4220779"/>
            </a:xfrm>
          </p:grpSpPr>
          <p:sp>
            <p:nvSpPr>
              <p:cNvPr id="329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30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34" name="تجميع"/>
            <p:cNvGrpSpPr/>
            <p:nvPr/>
          </p:nvGrpSpPr>
          <p:grpSpPr>
            <a:xfrm>
              <a:off x="12050418" y="1310128"/>
              <a:ext cx="3719240" cy="4220781"/>
              <a:chOff x="0" y="0"/>
              <a:chExt cx="3719239" cy="4220779"/>
            </a:xfrm>
          </p:grpSpPr>
          <p:sp>
            <p:nvSpPr>
              <p:cNvPr id="332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33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37" name="تجميع"/>
            <p:cNvGrpSpPr/>
            <p:nvPr/>
          </p:nvGrpSpPr>
          <p:grpSpPr>
            <a:xfrm>
              <a:off x="8051133" y="1543231"/>
              <a:ext cx="3719241" cy="4220781"/>
              <a:chOff x="0" y="0"/>
              <a:chExt cx="3719239" cy="4220779"/>
            </a:xfrm>
          </p:grpSpPr>
          <p:sp>
            <p:nvSpPr>
              <p:cNvPr id="335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36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40" name="تجميع"/>
            <p:cNvGrpSpPr/>
            <p:nvPr/>
          </p:nvGrpSpPr>
          <p:grpSpPr>
            <a:xfrm>
              <a:off x="4051848" y="1543231"/>
              <a:ext cx="3719241" cy="4220781"/>
              <a:chOff x="0" y="0"/>
              <a:chExt cx="3719239" cy="4220779"/>
            </a:xfrm>
          </p:grpSpPr>
          <p:sp>
            <p:nvSpPr>
              <p:cNvPr id="338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39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43" name="تجميع"/>
            <p:cNvGrpSpPr/>
            <p:nvPr/>
          </p:nvGrpSpPr>
          <p:grpSpPr>
            <a:xfrm>
              <a:off x="0" y="698453"/>
              <a:ext cx="3719240" cy="4220781"/>
              <a:chOff x="0" y="0"/>
              <a:chExt cx="3719239" cy="4220779"/>
            </a:xfrm>
          </p:grpSpPr>
          <p:sp>
            <p:nvSpPr>
              <p:cNvPr id="341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42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</p:grpSp>
      <p:pic>
        <p:nvPicPr>
          <p:cNvPr id="345" name="صورة" descr="صورة"/>
          <p:cNvPicPr>
            <a:picLocks noChangeAspect="1"/>
          </p:cNvPicPr>
          <p:nvPr/>
        </p:nvPicPr>
        <p:blipFill>
          <a:blip r:embed="rId4">
            <a:alphaModFix amt="23509"/>
            <a:extLst/>
          </a:blip>
          <a:stretch>
            <a:fillRect/>
          </a:stretch>
        </p:blipFill>
        <p:spPr>
          <a:xfrm>
            <a:off x="4851429" y="6671004"/>
            <a:ext cx="15459936" cy="6401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48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49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57068" y="8685311"/>
            <a:ext cx="3787373" cy="2544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55" name="تجميع"/>
          <p:cNvGrpSpPr/>
          <p:nvPr/>
        </p:nvGrpSpPr>
        <p:grpSpPr>
          <a:xfrm>
            <a:off x="8146304" y="2861448"/>
            <a:ext cx="10106779" cy="3248045"/>
            <a:chOff x="0" y="-177800"/>
            <a:chExt cx="10106778" cy="3248044"/>
          </a:xfrm>
        </p:grpSpPr>
        <p:pic>
          <p:nvPicPr>
            <p:cNvPr id="352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54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59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4871" y="8421385"/>
            <a:ext cx="3665688" cy="246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3" name="تعزيز مهارات التفكير تعزيز مهارات التفكير" descr="تعزيز مهارات التفكير تعزيز مهارات التفكير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54089" y="451742"/>
            <a:ext cx="12945505" cy="1851377"/>
          </a:xfrm>
          <a:prstGeom prst="rect">
            <a:avLst/>
          </a:prstGeom>
        </p:spPr>
      </p:pic>
      <p:pic>
        <p:nvPicPr>
          <p:cNvPr id="164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73989" y="2290418"/>
            <a:ext cx="16105705" cy="89779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 isContent="0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67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8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4871" y="8421385"/>
            <a:ext cx="3665688" cy="246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77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71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7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7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4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5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6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78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1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82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82863" y="7988478"/>
            <a:ext cx="6948272" cy="4668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5" name="IMG_1451.jpeg" descr="IMG_1451.jpe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276536">
            <a:off x="4339128" y="4027139"/>
            <a:ext cx="6279017" cy="3275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843353" y="1420707"/>
            <a:ext cx="9130136" cy="1773381"/>
          </a:xfrm>
          <a:prstGeom prst="rect">
            <a:avLst/>
          </a:prstGeom>
        </p:spPr>
      </p:pic>
      <p:pic>
        <p:nvPicPr>
          <p:cNvPr id="187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587913" y="3201560"/>
            <a:ext cx="2463801" cy="3378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0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91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4318" y="8685311"/>
            <a:ext cx="3514149" cy="2361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4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843353" y="1420707"/>
            <a:ext cx="9130136" cy="1773381"/>
          </a:xfrm>
          <a:prstGeom prst="rect">
            <a:avLst/>
          </a:prstGeom>
        </p:spPr>
      </p:pic>
      <p:pic>
        <p:nvPicPr>
          <p:cNvPr id="195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587913" y="3201560"/>
            <a:ext cx="2463801" cy="3378201"/>
          </a:xfrm>
          <a:prstGeom prst="rect">
            <a:avLst/>
          </a:prstGeom>
        </p:spPr>
      </p:pic>
      <p:pic>
        <p:nvPicPr>
          <p:cNvPr id="196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61989" y="3327082"/>
            <a:ext cx="14974763" cy="83538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9" name="صفحة الكتاب ٣٤"/>
          <p:cNvGrpSpPr/>
          <p:nvPr/>
        </p:nvGrpSpPr>
        <p:grpSpPr>
          <a:xfrm rot="18900000">
            <a:off x="2171913" y="2735535"/>
            <a:ext cx="4582563" cy="1587501"/>
            <a:chOff x="0" y="0"/>
            <a:chExt cx="4582562" cy="1587500"/>
          </a:xfrm>
        </p:grpSpPr>
        <p:sp>
          <p:nvSpPr>
            <p:cNvPr id="198" name="صفحة الكتاب ٣٤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٣٤</a:t>
              </a:r>
            </a:p>
          </p:txBody>
        </p:sp>
        <p:pic>
          <p:nvPicPr>
            <p:cNvPr id="197" name="صفحة الكتاب ٣٤ صفحة الكتاب ٣٤" descr="صفحة الكتاب ٣٤ صفحة الكتاب ٣٤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03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4318" y="8685311"/>
            <a:ext cx="3514149" cy="2361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6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843353" y="1420707"/>
            <a:ext cx="9130136" cy="1773381"/>
          </a:xfrm>
          <a:prstGeom prst="rect">
            <a:avLst/>
          </a:prstGeom>
        </p:spPr>
      </p:pic>
      <p:pic>
        <p:nvPicPr>
          <p:cNvPr id="207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587913" y="3201560"/>
            <a:ext cx="2463801" cy="3378201"/>
          </a:xfrm>
          <a:prstGeom prst="rect">
            <a:avLst/>
          </a:prstGeom>
        </p:spPr>
      </p:pic>
      <p:pic>
        <p:nvPicPr>
          <p:cNvPr id="208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607540" y="3563342"/>
            <a:ext cx="7061908" cy="82239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" name="صفحة الكتاب ٣٤"/>
          <p:cNvGrpSpPr/>
          <p:nvPr/>
        </p:nvGrpSpPr>
        <p:grpSpPr>
          <a:xfrm rot="18900000">
            <a:off x="2171913" y="2735535"/>
            <a:ext cx="4582563" cy="1587501"/>
            <a:chOff x="0" y="0"/>
            <a:chExt cx="4582562" cy="1587500"/>
          </a:xfrm>
        </p:grpSpPr>
        <p:sp>
          <p:nvSpPr>
            <p:cNvPr id="210" name="صفحة الكتاب ٣٤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٣٤</a:t>
              </a:r>
            </a:p>
          </p:txBody>
        </p:sp>
        <p:pic>
          <p:nvPicPr>
            <p:cNvPr id="209" name="صفحة الكتاب ٣٤ صفحة الكتاب ٣٤" descr="صفحة الكتاب ٣٤ صفحة الكتاب ٣٤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4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15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4318" y="8685311"/>
            <a:ext cx="3514149" cy="2361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8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843353" y="1420707"/>
            <a:ext cx="9130136" cy="1773381"/>
          </a:xfrm>
          <a:prstGeom prst="rect">
            <a:avLst/>
          </a:prstGeom>
        </p:spPr>
      </p:pic>
      <p:pic>
        <p:nvPicPr>
          <p:cNvPr id="219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587913" y="3201560"/>
            <a:ext cx="2463801" cy="3378201"/>
          </a:xfrm>
          <a:prstGeom prst="rect">
            <a:avLst/>
          </a:prstGeom>
        </p:spPr>
      </p:pic>
      <p:pic>
        <p:nvPicPr>
          <p:cNvPr id="220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80717" y="3601387"/>
            <a:ext cx="11699518" cy="76843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3" name="صفحة الكتاب ٣٥"/>
          <p:cNvGrpSpPr/>
          <p:nvPr/>
        </p:nvGrpSpPr>
        <p:grpSpPr>
          <a:xfrm rot="18900000">
            <a:off x="2171913" y="2735535"/>
            <a:ext cx="4582563" cy="1587501"/>
            <a:chOff x="0" y="0"/>
            <a:chExt cx="4582562" cy="1587500"/>
          </a:xfrm>
        </p:grpSpPr>
        <p:sp>
          <p:nvSpPr>
            <p:cNvPr id="222" name="صفحة الكتاب ٣٥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٣٥</a:t>
              </a:r>
            </a:p>
          </p:txBody>
        </p:sp>
        <p:pic>
          <p:nvPicPr>
            <p:cNvPr id="221" name="صفحة الكتاب ٣٥ صفحة الكتاب ٣٥" descr="صفحة الكتاب ٣٥ صفحة الكتاب ٣٥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26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27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4318" y="8685311"/>
            <a:ext cx="3514149" cy="2361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0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843353" y="1420707"/>
            <a:ext cx="9130136" cy="1773381"/>
          </a:xfrm>
          <a:prstGeom prst="rect">
            <a:avLst/>
          </a:prstGeom>
        </p:spPr>
      </p:pic>
      <p:pic>
        <p:nvPicPr>
          <p:cNvPr id="231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587913" y="3201560"/>
            <a:ext cx="2463801" cy="3378201"/>
          </a:xfrm>
          <a:prstGeom prst="rect">
            <a:avLst/>
          </a:prstGeom>
        </p:spPr>
      </p:pic>
      <p:pic>
        <p:nvPicPr>
          <p:cNvPr id="232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84263" y="3885510"/>
            <a:ext cx="15803651" cy="79018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5" name="صفحة الكتاب ٣٥"/>
          <p:cNvGrpSpPr/>
          <p:nvPr/>
        </p:nvGrpSpPr>
        <p:grpSpPr>
          <a:xfrm rot="18900000">
            <a:off x="2171913" y="2735535"/>
            <a:ext cx="4582563" cy="1587501"/>
            <a:chOff x="0" y="0"/>
            <a:chExt cx="4582562" cy="1587500"/>
          </a:xfrm>
        </p:grpSpPr>
        <p:sp>
          <p:nvSpPr>
            <p:cNvPr id="234" name="صفحة الكتاب ٣٥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٣٥</a:t>
              </a:r>
            </a:p>
          </p:txBody>
        </p:sp>
        <p:pic>
          <p:nvPicPr>
            <p:cNvPr id="233" name="صفحة الكتاب ٣٥ صفحة الكتاب ٣٥" descr="صفحة الكتاب ٣٥ صفحة الكتاب ٣٥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38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39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7693" y="3454526"/>
            <a:ext cx="2414931" cy="1622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2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78414" y="1506966"/>
            <a:ext cx="8257248" cy="1687122"/>
          </a:xfrm>
          <a:prstGeom prst="rect">
            <a:avLst/>
          </a:prstGeom>
        </p:spPr>
      </p:pic>
      <p:pic>
        <p:nvPicPr>
          <p:cNvPr id="243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45252" y="3194087"/>
            <a:ext cx="15838062" cy="6172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978733" y="9762716"/>
            <a:ext cx="10240586" cy="2925883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خط"/>
          <p:cNvSpPr/>
          <p:nvPr/>
        </p:nvSpPr>
        <p:spPr>
          <a:xfrm>
            <a:off x="8063160" y="11709758"/>
            <a:ext cx="6389320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250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246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47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48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49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253" name="صفحة الكتاب ٣٥"/>
          <p:cNvGrpSpPr/>
          <p:nvPr/>
        </p:nvGrpSpPr>
        <p:grpSpPr>
          <a:xfrm rot="18900000">
            <a:off x="3453970" y="2415098"/>
            <a:ext cx="4582564" cy="1587501"/>
            <a:chOff x="0" y="0"/>
            <a:chExt cx="4582562" cy="1587500"/>
          </a:xfrm>
        </p:grpSpPr>
        <p:sp>
          <p:nvSpPr>
            <p:cNvPr id="252" name="صفحة الكتاب ٣٥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٣٥</a:t>
              </a:r>
            </a:p>
          </p:txBody>
        </p:sp>
        <p:pic>
          <p:nvPicPr>
            <p:cNvPr id="251" name="صفحة الكتاب ٣٥ صفحة الكتاب ٣٥" descr="صفحة الكتاب ٣٥ صفحة الكتاب ٣٥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