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9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9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2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3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3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48F340C5-9EBB-43D9-91F5-F767DBD59B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B7A37F60-69E7-41AC-BC9A-9DBC3B57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4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0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7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6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b="0" cap="none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100" b="0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4400" b="0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SzPct val="73000"/>
        <a:buFontTx/>
        <a:buNone/>
        <a:defRPr sz="2400" b="0" kern="1200" spc="8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1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b="0" kern="1200" spc="8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SzPct val="73000"/>
        <a:buFontTx/>
        <a:buNone/>
        <a:defRPr sz="1800" b="0" kern="1200" spc="8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1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1600" b="0" kern="1200" spc="8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SzPct val="73000"/>
        <a:buFontTx/>
        <a:buNone/>
        <a:defRPr sz="1600" b="0" kern="1200" spc="8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83AF9C6E-31D5-480C-AE10-9BA3E4ED1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اندفاع تجريدي باللون الأزرق والقرنفلي">
            <a:extLst>
              <a:ext uri="{FF2B5EF4-FFF2-40B4-BE49-F238E27FC236}">
                <a16:creationId xmlns:a16="http://schemas.microsoft.com/office/drawing/2014/main" xmlns="" id="{3D3AEDE0-80FC-9E71-0226-1A848A41D4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xmlns="" id="{ED1BE14B-C94E-4A1A-B076-39CCA2304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66ED2A3-69A7-F753-EFFE-B4E50496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119" y="1190036"/>
            <a:ext cx="2515263" cy="2946277"/>
          </a:xfrm>
        </p:spPr>
        <p:txBody>
          <a:bodyPr anchor="b">
            <a:normAutofit/>
          </a:bodyPr>
          <a:lstStyle/>
          <a:p>
            <a:r>
              <a:rPr lang="en-US" dirty="0"/>
              <a:t>Unit 4 revision</a:t>
            </a: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7ABB40A5-9A23-61A6-BABA-E52007234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119" y="4405256"/>
            <a:ext cx="2443783" cy="1262708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Teacher.. Dalal</a:t>
            </a:r>
            <a:endParaRPr lang="ar-SA" dirty="0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xmlns="" id="{504BBA99-27AB-4A46-A679-B01BBAC68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9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opposite of ………… # quiet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big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quiet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long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noisy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508767" y="2186582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788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 love  stars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403256" y="145646"/>
            <a:ext cx="2096685" cy="5385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صورة 2" descr="صورة تحتوي على الطيران, طائرة ورقية, عنصر في الخارج, أرجواني&#10;&#10;تم إنشاء الوصف تلقائياً">
            <a:extLst>
              <a:ext uri="{FF2B5EF4-FFF2-40B4-BE49-F238E27FC236}">
                <a16:creationId xmlns:a16="http://schemas.microsoft.com/office/drawing/2014/main" xmlns="" id="{308CE7A6-27C0-C7D4-AF48-2D964E02A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524" y="2172319"/>
            <a:ext cx="1630730" cy="1576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صورة 8" descr="Campfire Clipart Stock Illustrations – 2,401 Campfire ...">
            <a:extLst>
              <a:ext uri="{FF2B5EF4-FFF2-40B4-BE49-F238E27FC236}">
                <a16:creationId xmlns:a16="http://schemas.microsoft.com/office/drawing/2014/main" xmlns="" id="{A261DC58-1559-83AF-AC87-BAFB93F941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599" y="4096424"/>
            <a:ext cx="1052048" cy="148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3733424F-FE27-BEAD-3C0A-7F9BFABCF7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36" y="2299688"/>
            <a:ext cx="2207194" cy="1101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xmlns="" id="{7375C844-4DED-B7A1-5A4B-962B99C2FB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333" y="4096424"/>
            <a:ext cx="1395709" cy="1395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1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snake.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12" name="صورة 11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xmlns="" id="{127E5D3A-154C-39DE-207E-E8209C774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583" y="4069155"/>
            <a:ext cx="1522603" cy="138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صورة 12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xmlns="" id="{CF997794-3837-E3EE-70F5-50D7F7F73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793" y="1982921"/>
            <a:ext cx="1446079" cy="1446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صورة 1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xmlns="" id="{040008C8-C88B-FED9-9617-F8196C07FD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778" y="2090573"/>
            <a:ext cx="1495595" cy="1495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صورة 14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xmlns="" id="{C7C47F83-7EB0-6754-9789-A7F1E6A66A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04" y="3981377"/>
            <a:ext cx="1474213" cy="1474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6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397781" y="2192935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10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snake.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EBA26E5D-1071-6E71-D7C6-2C3F8AAA0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590" y="4184888"/>
            <a:ext cx="1769958" cy="1388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B801692B-5CC7-588E-4379-A31C86CE62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501" y="1536427"/>
            <a:ext cx="1426817" cy="2041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0E1DC468-1195-F809-4B21-92A1F648AF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181" y="1956106"/>
            <a:ext cx="2355876" cy="1764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xmlns="" id="{E90F9265-6451-7950-DB88-B5DFDB6933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04" y="3919622"/>
            <a:ext cx="1953057" cy="153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6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985828" y="2115701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4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83AF9C6E-31D5-480C-AE10-9BA3E4ED1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اندفاع تجريدي باللون الأزرق والقرنفلي">
            <a:extLst>
              <a:ext uri="{FF2B5EF4-FFF2-40B4-BE49-F238E27FC236}">
                <a16:creationId xmlns:a16="http://schemas.microsoft.com/office/drawing/2014/main" xmlns="" id="{3D3AEDE0-80FC-9E71-0226-1A848A41D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xmlns="" id="{ED1BE14B-C94E-4A1A-B076-39CCA2304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66ED2A3-69A7-F753-EFFE-B4E50496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217" y="1732106"/>
            <a:ext cx="3296595" cy="2946277"/>
          </a:xfrm>
        </p:spPr>
        <p:txBody>
          <a:bodyPr anchor="b">
            <a:normAutofit/>
          </a:bodyPr>
          <a:lstStyle/>
          <a:p>
            <a:r>
              <a:rPr lang="en-US" sz="4400" dirty="0"/>
              <a:t>Dictation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إملاء</a:t>
            </a: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xmlns="" id="{504BBA99-27AB-4A46-A679-B01BBAC68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opposite of </a:t>
            </a:r>
            <a:r>
              <a:rPr lang="en-US" u="sng" dirty="0"/>
              <a:t>weak # </a:t>
            </a:r>
            <a:r>
              <a:rPr lang="en-US" u="sng" dirty="0" err="1"/>
              <a:t>st</a:t>
            </a:r>
            <a:r>
              <a:rPr lang="en-US" u="sng" dirty="0"/>
              <a:t>…</a:t>
            </a:r>
            <a:r>
              <a:rPr lang="en-US" u="sng" dirty="0" err="1"/>
              <a:t>ong</a:t>
            </a:r>
            <a:endParaRPr lang="ar-SA" u="sng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S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L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F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720809" y="411267"/>
            <a:ext cx="2096685" cy="482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2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 are  </a:t>
            </a:r>
            <a:r>
              <a:rPr lang="en-US" u="sng" dirty="0" err="1"/>
              <a:t>beauti</a:t>
            </a:r>
            <a:r>
              <a:rPr lang="en-US" u="sng" dirty="0"/>
              <a:t>…</a:t>
            </a:r>
            <a:r>
              <a:rPr lang="en-US" u="sng" dirty="0" err="1"/>
              <a:t>ul</a:t>
            </a:r>
            <a:endParaRPr lang="ar-SA" u="sng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T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F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G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N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139056" y="331753"/>
            <a:ext cx="2096685" cy="482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34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 love   </a:t>
            </a:r>
            <a:r>
              <a:rPr lang="en-US" u="sng" dirty="0"/>
              <a:t>ca…</a:t>
            </a:r>
            <a:r>
              <a:rPr lang="en-US" u="sng" dirty="0" err="1"/>
              <a:t>pfire</a:t>
            </a:r>
            <a:r>
              <a:rPr lang="en-US" u="sng" dirty="0"/>
              <a:t>.</a:t>
            </a:r>
            <a:endParaRPr lang="ar-SA" u="sng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K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M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D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636228" y="2465417"/>
            <a:ext cx="2096685" cy="482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35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Opposite of </a:t>
            </a:r>
            <a:r>
              <a:rPr lang="en-US" u="sng" dirty="0"/>
              <a:t>big # s…all</a:t>
            </a:r>
            <a:endParaRPr lang="ar-SA" u="sng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K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M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D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636228" y="2465417"/>
            <a:ext cx="2096685" cy="482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7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اندفاع تجريدي باللون الأزرق والقرنفلي">
            <a:extLst>
              <a:ext uri="{FF2B5EF4-FFF2-40B4-BE49-F238E27FC236}">
                <a16:creationId xmlns:a16="http://schemas.microsoft.com/office/drawing/2014/main" xmlns="" id="{3D3AEDE0-80FC-9E71-0226-1A848A41D4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66ED2A3-69A7-F753-EFFE-B4E50496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5960" y="3790874"/>
            <a:ext cx="8302439" cy="709945"/>
          </a:xfrm>
        </p:spPr>
        <p:txBody>
          <a:bodyPr anchor="b">
            <a:normAutofit fontScale="90000"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/>
              <a:t>Dalal Al-Juaid</a:t>
            </a:r>
            <a:br>
              <a:rPr lang="en-US" sz="5400"/>
            </a:br>
            <a:r>
              <a:rPr lang="en-US" sz="4800"/>
              <a:t>t.me/dalalforenglish</a:t>
            </a:r>
            <a:endParaRPr lang="en-US" sz="4800" dirty="0"/>
          </a:p>
        </p:txBody>
      </p:sp>
      <p:sp>
        <p:nvSpPr>
          <p:cNvPr id="6" name="Google Shape;723;p45">
            <a:extLst>
              <a:ext uri="{FF2B5EF4-FFF2-40B4-BE49-F238E27FC236}">
                <a16:creationId xmlns:a16="http://schemas.microsoft.com/office/drawing/2014/main" xmlns="" id="{FE425194-F8D5-9A91-FC55-DF32A1134433}"/>
              </a:ext>
            </a:extLst>
          </p:cNvPr>
          <p:cNvSpPr/>
          <p:nvPr/>
        </p:nvSpPr>
        <p:spPr>
          <a:xfrm>
            <a:off x="2881153" y="3978019"/>
            <a:ext cx="352677" cy="335654"/>
          </a:xfrm>
          <a:custGeom>
            <a:avLst/>
            <a:gdLst/>
            <a:ahLst/>
            <a:cxnLst/>
            <a:rect l="l" t="t" r="r" b="b"/>
            <a:pathLst>
              <a:path w="10671" h="9849" extrusionOk="0">
                <a:moveTo>
                  <a:pt x="8726" y="1430"/>
                </a:moveTo>
                <a:lnTo>
                  <a:pt x="3391" y="6426"/>
                </a:lnTo>
                <a:lnTo>
                  <a:pt x="946" y="5588"/>
                </a:lnTo>
                <a:lnTo>
                  <a:pt x="8726" y="1430"/>
                </a:lnTo>
                <a:close/>
                <a:moveTo>
                  <a:pt x="9957" y="1216"/>
                </a:moveTo>
                <a:lnTo>
                  <a:pt x="8833" y="8282"/>
                </a:lnTo>
                <a:lnTo>
                  <a:pt x="6442" y="7461"/>
                </a:lnTo>
                <a:lnTo>
                  <a:pt x="6424" y="7461"/>
                </a:lnTo>
                <a:lnTo>
                  <a:pt x="5478" y="7122"/>
                </a:lnTo>
                <a:lnTo>
                  <a:pt x="9957" y="1216"/>
                </a:lnTo>
                <a:close/>
                <a:moveTo>
                  <a:pt x="8761" y="2001"/>
                </a:moveTo>
                <a:lnTo>
                  <a:pt x="4943" y="6944"/>
                </a:lnTo>
                <a:lnTo>
                  <a:pt x="4782" y="7158"/>
                </a:lnTo>
                <a:cubicBezTo>
                  <a:pt x="4765" y="7176"/>
                  <a:pt x="4747" y="7211"/>
                  <a:pt x="4729" y="7265"/>
                </a:cubicBezTo>
                <a:lnTo>
                  <a:pt x="4693" y="7425"/>
                </a:lnTo>
                <a:lnTo>
                  <a:pt x="4426" y="8639"/>
                </a:lnTo>
                <a:lnTo>
                  <a:pt x="3783" y="6783"/>
                </a:lnTo>
                <a:lnTo>
                  <a:pt x="8761" y="2001"/>
                </a:lnTo>
                <a:close/>
                <a:moveTo>
                  <a:pt x="5211" y="7622"/>
                </a:moveTo>
                <a:lnTo>
                  <a:pt x="5853" y="7836"/>
                </a:lnTo>
                <a:lnTo>
                  <a:pt x="4961" y="8710"/>
                </a:lnTo>
                <a:lnTo>
                  <a:pt x="4961" y="8710"/>
                </a:lnTo>
                <a:lnTo>
                  <a:pt x="5211" y="7622"/>
                </a:lnTo>
                <a:close/>
                <a:moveTo>
                  <a:pt x="10390" y="0"/>
                </a:moveTo>
                <a:cubicBezTo>
                  <a:pt x="10342" y="0"/>
                  <a:pt x="10292" y="14"/>
                  <a:pt x="10242" y="39"/>
                </a:cubicBezTo>
                <a:lnTo>
                  <a:pt x="161" y="5391"/>
                </a:lnTo>
                <a:cubicBezTo>
                  <a:pt x="72" y="5445"/>
                  <a:pt x="1" y="5552"/>
                  <a:pt x="1" y="5641"/>
                </a:cubicBezTo>
                <a:cubicBezTo>
                  <a:pt x="1" y="5748"/>
                  <a:pt x="90" y="5855"/>
                  <a:pt x="179" y="5873"/>
                </a:cubicBezTo>
                <a:lnTo>
                  <a:pt x="2945" y="6819"/>
                </a:lnTo>
                <a:lnTo>
                  <a:pt x="3301" y="6944"/>
                </a:lnTo>
                <a:lnTo>
                  <a:pt x="3373" y="7176"/>
                </a:lnTo>
                <a:lnTo>
                  <a:pt x="4194" y="9638"/>
                </a:lnTo>
                <a:lnTo>
                  <a:pt x="4194" y="9656"/>
                </a:lnTo>
                <a:lnTo>
                  <a:pt x="4194" y="9674"/>
                </a:lnTo>
                <a:cubicBezTo>
                  <a:pt x="4229" y="9745"/>
                  <a:pt x="4301" y="9816"/>
                  <a:pt x="4390" y="9834"/>
                </a:cubicBezTo>
                <a:cubicBezTo>
                  <a:pt x="4419" y="9844"/>
                  <a:pt x="4446" y="9848"/>
                  <a:pt x="4472" y="9848"/>
                </a:cubicBezTo>
                <a:cubicBezTo>
                  <a:pt x="4543" y="9848"/>
                  <a:pt x="4605" y="9815"/>
                  <a:pt x="4658" y="9763"/>
                </a:cubicBezTo>
                <a:lnTo>
                  <a:pt x="4747" y="9674"/>
                </a:lnTo>
                <a:lnTo>
                  <a:pt x="6424" y="8032"/>
                </a:lnTo>
                <a:lnTo>
                  <a:pt x="8975" y="8906"/>
                </a:lnTo>
                <a:cubicBezTo>
                  <a:pt x="9001" y="8919"/>
                  <a:pt x="9028" y="8925"/>
                  <a:pt x="9056" y="8925"/>
                </a:cubicBezTo>
                <a:cubicBezTo>
                  <a:pt x="9106" y="8925"/>
                  <a:pt x="9155" y="8905"/>
                  <a:pt x="9190" y="8871"/>
                </a:cubicBezTo>
                <a:cubicBezTo>
                  <a:pt x="9261" y="8835"/>
                  <a:pt x="9314" y="8764"/>
                  <a:pt x="9332" y="8692"/>
                </a:cubicBezTo>
                <a:lnTo>
                  <a:pt x="10653" y="324"/>
                </a:lnTo>
                <a:cubicBezTo>
                  <a:pt x="10670" y="199"/>
                  <a:pt x="10617" y="110"/>
                  <a:pt x="10546" y="56"/>
                </a:cubicBezTo>
                <a:cubicBezTo>
                  <a:pt x="10498" y="18"/>
                  <a:pt x="10445" y="0"/>
                  <a:pt x="10390" y="0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83AF9C6E-31D5-480C-AE10-9BA3E4ED1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اندفاع تجريدي باللون الأزرق والقرنفلي">
            <a:extLst>
              <a:ext uri="{FF2B5EF4-FFF2-40B4-BE49-F238E27FC236}">
                <a16:creationId xmlns:a16="http://schemas.microsoft.com/office/drawing/2014/main" xmlns="" id="{3D3AEDE0-80FC-9E71-0226-1A848A41D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xmlns="" id="{ED1BE14B-C94E-4A1A-B076-39CCA2304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66ED2A3-69A7-F753-EFFE-B4E50496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662" y="1715680"/>
            <a:ext cx="2847607" cy="2946277"/>
          </a:xfrm>
        </p:spPr>
        <p:txBody>
          <a:bodyPr anchor="b">
            <a:normAutofit/>
          </a:bodyPr>
          <a:lstStyle/>
          <a:p>
            <a:r>
              <a:rPr lang="en-US" sz="4400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قواعد</a:t>
            </a: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xmlns="" id="{504BBA99-27AB-4A46-A679-B01BBAC68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0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Look, it …… a plastic bag.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is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am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are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a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810172" y="-25826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99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Look, it’s …… snake.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is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an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are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a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399011" y="2186583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6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 love …… daffodils.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is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an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the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a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890707" y="2306551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7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xmlns="" id="{83AF9C6E-31D5-480C-AE10-9BA3E4ED1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اندفاع تجريدي باللون الأزرق والقرنفلي">
            <a:extLst>
              <a:ext uri="{FF2B5EF4-FFF2-40B4-BE49-F238E27FC236}">
                <a16:creationId xmlns:a16="http://schemas.microsoft.com/office/drawing/2014/main" xmlns="" id="{3D3AEDE0-80FC-9E71-0226-1A848A41D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xmlns="" id="{ED1BE14B-C94E-4A1A-B076-39CCA2304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66ED2A3-69A7-F753-EFFE-B4E50496F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217" y="1732106"/>
            <a:ext cx="3296595" cy="2946277"/>
          </a:xfrm>
        </p:spPr>
        <p:txBody>
          <a:bodyPr anchor="b">
            <a:normAutofit/>
          </a:bodyPr>
          <a:lstStyle/>
          <a:p>
            <a:r>
              <a:rPr lang="en-US" sz="4400" dirty="0"/>
              <a:t>Vocabulary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مفردات</a:t>
            </a: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xmlns="" id="{504BBA99-27AB-4A46-A679-B01BBAC68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 is  in ……………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winter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summer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spring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fall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2011166" y="50666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24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 is  in  ……………….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winter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summer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spring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fall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7547095" y="105422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11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54527CA-B43C-995D-0997-BEE5B26C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opposite of ………… # short</a:t>
            </a:r>
            <a:endParaRPr lang="ar-SA" dirty="0"/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6586F736-1FAE-A2AC-6A08-DF641FDD6DD8}"/>
              </a:ext>
            </a:extLst>
          </p:cNvPr>
          <p:cNvSpPr/>
          <p:nvPr/>
        </p:nvSpPr>
        <p:spPr>
          <a:xfrm>
            <a:off x="1100565" y="2272311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(A)    </a:t>
            </a:r>
            <a:r>
              <a:rPr lang="en-US" sz="4400" b="1" dirty="0">
                <a:solidFill>
                  <a:schemeClr val="tx1"/>
                </a:solidFill>
              </a:rPr>
              <a:t>small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C8E4CC62-CB10-8DE8-19BF-0AB5861CEEBC}"/>
              </a:ext>
            </a:extLst>
          </p:cNvPr>
          <p:cNvSpPr/>
          <p:nvPr/>
        </p:nvSpPr>
        <p:spPr>
          <a:xfrm>
            <a:off x="6733889" y="2278243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(B)   </a:t>
            </a:r>
            <a:r>
              <a:rPr lang="en-US" sz="4400" b="1" dirty="0">
                <a:solidFill>
                  <a:schemeClr val="tx1"/>
                </a:solidFill>
              </a:rPr>
              <a:t>quiet</a:t>
            </a:r>
            <a:r>
              <a:rPr lang="en-US" sz="4400" b="1" dirty="0"/>
              <a:t>   </a:t>
            </a:r>
            <a:endParaRPr lang="ar-SA" sz="4400" b="1" dirty="0"/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7A523ADD-DC85-2546-37AD-7486631A3F84}"/>
              </a:ext>
            </a:extLst>
          </p:cNvPr>
          <p:cNvSpPr/>
          <p:nvPr/>
        </p:nvSpPr>
        <p:spPr>
          <a:xfrm>
            <a:off x="1175396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(C)   </a:t>
            </a:r>
            <a:r>
              <a:rPr lang="en-US" sz="4400" b="1" dirty="0">
                <a:solidFill>
                  <a:schemeClr val="tx1"/>
                </a:solidFill>
              </a:rPr>
              <a:t>long</a:t>
            </a:r>
            <a:r>
              <a:rPr lang="en-US" sz="4400" b="1" dirty="0"/>
              <a:t> </a:t>
            </a:r>
            <a:endParaRPr lang="ar-SA" sz="4400" b="1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32215CE6-FA60-ECC7-A68F-80DC2FF11B5F}"/>
              </a:ext>
            </a:extLst>
          </p:cNvPr>
          <p:cNvSpPr/>
          <p:nvPr/>
        </p:nvSpPr>
        <p:spPr>
          <a:xfrm>
            <a:off x="6792295" y="4300965"/>
            <a:ext cx="4265375" cy="1156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4400" b="1" dirty="0"/>
              <a:t>(D)    </a:t>
            </a:r>
            <a:r>
              <a:rPr lang="en-US" sz="4400" b="1" dirty="0">
                <a:solidFill>
                  <a:schemeClr val="tx1"/>
                </a:solidFill>
              </a:rPr>
              <a:t>noisy</a:t>
            </a:r>
            <a:r>
              <a:rPr lang="en-US" sz="4400" b="1" dirty="0"/>
              <a:t>  </a:t>
            </a:r>
            <a:endParaRPr lang="ar-SA" sz="4400" b="1" dirty="0"/>
          </a:p>
        </p:txBody>
      </p:sp>
      <p:pic>
        <p:nvPicPr>
          <p:cNvPr id="8" name="Google Shape;274;p34">
            <a:extLst>
              <a:ext uri="{FF2B5EF4-FFF2-40B4-BE49-F238E27FC236}">
                <a16:creationId xmlns:a16="http://schemas.microsoft.com/office/drawing/2014/main" xmlns="" id="{B05DB0EC-A90D-631D-C552-5E7929D4AB0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/>
        </p:blipFill>
        <p:spPr>
          <a:xfrm rot="5163737">
            <a:off x="1896431" y="2186583"/>
            <a:ext cx="2096685" cy="5385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28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itchat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The Hand">
      <a:majorFont>
        <a:latin typeface="Microsoft GothicNeo"/>
        <a:ea typeface=""/>
        <a:cs typeface=""/>
      </a:majorFont>
      <a:minorFont>
        <a:latin typeface="Microsoft GothicNe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Custom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ChitchatVTI</vt:lpstr>
      <vt:lpstr>Unit 4 revision</vt:lpstr>
      <vt:lpstr>Grammar قواعد</vt:lpstr>
      <vt:lpstr>Look, it …… a plastic bag.</vt:lpstr>
      <vt:lpstr>Look, it’s …… snake.</vt:lpstr>
      <vt:lpstr>I  love …… daffodils.</vt:lpstr>
      <vt:lpstr>Vocabulary مفردات</vt:lpstr>
      <vt:lpstr>December  is  in ……………</vt:lpstr>
      <vt:lpstr>August  is  in  ……………….</vt:lpstr>
      <vt:lpstr>The opposite of ………… # short</vt:lpstr>
      <vt:lpstr>The opposite of ………… # quiet</vt:lpstr>
      <vt:lpstr>I  love  stars</vt:lpstr>
      <vt:lpstr>This is a snake.</vt:lpstr>
      <vt:lpstr>This is a snake.</vt:lpstr>
      <vt:lpstr>Dictation إملاء</vt:lpstr>
      <vt:lpstr>The opposite of weak # st…ong</vt:lpstr>
      <vt:lpstr>They  are  beauti…ul</vt:lpstr>
      <vt:lpstr>I  love   ca…pfire.</vt:lpstr>
      <vt:lpstr>Opposite of big # s…all</vt:lpstr>
      <vt:lpstr>Dalal Al-Juaid t.me/dalalforenglish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revision</dc:title>
  <dc:creator>Dalal Otaibi</dc:creator>
  <cp:lastModifiedBy>pc</cp:lastModifiedBy>
  <cp:revision>3</cp:revision>
  <dcterms:created xsi:type="dcterms:W3CDTF">2022-12-22T11:04:33Z</dcterms:created>
  <dcterms:modified xsi:type="dcterms:W3CDTF">2023-03-07T11:32:41Z</dcterms:modified>
</cp:coreProperties>
</file>