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4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جمع الكسور المتشابهة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8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6" name="Picture 8" descr="Picture 8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9" descr="Picture 9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0" descr="Picture 10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1" descr="Picture 11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2" descr="Picture 12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3" descr="Picture 13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4" descr="Picture 14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5" descr="Picture 15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16" descr="Picture 16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icture 17" descr="Picture 17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icture 18" descr="Picture 18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Picture 19" descr="Picture 19"/>
            <p:cNvPicPr>
              <a:picLocks noChangeAspect="1"/>
            </p:cNvPicPr>
            <p:nvPr/>
          </p:nvPicPr>
          <p:blipFill>
            <a:blip r:embed="rId3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0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1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33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2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5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3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4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6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0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4.png"/><Relationship Id="rId31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7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0.xml"/><Relationship Id="rId27" Type="http://schemas.openxmlformats.org/officeDocument/2006/relationships/slide" Target="slide18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sv2926893ex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35.png"/><Relationship Id="rId6" Type="http://schemas.openxmlformats.org/officeDocument/2006/relationships/image" Target="../media/image10.jpeg"/><Relationship Id="rId7" Type="http://schemas.openxmlformats.org/officeDocument/2006/relationships/image" Target="../media/image36.png"/><Relationship Id="rId8" Type="http://schemas.openxmlformats.org/officeDocument/2006/relationships/slide" Target="slide3.xml"/><Relationship Id="rId9" Type="http://schemas.openxmlformats.org/officeDocument/2006/relationships/slide" Target="slide7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0.xml"/><Relationship Id="rId13" Type="http://schemas.openxmlformats.org/officeDocument/2006/relationships/slide" Target="slide17.xml"/><Relationship Id="rId14" Type="http://schemas.openxmlformats.org/officeDocument/2006/relationships/slide" Target="slide19.xml"/><Relationship Id="rId15" Type="http://schemas.openxmlformats.org/officeDocument/2006/relationships/slide" Target="slide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7HaleIVhxkpedGxQEvEP7cWaCbPoSp1H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0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image" Target="../media/image14.png"/><Relationship Id="rId32" Type="http://schemas.openxmlformats.org/officeDocument/2006/relationships/image" Target="../media/image15.png"/><Relationship Id="rId33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hyperlink" Target="https://drive.google.com/file/d/17HaleIVhxkpedGxQEvEP7cWaCbPoSp1H/view?usp=drivesd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ar.oryxlearning.com/grade/5th-grade/maths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8" Type="http://schemas.openxmlformats.org/officeDocument/2006/relationships/image" Target="../media/image6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1.png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3.xml"/><Relationship Id="rId25" Type="http://schemas.openxmlformats.org/officeDocument/2006/relationships/slide" Target="slide7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10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slide" Target="slide2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hyperlink" Target="https://drive.google.com/file/d/17HaleIVhxkpedGxQEvEP7cWaCbPoSp1H/view?usp=drivesdk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ar.oryxlearning.com/grade/5th-grade/maths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0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8" Type="http://schemas.openxmlformats.org/officeDocument/2006/relationships/image" Target="../media/image6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1.png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3.xml"/><Relationship Id="rId25" Type="http://schemas.openxmlformats.org/officeDocument/2006/relationships/slide" Target="slide7.xml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10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slide" Target="slide2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0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hyperlink" Target="https://drive.google.com/file/d/17HaleIVhxkpedGxQEvEP7cWaCbPoSp1H/view?usp=drivesd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9" Type="http://schemas.openxmlformats.org/officeDocument/2006/relationships/image" Target="../media/image6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1.png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3.xml"/><Relationship Id="rId26" Type="http://schemas.openxmlformats.org/officeDocument/2006/relationships/slide" Target="slide7.xml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10.xml"/><Relationship Id="rId30" Type="http://schemas.openxmlformats.org/officeDocument/2006/relationships/slide" Target="slide17.xml"/><Relationship Id="rId31" Type="http://schemas.openxmlformats.org/officeDocument/2006/relationships/slide" Target="slide19.xml"/><Relationship Id="rId32" Type="http://schemas.openxmlformats.org/officeDocument/2006/relationships/slide" Target="slide2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0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jJ37eYbRVoE?playlist=jJ37eYbRVoE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7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10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١٣"/>
            <p:cNvSpPr txBox="1"/>
            <p:nvPr/>
          </p:nvSpPr>
          <p:spPr>
            <a:xfrm>
              <a:off x="232354" y="0"/>
              <a:ext cx="2552562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١٣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073841" y="1167046"/>
            <a:ext cx="6972062" cy="1953665"/>
            <a:chOff x="0" y="0"/>
            <a:chExt cx="6972061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53198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283" name="جمع الكسور وطرحها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جمع الكسور وطرحها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تاسع:جمع الكسور وطرحها…"/>
          <p:cNvSpPr txBox="1"/>
          <p:nvPr>
            <p:ph type="title" idx="4294967295"/>
          </p:nvPr>
        </p:nvSpPr>
        <p:spPr>
          <a:xfrm>
            <a:off x="51542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التاسع:جمع الكسور وطرحها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٩-١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جمع الكسور المتشابهة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6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6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9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6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6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6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6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9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9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0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2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7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8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09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0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2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6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0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23" name="IMG_8483.png" descr="IMG_8483.png"/>
          <p:cNvPicPr>
            <a:picLocks noChangeAspect="1"/>
          </p:cNvPicPr>
          <p:nvPr/>
        </p:nvPicPr>
        <p:blipFill>
          <a:blip r:embed="rId31">
            <a:extLst/>
          </a:blip>
          <a:srcRect l="18662" t="18443" r="0" b="72377"/>
          <a:stretch>
            <a:fillRect/>
          </a:stretch>
        </p:blipFill>
        <p:spPr>
          <a:xfrm>
            <a:off x="6951503" y="1895539"/>
            <a:ext cx="16482223" cy="129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8483.png" descr="IMG_8483.png"/>
          <p:cNvPicPr>
            <a:picLocks noChangeAspect="1"/>
          </p:cNvPicPr>
          <p:nvPr/>
        </p:nvPicPr>
        <p:blipFill>
          <a:blip r:embed="rId31">
            <a:extLst/>
          </a:blip>
          <a:srcRect l="35214" t="28887" r="0" b="36367"/>
          <a:stretch>
            <a:fillRect/>
          </a:stretch>
        </p:blipFill>
        <p:spPr>
          <a:xfrm>
            <a:off x="9778888" y="3869692"/>
            <a:ext cx="13128150" cy="4917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3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2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2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3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3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3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5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5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5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4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3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3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3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4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4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4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4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4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5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5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57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84681" t="28887" r="721" b="63313"/>
          <a:stretch>
            <a:fillRect/>
          </a:stretch>
        </p:blipFill>
        <p:spPr>
          <a:xfrm>
            <a:off x="19738021" y="2545223"/>
            <a:ext cx="4025299" cy="1502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37883" t="28057" r="46689" b="62678"/>
          <a:stretch>
            <a:fillRect/>
          </a:stretch>
        </p:blipFill>
        <p:spPr>
          <a:xfrm>
            <a:off x="19833059" y="5546595"/>
            <a:ext cx="4115771" cy="1726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تجميع"/>
          <p:cNvGrpSpPr/>
          <p:nvPr/>
        </p:nvGrpSpPr>
        <p:grpSpPr>
          <a:xfrm>
            <a:off x="17571235" y="2271656"/>
            <a:ext cx="2166788" cy="1926276"/>
            <a:chOff x="0" y="0"/>
            <a:chExt cx="2166787" cy="1926274"/>
          </a:xfrm>
        </p:grpSpPr>
        <p:sp>
          <p:nvSpPr>
            <p:cNvPr id="659" name="٤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660" name="٧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661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62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664" name="IMG_8497.png" descr="IMG_8497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0927389" y="2366036"/>
            <a:ext cx="6607423" cy="23729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9" name="تجميع"/>
          <p:cNvGrpSpPr/>
          <p:nvPr/>
        </p:nvGrpSpPr>
        <p:grpSpPr>
          <a:xfrm>
            <a:off x="18298547" y="5446661"/>
            <a:ext cx="2166788" cy="1926276"/>
            <a:chOff x="0" y="0"/>
            <a:chExt cx="2166787" cy="1926274"/>
          </a:xfrm>
        </p:grpSpPr>
        <p:sp>
          <p:nvSpPr>
            <p:cNvPr id="665" name="٥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666" name="٩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667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68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670" name="IMG_8503.png" descr="IMG_8503.png"/>
          <p:cNvPicPr>
            <a:picLocks noChangeAspect="1"/>
          </p:cNvPicPr>
          <p:nvPr/>
        </p:nvPicPr>
        <p:blipFill>
          <a:blip r:embed="rId32">
            <a:extLst/>
          </a:blip>
          <a:srcRect l="7537" t="38847" r="18355" b="19169"/>
          <a:stretch>
            <a:fillRect/>
          </a:stretch>
        </p:blipFill>
        <p:spPr>
          <a:xfrm>
            <a:off x="11179917" y="5812362"/>
            <a:ext cx="6601912" cy="261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84573" t="40735" r="0" b="49999"/>
          <a:stretch>
            <a:fillRect/>
          </a:stretch>
        </p:blipFill>
        <p:spPr>
          <a:xfrm>
            <a:off x="16635486" y="8900420"/>
            <a:ext cx="4375698" cy="1835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3" name="تجميع"/>
          <p:cNvGrpSpPr/>
          <p:nvPr/>
        </p:nvGrpSpPr>
        <p:grpSpPr>
          <a:xfrm>
            <a:off x="12936639" y="8820208"/>
            <a:ext cx="3987528" cy="1926276"/>
            <a:chOff x="0" y="0"/>
            <a:chExt cx="3987527" cy="1926275"/>
          </a:xfrm>
        </p:grpSpPr>
        <p:grpSp>
          <p:nvGrpSpPr>
            <p:cNvPr id="676" name="تجميع"/>
            <p:cNvGrpSpPr/>
            <p:nvPr/>
          </p:nvGrpSpPr>
          <p:grpSpPr>
            <a:xfrm>
              <a:off x="1820740" y="0"/>
              <a:ext cx="2166788" cy="1926276"/>
              <a:chOff x="0" y="0"/>
              <a:chExt cx="2166787" cy="1926274"/>
            </a:xfrm>
          </p:grpSpPr>
          <p:sp>
            <p:nvSpPr>
              <p:cNvPr id="672" name="٢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673" name="٤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674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675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682" name="تجميع"/>
            <p:cNvGrpSpPr/>
            <p:nvPr/>
          </p:nvGrpSpPr>
          <p:grpSpPr>
            <a:xfrm>
              <a:off x="0" y="0"/>
              <a:ext cx="2166788" cy="1926276"/>
              <a:chOff x="0" y="0"/>
              <a:chExt cx="2166787" cy="1926275"/>
            </a:xfrm>
          </p:grpSpPr>
          <p:grpSp>
            <p:nvGrpSpPr>
              <p:cNvPr id="679" name="تجميع"/>
              <p:cNvGrpSpPr/>
              <p:nvPr/>
            </p:nvGrpSpPr>
            <p:grpSpPr>
              <a:xfrm>
                <a:off x="0" y="0"/>
                <a:ext cx="1353592" cy="1926276"/>
                <a:chOff x="0" y="0"/>
                <a:chExt cx="1353591" cy="1926275"/>
              </a:xfrm>
            </p:grpSpPr>
            <p:sp>
              <p:nvSpPr>
                <p:cNvPr id="677" name="١"/>
                <p:cNvSpPr txBox="1"/>
                <p:nvPr/>
              </p:nvSpPr>
              <p:spPr>
                <a:xfrm>
                  <a:off x="0" y="0"/>
                  <a:ext cx="1353592" cy="92741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  <p:sp>
              <p:nvSpPr>
                <p:cNvPr id="678" name="٢"/>
                <p:cNvSpPr txBox="1"/>
                <p:nvPr/>
              </p:nvSpPr>
              <p:spPr>
                <a:xfrm>
                  <a:off x="53389" y="914711"/>
                  <a:ext cx="1246814" cy="101156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</p:grpSp>
          <p:sp>
            <p:nvSpPr>
              <p:cNvPr id="680" name="خط"/>
              <p:cNvSpPr/>
              <p:nvPr/>
            </p:nvSpPr>
            <p:spPr>
              <a:xfrm>
                <a:off x="193182" y="952811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681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pic>
        <p:nvPicPr>
          <p:cNvPr id="684" name="IMG_8499.png" descr="IMG_8499.png"/>
          <p:cNvPicPr>
            <a:picLocks noChangeAspect="1"/>
          </p:cNvPicPr>
          <p:nvPr/>
        </p:nvPicPr>
        <p:blipFill>
          <a:blip r:embed="rId33">
            <a:extLst/>
          </a:blip>
          <a:srcRect l="15184" t="0" r="0" b="5224"/>
          <a:stretch>
            <a:fillRect/>
          </a:stretch>
        </p:blipFill>
        <p:spPr>
          <a:xfrm>
            <a:off x="9030255" y="9194015"/>
            <a:ext cx="4163321" cy="3053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8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1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1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1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0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9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0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7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17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38477" t="41245" r="46986" b="50000"/>
          <a:stretch>
            <a:fillRect/>
          </a:stretch>
        </p:blipFill>
        <p:spPr>
          <a:xfrm>
            <a:off x="18252755" y="1614353"/>
            <a:ext cx="4425343" cy="186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84680" t="53344" r="782" b="37901"/>
          <a:stretch>
            <a:fillRect/>
          </a:stretch>
        </p:blipFill>
        <p:spPr>
          <a:xfrm>
            <a:off x="18817203" y="5314424"/>
            <a:ext cx="4425343" cy="186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38477" t="53230" r="46986" b="38014"/>
          <a:stretch>
            <a:fillRect/>
          </a:stretch>
        </p:blipFill>
        <p:spPr>
          <a:xfrm>
            <a:off x="15620494" y="8896019"/>
            <a:ext cx="4425344" cy="1861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4" name="تجميع"/>
          <p:cNvGrpSpPr/>
          <p:nvPr/>
        </p:nvGrpSpPr>
        <p:grpSpPr>
          <a:xfrm>
            <a:off x="16635486" y="1549819"/>
            <a:ext cx="2166788" cy="1926276"/>
            <a:chOff x="0" y="0"/>
            <a:chExt cx="2166787" cy="1926274"/>
          </a:xfrm>
        </p:grpSpPr>
        <p:sp>
          <p:nvSpPr>
            <p:cNvPr id="720" name="٢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721" name="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722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23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29" name="تجميع"/>
          <p:cNvGrpSpPr/>
          <p:nvPr/>
        </p:nvGrpSpPr>
        <p:grpSpPr>
          <a:xfrm>
            <a:off x="14662126" y="1549819"/>
            <a:ext cx="2166788" cy="1926276"/>
            <a:chOff x="0" y="0"/>
            <a:chExt cx="2166787" cy="1926274"/>
          </a:xfrm>
        </p:grpSpPr>
        <p:sp>
          <p:nvSpPr>
            <p:cNvPr id="725" name="١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726" name="٣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727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28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34" name="تجميع"/>
          <p:cNvGrpSpPr/>
          <p:nvPr/>
        </p:nvGrpSpPr>
        <p:grpSpPr>
          <a:xfrm>
            <a:off x="17169362" y="5314424"/>
            <a:ext cx="2166788" cy="1926276"/>
            <a:chOff x="0" y="0"/>
            <a:chExt cx="2166787" cy="1926274"/>
          </a:xfrm>
        </p:grpSpPr>
        <p:sp>
          <p:nvSpPr>
            <p:cNvPr id="730" name="٨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31" name="٨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32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33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37" name="تجميع"/>
          <p:cNvGrpSpPr/>
          <p:nvPr/>
        </p:nvGrpSpPr>
        <p:grpSpPr>
          <a:xfrm>
            <a:off x="15118857" y="5627179"/>
            <a:ext cx="2214875" cy="1203913"/>
            <a:chOff x="0" y="0"/>
            <a:chExt cx="2214874" cy="1203911"/>
          </a:xfrm>
        </p:grpSpPr>
        <p:sp>
          <p:nvSpPr>
            <p:cNvPr id="735" name="١"/>
            <p:cNvSpPr txBox="1"/>
            <p:nvPr/>
          </p:nvSpPr>
          <p:spPr>
            <a:xfrm>
              <a:off x="0" y="0"/>
              <a:ext cx="1353592" cy="12039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736" name="="/>
            <p:cNvSpPr txBox="1"/>
            <p:nvPr/>
          </p:nvSpPr>
          <p:spPr>
            <a:xfrm>
              <a:off x="968061" y="0"/>
              <a:ext cx="1246814" cy="11077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42" name="تجميع"/>
          <p:cNvGrpSpPr/>
          <p:nvPr/>
        </p:nvGrpSpPr>
        <p:grpSpPr>
          <a:xfrm>
            <a:off x="13563858" y="8896019"/>
            <a:ext cx="2166788" cy="1926276"/>
            <a:chOff x="0" y="0"/>
            <a:chExt cx="2166787" cy="1926274"/>
          </a:xfrm>
        </p:grpSpPr>
        <p:sp>
          <p:nvSpPr>
            <p:cNvPr id="738" name="١٠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  <p:sp>
          <p:nvSpPr>
            <p:cNvPr id="739" name="٩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740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41" name="="/>
            <p:cNvSpPr txBox="1"/>
            <p:nvPr/>
          </p:nvSpPr>
          <p:spPr>
            <a:xfrm>
              <a:off x="919974" y="312755"/>
              <a:ext cx="1246814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748" name="تجميع"/>
          <p:cNvGrpSpPr/>
          <p:nvPr/>
        </p:nvGrpSpPr>
        <p:grpSpPr>
          <a:xfrm>
            <a:off x="10418068" y="8896019"/>
            <a:ext cx="3145791" cy="1926276"/>
            <a:chOff x="0" y="0"/>
            <a:chExt cx="3145789" cy="1926274"/>
          </a:xfrm>
        </p:grpSpPr>
        <p:sp>
          <p:nvSpPr>
            <p:cNvPr id="743" name="١"/>
            <p:cNvSpPr txBox="1"/>
            <p:nvPr/>
          </p:nvSpPr>
          <p:spPr>
            <a:xfrm>
              <a:off x="979002" y="0"/>
              <a:ext cx="1353593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744" name="٩"/>
            <p:cNvSpPr txBox="1"/>
            <p:nvPr/>
          </p:nvSpPr>
          <p:spPr>
            <a:xfrm>
              <a:off x="1032392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745" name="خط"/>
            <p:cNvSpPr/>
            <p:nvPr/>
          </p:nvSpPr>
          <p:spPr>
            <a:xfrm>
              <a:off x="1172184" y="952811"/>
              <a:ext cx="967229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746" name="="/>
            <p:cNvSpPr txBox="1"/>
            <p:nvPr/>
          </p:nvSpPr>
          <p:spPr>
            <a:xfrm>
              <a:off x="1898977" y="312755"/>
              <a:ext cx="1246813" cy="1107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747" name="١"/>
            <p:cNvSpPr txBox="1"/>
            <p:nvPr/>
          </p:nvSpPr>
          <p:spPr>
            <a:xfrm>
              <a:off x="0" y="402918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749" name="IMG_8500.png" descr="IMG_8500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8893333" y="1966826"/>
            <a:ext cx="6037071" cy="3018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8501.png" descr="IMG_8501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927096" y="5914097"/>
            <a:ext cx="6529807" cy="2653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8502.png" descr="IMG_8502.png"/>
          <p:cNvPicPr>
            <a:picLocks noChangeAspect="1"/>
          </p:cNvPicPr>
          <p:nvPr/>
        </p:nvPicPr>
        <p:blipFill>
          <a:blip r:embed="rId33">
            <a:extLst/>
          </a:blip>
          <a:srcRect l="3789" t="0" r="14853" b="50000"/>
          <a:stretch>
            <a:fillRect/>
          </a:stretch>
        </p:blipFill>
        <p:spPr>
          <a:xfrm>
            <a:off x="2264193" y="10321342"/>
            <a:ext cx="6452915" cy="124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G_8502.png" descr="IMG_8502.png"/>
          <p:cNvPicPr>
            <a:picLocks noChangeAspect="1"/>
          </p:cNvPicPr>
          <p:nvPr/>
        </p:nvPicPr>
        <p:blipFill>
          <a:blip r:embed="rId33">
            <a:extLst/>
          </a:blip>
          <a:srcRect l="84272" t="0" r="5456" b="50000"/>
          <a:stretch>
            <a:fillRect/>
          </a:stretch>
        </p:blipFill>
        <p:spPr>
          <a:xfrm>
            <a:off x="8927097" y="10321342"/>
            <a:ext cx="814641" cy="124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5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5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8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6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5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6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0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9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1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1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9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9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0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02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3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5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6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7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3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1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16" name="IMG_8483.png" descr="IMG_8483.png"/>
          <p:cNvPicPr>
            <a:picLocks noChangeAspect="1"/>
          </p:cNvPicPr>
          <p:nvPr/>
        </p:nvPicPr>
        <p:blipFill>
          <a:blip r:embed="rId31">
            <a:extLst/>
          </a:blip>
          <a:srcRect l="1161" t="64817" r="0" b="18783"/>
          <a:stretch>
            <a:fillRect/>
          </a:stretch>
        </p:blipFill>
        <p:spPr>
          <a:xfrm>
            <a:off x="3405079" y="2366036"/>
            <a:ext cx="20028647" cy="2321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2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2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1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2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2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4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4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4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3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3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3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33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35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6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8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9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0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1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2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6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49" name="IMG_8483.png" descr="IMG_8483.png"/>
          <p:cNvPicPr>
            <a:picLocks noChangeAspect="1"/>
          </p:cNvPicPr>
          <p:nvPr/>
        </p:nvPicPr>
        <p:blipFill>
          <a:blip r:embed="rId30">
            <a:extLst/>
          </a:blip>
          <a:srcRect l="1161" t="64817" r="0" b="18783"/>
          <a:stretch>
            <a:fillRect/>
          </a:stretch>
        </p:blipFill>
        <p:spPr>
          <a:xfrm>
            <a:off x="3405079" y="2366036"/>
            <a:ext cx="20028647" cy="23211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1" name="تجميع"/>
          <p:cNvGrpSpPr/>
          <p:nvPr/>
        </p:nvGrpSpPr>
        <p:grpSpPr>
          <a:xfrm>
            <a:off x="6036173" y="5298809"/>
            <a:ext cx="14766506" cy="1926276"/>
            <a:chOff x="0" y="0"/>
            <a:chExt cx="14766504" cy="1926274"/>
          </a:xfrm>
        </p:grpSpPr>
        <p:grpSp>
          <p:nvGrpSpPr>
            <p:cNvPr id="856" name="تجميع"/>
            <p:cNvGrpSpPr/>
            <p:nvPr/>
          </p:nvGrpSpPr>
          <p:grpSpPr>
            <a:xfrm>
              <a:off x="4393133" y="0"/>
              <a:ext cx="10373372" cy="1926275"/>
              <a:chOff x="0" y="0"/>
              <a:chExt cx="10373371" cy="1926274"/>
            </a:xfrm>
          </p:grpSpPr>
          <p:sp>
            <p:nvSpPr>
              <p:cNvPr id="850" name="٥"/>
              <p:cNvSpPr txBox="1"/>
              <p:nvPr/>
            </p:nvSpPr>
            <p:spPr>
              <a:xfrm>
                <a:off x="885325" y="0"/>
                <a:ext cx="1353593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851" name="١٢"/>
              <p:cNvSpPr txBox="1"/>
              <p:nvPr/>
            </p:nvSpPr>
            <p:spPr>
              <a:xfrm>
                <a:off x="938715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852" name="خط"/>
              <p:cNvSpPr/>
              <p:nvPr/>
            </p:nvSpPr>
            <p:spPr>
              <a:xfrm>
                <a:off x="1078507" y="952811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53" name="="/>
              <p:cNvSpPr txBox="1"/>
              <p:nvPr/>
            </p:nvSpPr>
            <p:spPr>
              <a:xfrm>
                <a:off x="1805300" y="312755"/>
                <a:ext cx="1246813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854" name="الكسر الذي يمثل الجزء الذي تم طلاؤه"/>
              <p:cNvSpPr txBox="1"/>
              <p:nvPr/>
            </p:nvSpPr>
            <p:spPr>
              <a:xfrm>
                <a:off x="2670867" y="337477"/>
                <a:ext cx="7702505" cy="11798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42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الكسر الذي يمثل الجزء الذي تم طلاؤه</a:t>
                </a:r>
              </a:p>
            </p:txBody>
          </p:sp>
          <p:sp>
            <p:nvSpPr>
              <p:cNvPr id="855" name="+"/>
              <p:cNvSpPr txBox="1"/>
              <p:nvPr/>
            </p:nvSpPr>
            <p:spPr>
              <a:xfrm>
                <a:off x="0" y="312755"/>
                <a:ext cx="1246813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grpSp>
          <p:nvGrpSpPr>
            <p:cNvPr id="860" name="تجميع"/>
            <p:cNvGrpSpPr/>
            <p:nvPr/>
          </p:nvGrpSpPr>
          <p:grpSpPr>
            <a:xfrm>
              <a:off x="3568342" y="0"/>
              <a:ext cx="1353593" cy="1926275"/>
              <a:chOff x="0" y="0"/>
              <a:chExt cx="1353591" cy="1926274"/>
            </a:xfrm>
          </p:grpSpPr>
          <p:sp>
            <p:nvSpPr>
              <p:cNvPr id="857" name="٤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858" name="١٢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859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865" name="تجميع"/>
            <p:cNvGrpSpPr/>
            <p:nvPr/>
          </p:nvGrpSpPr>
          <p:grpSpPr>
            <a:xfrm>
              <a:off x="1736475" y="0"/>
              <a:ext cx="2166788" cy="1926275"/>
              <a:chOff x="0" y="0"/>
              <a:chExt cx="2166787" cy="1926274"/>
            </a:xfrm>
          </p:grpSpPr>
          <p:sp>
            <p:nvSpPr>
              <p:cNvPr id="861" name="٩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862" name="١٢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  <p:sp>
            <p:nvSpPr>
              <p:cNvPr id="863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64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870" name="تجميع"/>
            <p:cNvGrpSpPr/>
            <p:nvPr/>
          </p:nvGrpSpPr>
          <p:grpSpPr>
            <a:xfrm>
              <a:off x="0" y="0"/>
              <a:ext cx="2166787" cy="1926275"/>
              <a:chOff x="0" y="0"/>
              <a:chExt cx="2166787" cy="1926274"/>
            </a:xfrm>
          </p:grpSpPr>
          <p:sp>
            <p:nvSpPr>
              <p:cNvPr id="866" name="٣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867" name="٤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868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69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7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7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0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8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7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7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8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0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0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0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0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8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1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3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2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1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1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1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19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0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21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2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24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5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2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35" name="IMG_8496.png" descr="IMG_8496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6189023" y="2131567"/>
            <a:ext cx="16878344" cy="216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4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4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3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1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4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4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6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6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6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5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4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4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5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5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5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5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5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5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6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6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6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68" name="IMG_8496.png" descr="IMG_8496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6189023" y="2131567"/>
            <a:ext cx="16878344" cy="2160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6" name="تجميع"/>
          <p:cNvGrpSpPr/>
          <p:nvPr/>
        </p:nvGrpSpPr>
        <p:grpSpPr>
          <a:xfrm>
            <a:off x="11960751" y="5202879"/>
            <a:ext cx="6668588" cy="1938976"/>
            <a:chOff x="0" y="0"/>
            <a:chExt cx="6668586" cy="1938974"/>
          </a:xfrm>
        </p:grpSpPr>
        <p:grpSp>
          <p:nvGrpSpPr>
            <p:cNvPr id="972" name="تجميع"/>
            <p:cNvGrpSpPr/>
            <p:nvPr/>
          </p:nvGrpSpPr>
          <p:grpSpPr>
            <a:xfrm>
              <a:off x="5314995" y="12700"/>
              <a:ext cx="1353592" cy="1926275"/>
              <a:chOff x="0" y="0"/>
              <a:chExt cx="1353591" cy="1926274"/>
            </a:xfrm>
          </p:grpSpPr>
          <p:sp>
            <p:nvSpPr>
              <p:cNvPr id="969" name="٦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970" name="٩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971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977" name="تجميع"/>
            <p:cNvGrpSpPr/>
            <p:nvPr/>
          </p:nvGrpSpPr>
          <p:grpSpPr>
            <a:xfrm>
              <a:off x="3398477" y="0"/>
              <a:ext cx="2166788" cy="1926275"/>
              <a:chOff x="0" y="0"/>
              <a:chExt cx="2166787" cy="1926274"/>
            </a:xfrm>
          </p:grpSpPr>
          <p:sp>
            <p:nvSpPr>
              <p:cNvPr id="973" name="٣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974" name="٩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975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976" name="+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grpSp>
          <p:nvGrpSpPr>
            <p:cNvPr id="982" name="تجميع"/>
            <p:cNvGrpSpPr/>
            <p:nvPr/>
          </p:nvGrpSpPr>
          <p:grpSpPr>
            <a:xfrm>
              <a:off x="1584049" y="0"/>
              <a:ext cx="2166788" cy="1875475"/>
              <a:chOff x="0" y="0"/>
              <a:chExt cx="2166787" cy="1875474"/>
            </a:xfrm>
          </p:grpSpPr>
          <p:sp>
            <p:nvSpPr>
              <p:cNvPr id="978" name="٩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979" name="٩"/>
              <p:cNvSpPr txBox="1"/>
              <p:nvPr/>
            </p:nvSpPr>
            <p:spPr>
              <a:xfrm>
                <a:off x="78789" y="8639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980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981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985" name="تجميع"/>
            <p:cNvGrpSpPr/>
            <p:nvPr/>
          </p:nvGrpSpPr>
          <p:grpSpPr>
            <a:xfrm>
              <a:off x="0" y="163839"/>
              <a:ext cx="1976998" cy="1456370"/>
              <a:chOff x="0" y="0"/>
              <a:chExt cx="1976998" cy="1456369"/>
            </a:xfrm>
          </p:grpSpPr>
          <p:sp>
            <p:nvSpPr>
              <p:cNvPr id="983" name="١"/>
              <p:cNvSpPr txBox="1"/>
              <p:nvPr/>
            </p:nvSpPr>
            <p:spPr>
              <a:xfrm>
                <a:off x="0" y="0"/>
                <a:ext cx="1353592" cy="14563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984" name="="/>
              <p:cNvSpPr txBox="1"/>
              <p:nvPr/>
            </p:nvSpPr>
            <p:spPr>
              <a:xfrm>
                <a:off x="730185" y="17431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sp>
        <p:nvSpPr>
          <p:cNvPr id="987" name="ستة أتساع + ثلاثة أتساع = تسعة أتساع = واحد"/>
          <p:cNvSpPr txBox="1"/>
          <p:nvPr/>
        </p:nvSpPr>
        <p:spPr>
          <a:xfrm>
            <a:off x="8363361" y="7479862"/>
            <a:ext cx="11047314" cy="12279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4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ستة أتساع + ثلاثة أتساع = تسعة أتساع = واحد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9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8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99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99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8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0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0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1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02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2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26" name="IMG_4038.png" descr="IMG_4038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2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51" name="IMG_8484.png" descr="IMG_8484.png"/>
          <p:cNvPicPr>
            <a:picLocks noChangeAspect="1"/>
          </p:cNvPicPr>
          <p:nvPr/>
        </p:nvPicPr>
        <p:blipFill>
          <a:blip r:embed="rId31">
            <a:extLst/>
          </a:blip>
          <a:srcRect l="0" t="36419" r="0" b="44576"/>
          <a:stretch>
            <a:fillRect/>
          </a:stretch>
        </p:blipFill>
        <p:spPr>
          <a:xfrm>
            <a:off x="1576815" y="2997380"/>
            <a:ext cx="22028492" cy="1323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7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6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5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5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5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5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5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6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6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6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7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7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7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75" name="IMG_8484.png" descr="IMG_8484.png"/>
          <p:cNvPicPr>
            <a:picLocks noChangeAspect="1"/>
          </p:cNvPicPr>
          <p:nvPr/>
        </p:nvPicPr>
        <p:blipFill>
          <a:blip r:embed="rId30">
            <a:extLst/>
          </a:blip>
          <a:srcRect l="0" t="36419" r="0" b="44576"/>
          <a:stretch>
            <a:fillRect/>
          </a:stretch>
        </p:blipFill>
        <p:spPr>
          <a:xfrm>
            <a:off x="1963648" y="3061640"/>
            <a:ext cx="21490142" cy="12912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9" name="تجميع"/>
          <p:cNvGrpSpPr/>
          <p:nvPr/>
        </p:nvGrpSpPr>
        <p:grpSpPr>
          <a:xfrm>
            <a:off x="15695379" y="4500994"/>
            <a:ext cx="1353593" cy="1926276"/>
            <a:chOff x="0" y="0"/>
            <a:chExt cx="1353591" cy="1926274"/>
          </a:xfrm>
        </p:grpSpPr>
        <p:sp>
          <p:nvSpPr>
            <p:cNvPr id="1076" name="٨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1077" name="١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078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</p:grpSp>
      <p:grpSp>
        <p:nvGrpSpPr>
          <p:cNvPr id="1083" name="تجميع"/>
          <p:cNvGrpSpPr/>
          <p:nvPr/>
        </p:nvGrpSpPr>
        <p:grpSpPr>
          <a:xfrm>
            <a:off x="16420290" y="6928450"/>
            <a:ext cx="1353592" cy="1926276"/>
            <a:chOff x="0" y="0"/>
            <a:chExt cx="1353591" cy="1926274"/>
          </a:xfrm>
        </p:grpSpPr>
        <p:sp>
          <p:nvSpPr>
            <p:cNvPr id="1080" name="٨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1081" name="١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082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</p:grpSp>
      <p:grpSp>
        <p:nvGrpSpPr>
          <p:cNvPr id="1088" name="تجميع"/>
          <p:cNvGrpSpPr/>
          <p:nvPr/>
        </p:nvGrpSpPr>
        <p:grpSpPr>
          <a:xfrm>
            <a:off x="12843512" y="4352675"/>
            <a:ext cx="2707184" cy="1926276"/>
            <a:chOff x="0" y="0"/>
            <a:chExt cx="2707183" cy="1926274"/>
          </a:xfrm>
        </p:grpSpPr>
        <p:sp>
          <p:nvSpPr>
            <p:cNvPr id="1084" name="٤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085" name="١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086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1087" name="،"/>
            <p:cNvSpPr txBox="1"/>
            <p:nvPr/>
          </p:nvSpPr>
          <p:spPr>
            <a:xfrm>
              <a:off x="1353591" y="451005"/>
              <a:ext cx="1353593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،</a:t>
              </a:r>
            </a:p>
          </p:txBody>
        </p:sp>
      </p:grpSp>
      <p:grpSp>
        <p:nvGrpSpPr>
          <p:cNvPr id="1093" name="تجميع"/>
          <p:cNvGrpSpPr/>
          <p:nvPr/>
        </p:nvGrpSpPr>
        <p:grpSpPr>
          <a:xfrm>
            <a:off x="14571595" y="6908800"/>
            <a:ext cx="2238918" cy="1926276"/>
            <a:chOff x="0" y="0"/>
            <a:chExt cx="2238917" cy="1926274"/>
          </a:xfrm>
        </p:grpSpPr>
        <p:sp>
          <p:nvSpPr>
            <p:cNvPr id="1089" name="٤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090" name="١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091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1092" name="+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+</a:t>
              </a:r>
            </a:p>
          </p:txBody>
        </p:sp>
      </p:grpSp>
      <p:grpSp>
        <p:nvGrpSpPr>
          <p:cNvPr id="1098" name="تجميع"/>
          <p:cNvGrpSpPr/>
          <p:nvPr/>
        </p:nvGrpSpPr>
        <p:grpSpPr>
          <a:xfrm>
            <a:off x="12561265" y="6858000"/>
            <a:ext cx="2238918" cy="1926276"/>
            <a:chOff x="0" y="0"/>
            <a:chExt cx="2238917" cy="1926274"/>
          </a:xfrm>
        </p:grpSpPr>
        <p:sp>
          <p:nvSpPr>
            <p:cNvPr id="1094" name="١٢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1095" name="١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1096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1097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1103" name="تجميع"/>
          <p:cNvGrpSpPr/>
          <p:nvPr/>
        </p:nvGrpSpPr>
        <p:grpSpPr>
          <a:xfrm>
            <a:off x="10620325" y="6858000"/>
            <a:ext cx="2238919" cy="1926276"/>
            <a:chOff x="0" y="0"/>
            <a:chExt cx="2238917" cy="1926274"/>
          </a:xfrm>
        </p:grpSpPr>
        <p:sp>
          <p:nvSpPr>
            <p:cNvPr id="1099" name="٣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100" name="٤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101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1102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111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08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10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7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1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0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121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114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2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2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0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125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3" name="IMG_8485.jpeg"/>
          <p:cNvGrpSpPr/>
          <p:nvPr/>
        </p:nvGrpSpPr>
        <p:grpSpPr>
          <a:xfrm>
            <a:off x="4417952" y="1255195"/>
            <a:ext cx="9734948" cy="11647092"/>
            <a:chOff x="0" y="0"/>
            <a:chExt cx="9734946" cy="11647090"/>
          </a:xfrm>
        </p:grpSpPr>
        <p:pic>
          <p:nvPicPr>
            <p:cNvPr id="1132" name="IMG_8485.jpeg" descr="IMG_848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633380" cy="11545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1" name="IMG_8485.jpeg" descr="IMG_848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34947" cy="11647091"/>
            </a:xfrm>
            <a:prstGeom prst="rect">
              <a:avLst/>
            </a:prstGeom>
            <a:effectLst/>
          </p:spPr>
        </p:pic>
      </p:grpSp>
      <p:grpSp>
        <p:nvGrpSpPr>
          <p:cNvPr id="1136" name="IMG_8487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135" name="IMG_8487.jpeg" descr="IMG_848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461" r="0" b="3461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4" name="IMG_8487.jpeg" descr="IMG_8487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1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4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14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4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4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4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14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14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4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4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15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15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5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6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6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6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15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6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6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6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6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1171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72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75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7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178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79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84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180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5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86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87" name="٩ ، ١٧ ، ٢٠"/>
          <p:cNvSpPr txBox="1"/>
          <p:nvPr/>
        </p:nvSpPr>
        <p:spPr>
          <a:xfrm>
            <a:off x="6242975" y="5495094"/>
            <a:ext cx="3261958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١٧ ، ٢٠</a:t>
            </a:r>
          </a:p>
        </p:txBody>
      </p:sp>
      <p:sp>
        <p:nvSpPr>
          <p:cNvPr id="1188" name="١٥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graphicFrame>
        <p:nvGraphicFramePr>
          <p:cNvPr id="1189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44" name="IMG_8477.png" descr="IMG_8477.png"/>
          <p:cNvPicPr>
            <a:picLocks noChangeAspect="1"/>
          </p:cNvPicPr>
          <p:nvPr/>
        </p:nvPicPr>
        <p:blipFill>
          <a:blip r:embed="rId31">
            <a:extLst/>
          </a:blip>
          <a:srcRect l="18120" t="62441" r="6120" b="17561"/>
          <a:stretch>
            <a:fillRect/>
          </a:stretch>
        </p:blipFill>
        <p:spPr>
          <a:xfrm>
            <a:off x="8468773" y="4860001"/>
            <a:ext cx="9512935" cy="23163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5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6" name="IMG_8404.png" descr="IMG_8404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8" name="IMG_8403.png" descr="IMG_8403.png"/>
          <p:cNvPicPr>
            <a:picLocks noChangeAspect="1"/>
          </p:cNvPicPr>
          <p:nvPr/>
        </p:nvPicPr>
        <p:blipFill>
          <a:blip r:embed="rId3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2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pic>
        <p:nvPicPr>
          <p:cNvPr id="355" name="IMG_8478.png" descr="IMG_8478.png"/>
          <p:cNvPicPr>
            <a:picLocks noChangeAspect="1"/>
          </p:cNvPicPr>
          <p:nvPr/>
        </p:nvPicPr>
        <p:blipFill>
          <a:blip r:embed="rId2">
            <a:extLst/>
          </a:blip>
          <a:srcRect l="1031" t="22071" r="6832" b="35814"/>
          <a:stretch>
            <a:fillRect/>
          </a:stretch>
        </p:blipFill>
        <p:spPr>
          <a:xfrm>
            <a:off x="1842491" y="3682560"/>
            <a:ext cx="21224783" cy="4505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6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7" name="IMG_8405.png" descr="IMG_840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9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7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5" name="IMG_4012.png" descr="IMG_4012.pn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" name="IMG_4015.jpeg" descr="IMG_4015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67" name="IMG_4016.jpeg" descr="IMG_4016.jpeg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8" name="صورة 20" descr="صورة 20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0" name="IMG_4017.jpeg" descr="IMG_4017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" name="IMG_4020.jpeg" descr="IMG_4020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" name="IMG_4022.jpeg" descr="IMG_4022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3.png" descr="IMG_4023.pn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4.jpeg" descr="IMG_4024.jpeg"/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78" name="Picture 2" descr="Picture 2">
              <a:hlinkClick r:id="rId2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تجميع"/>
          <p:cNvGrpSpPr/>
          <p:nvPr/>
        </p:nvGrpSpPr>
        <p:grpSpPr>
          <a:xfrm>
            <a:off x="1283391" y="200661"/>
            <a:ext cx="3792308" cy="2165376"/>
            <a:chOff x="0" y="0"/>
            <a:chExt cx="3792307" cy="2165374"/>
          </a:xfrm>
        </p:grpSpPr>
        <p:grpSp>
          <p:nvGrpSpPr>
            <p:cNvPr id="384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8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pic>
        <p:nvPicPr>
          <p:cNvPr id="387" name="IMG_8478.png" descr="IMG_8478.png"/>
          <p:cNvPicPr>
            <a:picLocks noChangeAspect="1"/>
          </p:cNvPicPr>
          <p:nvPr/>
        </p:nvPicPr>
        <p:blipFill>
          <a:blip r:embed="rId2">
            <a:extLst/>
          </a:blip>
          <a:srcRect l="10698" t="70282" r="2541" b="0"/>
          <a:stretch>
            <a:fillRect/>
          </a:stretch>
        </p:blipFill>
        <p:spPr>
          <a:xfrm>
            <a:off x="2188209" y="4714450"/>
            <a:ext cx="21245553" cy="3379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تجميع"/>
          <p:cNvGrpSpPr/>
          <p:nvPr/>
        </p:nvGrpSpPr>
        <p:grpSpPr>
          <a:xfrm>
            <a:off x="5184739" y="38099"/>
            <a:ext cx="4483109" cy="2116028"/>
            <a:chOff x="0" y="0"/>
            <a:chExt cx="4483108" cy="2116026"/>
          </a:xfrm>
        </p:grpSpPr>
        <p:sp>
          <p:nvSpPr>
            <p:cNvPr id="38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89" name="IMG_8405.png" descr="IMG_840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0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0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9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97" name="IMG_4012.png" descr="IMG_4012.pn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8" name="IMG_4015.jpeg" descr="IMG_4015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99" name="IMG_4016.jpeg" descr="IMG_4016.jpeg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0" name="صورة 20" descr="صورة 20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2" name="IMG_4017.jpeg" descr="IMG_4017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20.jpeg" descr="IMG_4020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22.jpeg" descr="IMG_4022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5" name="IMG_4023.png" descr="IMG_4023.pn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24.jpeg" descr="IMG_4024.jpeg"/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0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0" name="Picture 2" descr="Picture 2">
              <a:hlinkClick r:id="rId2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G_8479.png" descr="IMG_8479.png"/>
          <p:cNvPicPr>
            <a:picLocks noChangeAspect="1"/>
          </p:cNvPicPr>
          <p:nvPr/>
        </p:nvPicPr>
        <p:blipFill>
          <a:blip r:embed="rId2">
            <a:extLst/>
          </a:blip>
          <a:srcRect l="36816" t="3593" r="34274" b="85376"/>
          <a:stretch>
            <a:fillRect/>
          </a:stretch>
        </p:blipFill>
        <p:spPr>
          <a:xfrm>
            <a:off x="16457642" y="1526360"/>
            <a:ext cx="6688509" cy="1436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8479.png" descr="IMG_8479.png"/>
          <p:cNvPicPr>
            <a:picLocks noChangeAspect="1"/>
          </p:cNvPicPr>
          <p:nvPr/>
        </p:nvPicPr>
        <p:blipFill>
          <a:blip r:embed="rId2">
            <a:extLst/>
          </a:blip>
          <a:srcRect l="15252" t="16955" r="6254" b="69775"/>
          <a:stretch>
            <a:fillRect/>
          </a:stretch>
        </p:blipFill>
        <p:spPr>
          <a:xfrm>
            <a:off x="7825893" y="2706266"/>
            <a:ext cx="14379514" cy="1368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G_8479.png" descr="IMG_8479.png"/>
          <p:cNvPicPr>
            <a:picLocks noChangeAspect="1"/>
          </p:cNvPicPr>
          <p:nvPr/>
        </p:nvPicPr>
        <p:blipFill>
          <a:blip r:embed="rId2">
            <a:extLst/>
          </a:blip>
          <a:srcRect l="33048" t="31144" r="13243" b="3266"/>
          <a:stretch>
            <a:fillRect/>
          </a:stretch>
        </p:blipFill>
        <p:spPr>
          <a:xfrm>
            <a:off x="7825893" y="4521519"/>
            <a:ext cx="11584939" cy="7965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4" name="تجميع"/>
          <p:cNvGrpSpPr/>
          <p:nvPr/>
        </p:nvGrpSpPr>
        <p:grpSpPr>
          <a:xfrm>
            <a:off x="1613254" y="56333"/>
            <a:ext cx="7993890" cy="2328843"/>
            <a:chOff x="0" y="0"/>
            <a:chExt cx="7993888" cy="2328841"/>
          </a:xfrm>
        </p:grpSpPr>
        <p:sp>
          <p:nvSpPr>
            <p:cNvPr id="417" name="Google Shape;525;p13"/>
            <p:cNvSpPr/>
            <p:nvPr/>
          </p:nvSpPr>
          <p:spPr>
            <a:xfrm>
              <a:off x="3529448" y="1666915"/>
              <a:ext cx="2925335" cy="57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22" name="تجميع"/>
            <p:cNvGrpSpPr/>
            <p:nvPr/>
          </p:nvGrpSpPr>
          <p:grpSpPr>
            <a:xfrm>
              <a:off x="-1" y="163467"/>
              <a:ext cx="3792309" cy="2165375"/>
              <a:chOff x="0" y="0"/>
              <a:chExt cx="3792307" cy="2165374"/>
            </a:xfrm>
          </p:grpSpPr>
          <p:grpSp>
            <p:nvGrpSpPr>
              <p:cNvPr id="420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41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1" name="مثال"/>
              <p:cNvSpPr/>
              <p:nvPr/>
            </p:nvSpPr>
            <p:spPr>
              <a:xfrm>
                <a:off x="562038" y="534642"/>
                <a:ext cx="26682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pic>
          <p:nvPicPr>
            <p:cNvPr id="423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920" t="37421" r="37421" b="35920"/>
            <a:stretch>
              <a:fillRect/>
            </a:stretch>
          </p:blipFill>
          <p:spPr>
            <a:xfrm>
              <a:off x="5272485" y="0"/>
              <a:ext cx="2721404" cy="2041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4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2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2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2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3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3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4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IMG_8480.png"/>
          <p:cNvGrpSpPr/>
          <p:nvPr/>
        </p:nvGrpSpPr>
        <p:grpSpPr>
          <a:xfrm>
            <a:off x="5647551" y="4380877"/>
            <a:ext cx="14099382" cy="7558088"/>
            <a:chOff x="0" y="0"/>
            <a:chExt cx="14099381" cy="7558087"/>
          </a:xfrm>
        </p:grpSpPr>
        <p:pic>
          <p:nvPicPr>
            <p:cNvPr id="449" name="IMG_8480.png" descr="IMG_848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177" t="15826" r="17675" b="5421"/>
            <a:stretch>
              <a:fillRect/>
            </a:stretch>
          </p:blipFill>
          <p:spPr>
            <a:xfrm>
              <a:off x="44450" y="44450"/>
              <a:ext cx="14010314" cy="74692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8" name="IMG_8480.png" descr="IMG_848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9382" cy="7558088"/>
            </a:xfrm>
            <a:prstGeom prst="rect">
              <a:avLst/>
            </a:prstGeom>
            <a:effectLst/>
          </p:spPr>
        </p:pic>
      </p:grpSp>
      <p:grpSp>
        <p:nvGrpSpPr>
          <p:cNvPr id="453" name="IMG_8480.png"/>
          <p:cNvGrpSpPr/>
          <p:nvPr/>
        </p:nvGrpSpPr>
        <p:grpSpPr>
          <a:xfrm>
            <a:off x="14383644" y="2783553"/>
            <a:ext cx="6169026" cy="1329136"/>
            <a:chOff x="0" y="0"/>
            <a:chExt cx="6169025" cy="1329134"/>
          </a:xfrm>
        </p:grpSpPr>
        <p:pic>
          <p:nvPicPr>
            <p:cNvPr id="452" name="IMG_8480.png" descr="IMG_848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287" t="1761" r="18900" b="86585"/>
            <a:stretch>
              <a:fillRect/>
            </a:stretch>
          </p:blipFill>
          <p:spPr>
            <a:xfrm>
              <a:off x="63500" y="63500"/>
              <a:ext cx="6042040" cy="12022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1" name="IMG_8480.png" descr="IMG_8480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169025" cy="1329135"/>
            </a:xfrm>
            <a:prstGeom prst="rect">
              <a:avLst/>
            </a:prstGeom>
            <a:effectLst/>
          </p:spPr>
        </p:pic>
      </p:grpSp>
      <p:grpSp>
        <p:nvGrpSpPr>
          <p:cNvPr id="462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58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456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4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7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461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0" name="IMG_8403.png" descr="IMG_840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63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7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6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6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69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0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1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2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4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6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2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18448" t="1154" r="60819" b="91967"/>
          <a:stretch>
            <a:fillRect/>
          </a:stretch>
        </p:blipFill>
        <p:spPr>
          <a:xfrm>
            <a:off x="17530544" y="1538022"/>
            <a:ext cx="5310356" cy="1230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73091" t="10640" r="4747" b="62840"/>
          <a:stretch>
            <a:fillRect/>
          </a:stretch>
        </p:blipFill>
        <p:spPr>
          <a:xfrm>
            <a:off x="19865815" y="3428674"/>
            <a:ext cx="3567787" cy="29821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88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31871" t="10789" r="28344" b="69746"/>
          <a:stretch>
            <a:fillRect/>
          </a:stretch>
        </p:blipFill>
        <p:spPr>
          <a:xfrm>
            <a:off x="10119964" y="2768731"/>
            <a:ext cx="7082657" cy="24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11388" t="11292" r="67964" b="54497"/>
          <a:stretch>
            <a:fillRect/>
          </a:stretch>
        </p:blipFill>
        <p:spPr>
          <a:xfrm>
            <a:off x="6561246" y="2328841"/>
            <a:ext cx="3727651" cy="4314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37129" t="33998" r="32216" b="33299"/>
          <a:stretch>
            <a:fillRect/>
          </a:stretch>
        </p:blipFill>
        <p:spPr>
          <a:xfrm>
            <a:off x="12410990" y="5284799"/>
            <a:ext cx="6999677" cy="5215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17008" t="67552" r="32015" b="13920"/>
          <a:stretch>
            <a:fillRect/>
          </a:stretch>
        </p:blipFill>
        <p:spPr>
          <a:xfrm>
            <a:off x="10289094" y="10208719"/>
            <a:ext cx="10282841" cy="261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8481.png" descr="IMG_8481.png"/>
          <p:cNvPicPr>
            <a:picLocks noChangeAspect="1"/>
          </p:cNvPicPr>
          <p:nvPr/>
        </p:nvPicPr>
        <p:blipFill>
          <a:blip r:embed="rId2">
            <a:extLst/>
          </a:blip>
          <a:srcRect l="31550" t="88968" r="32015" b="2494"/>
          <a:stretch>
            <a:fillRect/>
          </a:stretch>
        </p:blipFill>
        <p:spPr>
          <a:xfrm>
            <a:off x="2994824" y="11513843"/>
            <a:ext cx="7880216" cy="1289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9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9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7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50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2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1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0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0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8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9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10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1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3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6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1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IMG_8482.png" descr="IMG_8482.png"/>
          <p:cNvPicPr>
            <a:picLocks noChangeAspect="1"/>
          </p:cNvPicPr>
          <p:nvPr/>
        </p:nvPicPr>
        <p:blipFill>
          <a:blip r:embed="rId2">
            <a:extLst/>
          </a:blip>
          <a:srcRect l="74312" t="22685" r="0" b="35337"/>
          <a:stretch>
            <a:fillRect/>
          </a:stretch>
        </p:blipFill>
        <p:spPr>
          <a:xfrm>
            <a:off x="19410674" y="3531986"/>
            <a:ext cx="4091269" cy="31692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526" name="IMG_8482.png" descr="IMG_8482.png"/>
          <p:cNvPicPr>
            <a:picLocks noChangeAspect="1"/>
          </p:cNvPicPr>
          <p:nvPr/>
        </p:nvPicPr>
        <p:blipFill>
          <a:blip r:embed="rId2">
            <a:extLst/>
          </a:blip>
          <a:srcRect l="6263" t="20359" r="28238" b="34838"/>
          <a:stretch>
            <a:fillRect/>
          </a:stretch>
        </p:blipFill>
        <p:spPr>
          <a:xfrm>
            <a:off x="3591900" y="3264659"/>
            <a:ext cx="14748821" cy="4782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8482.png" descr="IMG_8482.png"/>
          <p:cNvPicPr>
            <a:picLocks noChangeAspect="1"/>
          </p:cNvPicPr>
          <p:nvPr/>
        </p:nvPicPr>
        <p:blipFill>
          <a:blip r:embed="rId2">
            <a:extLst/>
          </a:blip>
          <a:srcRect l="30056" t="5380" r="47138" b="84066"/>
          <a:stretch>
            <a:fillRect/>
          </a:stretch>
        </p:blipFill>
        <p:spPr>
          <a:xfrm>
            <a:off x="16542504" y="1538022"/>
            <a:ext cx="6175428" cy="135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G_8482.png" descr="IMG_8482.png"/>
          <p:cNvPicPr>
            <a:picLocks noChangeAspect="1"/>
          </p:cNvPicPr>
          <p:nvPr/>
        </p:nvPicPr>
        <p:blipFill>
          <a:blip r:embed="rId2">
            <a:extLst/>
          </a:blip>
          <a:srcRect l="27728" t="65586" r="32349" b="0"/>
          <a:stretch>
            <a:fillRect/>
          </a:stretch>
        </p:blipFill>
        <p:spPr>
          <a:xfrm>
            <a:off x="8359547" y="8047002"/>
            <a:ext cx="8989510" cy="3673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34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53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3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3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53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3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5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5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5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4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4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4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5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46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7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9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0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1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2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3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7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