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5DB"/>
          </a:solidFill>
        </a:fill>
      </a:tcStyle>
    </a:wholeTbl>
    <a:band2H>
      <a:tcTxStyle b="def" i="def"/>
      <a:tcStyle>
        <a:tcBdr/>
        <a:fill>
          <a:solidFill>
            <a:srgbClr val="F0F2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44D6C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44D6C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44D6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3" name="Shape 34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4" name="Shape 34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1.jpeg"/><Relationship Id="rId13" Type="http://schemas.openxmlformats.org/officeDocument/2006/relationships/image" Target="../media/image20.png"/><Relationship Id="rId14" Type="http://schemas.openxmlformats.org/officeDocument/2006/relationships/image" Target="../media/image2.jpeg"/><Relationship Id="rId15" Type="http://schemas.openxmlformats.org/officeDocument/2006/relationships/image" Target="../media/image2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1" cy="81660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1" cy="816602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5"/>
            <a:ext cx="816901" cy="8166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8"/>
            <a:ext cx="816901" cy="81660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1" cy="8166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3"/>
            <a:ext cx="816901" cy="81660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1" cy="8166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336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9" y="3899199"/>
            <a:ext cx="9703801" cy="1633501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9" y="5581779"/>
            <a:ext cx="9703801" cy="1056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9250" indent="-24130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349250" indent="2476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349250" indent="7048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349250" indent="11620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349250" indent="16192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90" b="30719"/>
          <a:stretch>
            <a:fillRect/>
          </a:stretch>
        </p:blipFill>
        <p:spPr>
          <a:xfrm>
            <a:off x="363134" y="541008"/>
            <a:ext cx="11260801" cy="336000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141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9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23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142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2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26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142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5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29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142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8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32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143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1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35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143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4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38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143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7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1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143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0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44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144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3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47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144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6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0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144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9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53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145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2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56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145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5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59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145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8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62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146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1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65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146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4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68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146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7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1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146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0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74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147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3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77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147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6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7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9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0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1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2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3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4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87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1485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86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88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3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4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5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6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1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1499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0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04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1502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3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07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1505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6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0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1508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9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3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1511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2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6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1514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5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9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1517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8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2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1520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1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5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1523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4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8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1526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7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1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1529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0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4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1532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3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7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1535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6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0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1538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9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3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1541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2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6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1544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5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47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48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1551" name="Google Shape;355;p1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154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0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155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0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64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156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3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67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156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6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0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156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9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73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157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2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76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157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5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79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157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8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82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158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1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85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158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4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88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158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7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1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158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0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594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159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3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597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159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6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0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159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9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03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160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2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06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160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5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09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160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8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12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161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1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15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161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4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18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161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7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1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1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2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3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4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5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28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1626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27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29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4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5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6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7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42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1640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1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45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1643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4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48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1646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7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1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1649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0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4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1652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3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7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1655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6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0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1658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9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3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1661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2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6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1664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5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9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1667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8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2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1670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1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5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1673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4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8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1676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7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1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1679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0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4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1682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3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7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1685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6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88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89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1692" name="Google Shape;358;p12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169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1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6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170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1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05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170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4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08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170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7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1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170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0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14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171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3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17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171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6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0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171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9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23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172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2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26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172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5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29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172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8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32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173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1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35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173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4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38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173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7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1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173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0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44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174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3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47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174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6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0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174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9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53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175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2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56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175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5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59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175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8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0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1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2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3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4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5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6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69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1767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8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0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5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6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7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8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83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1781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82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86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1784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85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89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1787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88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2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1790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1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5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1793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4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8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1796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7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1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1799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0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4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1802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3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7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1805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6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0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1808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9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3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1811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2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6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1814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5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9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1817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8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2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1820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1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5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1823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4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8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1826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7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29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0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1833" name="Google Shape;361;p13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183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32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184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2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46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184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5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49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184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8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52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185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1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55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185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4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58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185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7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1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185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0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64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186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3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67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186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6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0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186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9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73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187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2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76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187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5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79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187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8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82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188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1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85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188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4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88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188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7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1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188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0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894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189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3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897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189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6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0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189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9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2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03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04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05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06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07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0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1908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09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1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6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7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8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9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24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1922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23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7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1925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26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0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1928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29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3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1931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2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6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1934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5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9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1937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8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2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1940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1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5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1943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4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8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1946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7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1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1949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0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4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1952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3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7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1955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6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0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1958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9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3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1961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2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6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1964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5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9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1967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8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0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1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1974" name="Google Shape;364;p14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197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73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4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198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3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987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198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6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990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198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9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993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199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92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996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199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95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99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199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98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002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200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01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00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5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6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7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12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2010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1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13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8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9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20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21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22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23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6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2024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2027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2030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2033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2036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2039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2042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2045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2048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2051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2054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2057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2060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2063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8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2066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7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1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2069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70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72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sp>
        <p:nvSpPr>
          <p:cNvPr id="20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208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9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93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209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2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6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209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5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9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209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8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102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210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1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5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210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4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8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210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7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11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210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0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14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211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3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7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211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6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20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211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9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23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212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2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6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212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5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9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212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8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32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213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1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5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213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4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8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213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7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41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213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0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44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214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3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7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214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6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9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0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1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2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3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7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2155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6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8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4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5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6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7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8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71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2169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0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4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2172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3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7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2175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6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0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2178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9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3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2181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2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6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2184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5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9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2187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8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2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2190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1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5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2193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4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8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2196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7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1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2199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0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4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2202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3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7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2205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6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0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2208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9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3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2211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2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6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2214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5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7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228600" indent="-457200"/>
          </a:lstStyle>
          <a:p>
            <a:pPr/>
            <a:r>
              <a:t>نص العنوان</a:t>
            </a:r>
          </a:p>
        </p:txBody>
      </p:sp>
      <p:grpSp>
        <p:nvGrpSpPr>
          <p:cNvPr id="2221" name="Google Shape;373;p17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221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0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1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222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0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34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223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3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7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223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6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40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223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9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43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224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2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6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224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5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9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224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8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52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225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1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5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225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4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8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225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7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61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225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0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64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226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3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7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226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6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70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226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9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73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227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2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6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227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5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9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227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8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82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228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1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5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228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4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8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228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7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90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1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2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3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4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8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2296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7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9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5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6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7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8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9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12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2310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1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5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2313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4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8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2316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7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1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2319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0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4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2322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3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7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2325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6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0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2328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9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3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2331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2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6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2334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5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9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2337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8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2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2340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1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5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2343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4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8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2346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7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1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2349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0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4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2352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3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7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2355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6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8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228600" indent="-457200"/>
          </a:lstStyle>
          <a:p>
            <a:pPr/>
            <a:r>
              <a:t>نص العنوان</a:t>
            </a:r>
          </a:p>
        </p:txBody>
      </p:sp>
      <p:grpSp>
        <p:nvGrpSpPr>
          <p:cNvPr id="2362" name="Google Shape;376;p18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236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1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2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237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1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5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237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4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8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237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7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81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237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0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84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238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3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7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238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6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90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238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9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93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239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2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6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239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5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9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239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8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402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240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1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5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240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4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8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240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7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11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240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0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14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241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3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7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241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6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20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241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9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23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242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2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6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242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5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9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242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8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30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1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2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3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4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5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9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2437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8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40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6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7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8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9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50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53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2451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2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6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2454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5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9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2457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8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2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2460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1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5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2463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4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8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2466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7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1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2469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0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4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2472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3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7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2475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6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0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2478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9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3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2481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2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6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2484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5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9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2487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8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2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2490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1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5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2493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4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8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2496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7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9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5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228600" indent="-457200"/>
          </a:lstStyle>
          <a:p>
            <a:pPr/>
            <a:r>
              <a:t>نص العنوان</a:t>
            </a:r>
          </a:p>
        </p:txBody>
      </p:sp>
      <p:grpSp>
        <p:nvGrpSpPr>
          <p:cNvPr id="2503" name="Google Shape;379;p19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250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2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5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3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251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2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6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251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5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9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251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8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22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252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1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5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252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4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8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252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7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31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252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0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34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253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3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7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253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6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40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253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9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43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254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2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6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254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5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9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254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8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52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255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1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5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255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4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8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255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7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61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255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0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64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256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3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7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256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6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70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256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9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7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2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3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4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5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6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80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2578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9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81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7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8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9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90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91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94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2592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3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7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2595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6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0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2598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9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3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2601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2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6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2604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5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9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2607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8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2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2610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1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5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2613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4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8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2616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7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1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2619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0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4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2622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3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7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2625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6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0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2628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9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3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2631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2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6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2634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5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9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2637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8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40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4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228600" indent="-457200"/>
          </a:lstStyle>
          <a:p>
            <a:pPr/>
            <a:r>
              <a:t>نص العنوان</a:t>
            </a:r>
          </a:p>
        </p:txBody>
      </p:sp>
      <p:grpSp>
        <p:nvGrpSpPr>
          <p:cNvPr id="2644" name="Google Shape;382;p20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264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3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7" y="444541"/>
            <a:ext cx="11260801" cy="6230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1" name="رسم تخطيطي 7"/>
          <p:cNvGrpSpPr/>
          <p:nvPr/>
        </p:nvGrpSpPr>
        <p:grpSpPr>
          <a:xfrm>
            <a:off x="10692738" y="1811780"/>
            <a:ext cx="917987" cy="1808405"/>
            <a:chOff x="0" y="0"/>
            <a:chExt cx="917986" cy="1808403"/>
          </a:xfrm>
        </p:grpSpPr>
        <p:sp>
          <p:nvSpPr>
            <p:cNvPr id="393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94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5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96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7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98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9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00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23" name="تجميع"/>
          <p:cNvGrpSpPr/>
          <p:nvPr/>
        </p:nvGrpSpPr>
        <p:grpSpPr>
          <a:xfrm>
            <a:off x="9376251" y="555275"/>
            <a:ext cx="2073755" cy="388951"/>
            <a:chOff x="0" y="0"/>
            <a:chExt cx="2073753" cy="388949"/>
          </a:xfrm>
        </p:grpSpPr>
        <p:grpSp>
          <p:nvGrpSpPr>
            <p:cNvPr id="406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04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02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3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5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22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07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24" name="موضوع الدرس:"/>
          <p:cNvSpPr txBox="1"/>
          <p:nvPr/>
        </p:nvSpPr>
        <p:spPr>
          <a:xfrm>
            <a:off x="10484549" y="1096478"/>
            <a:ext cx="9669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25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26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9" t="26265" r="10593" b="29552"/>
          <a:stretch>
            <a:fillRect/>
          </a:stretch>
        </p:blipFill>
        <p:spPr>
          <a:xfrm>
            <a:off x="658898" y="6126515"/>
            <a:ext cx="919804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4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265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3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7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265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6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60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265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9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63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266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2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6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266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5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9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266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8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72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267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1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5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267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4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8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267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7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81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267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0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84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268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3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7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268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6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90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268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9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93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269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2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6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269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5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9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269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8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702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270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1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5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270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4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8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270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7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11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270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10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1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3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4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5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6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7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21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2719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0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22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8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9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0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1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2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5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2733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4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8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2736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7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1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2739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0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4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2742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3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7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2745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6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0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2748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9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3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2751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2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6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2754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5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9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2757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8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2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2760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1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5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2763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4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8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2766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7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1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2769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0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4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2772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3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7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2775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6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80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2778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9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81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228600" indent="-457200"/>
          </a:lstStyle>
          <a:p>
            <a:pPr/>
            <a:r>
              <a:t>نص العنوان</a:t>
            </a:r>
          </a:p>
        </p:txBody>
      </p:sp>
      <p:grpSp>
        <p:nvGrpSpPr>
          <p:cNvPr id="2785" name="Google Shape;385;p2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278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4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5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279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4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8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279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7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801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279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0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804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280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3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7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280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6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10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280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9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13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281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2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6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281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5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9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281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8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22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282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1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5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282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4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8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282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7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31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282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0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34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283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3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7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283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6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40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283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9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43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284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2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6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284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5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9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284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8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52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285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51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5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4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5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6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7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8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62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2860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61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63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9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70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71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72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73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6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2874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5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9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2877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8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2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2880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1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5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2883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4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8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2886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7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1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2889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0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4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2892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3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7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2895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6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0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2898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9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3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2901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2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6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2904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5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9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2907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8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2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2910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1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5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2913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4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8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2916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7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21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2919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20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2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228600" indent="-457200"/>
          </a:lstStyle>
          <a:p>
            <a:pPr/>
            <a:r>
              <a:t>نص العنوان</a:t>
            </a:r>
          </a:p>
        </p:txBody>
      </p:sp>
      <p:grpSp>
        <p:nvGrpSpPr>
          <p:cNvPr id="2926" name="Google Shape;388;p22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292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5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6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293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5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9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293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8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42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294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1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5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294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4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8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294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7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51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294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0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54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295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3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7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295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6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60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295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9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63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296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2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6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296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5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9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296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8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72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297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1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5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297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4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8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297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7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81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297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0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84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298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3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7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298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6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90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298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9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93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299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92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9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5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6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7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8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9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03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3001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02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04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10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11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12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13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14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7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3015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6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0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3018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9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3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3021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2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6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3024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5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9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3027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8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2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3030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1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5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3033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4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8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3036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7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1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3039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0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4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3042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3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7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3045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6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0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3048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9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3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3051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2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6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3054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5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9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3057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8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62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3060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61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63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73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64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5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9" y="331099"/>
              <a:ext cx="5101468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6" name="Google Shape;393;p23"/>
            <p:cNvSpPr txBox="1"/>
            <p:nvPr/>
          </p:nvSpPr>
          <p:spPr>
            <a:xfrm>
              <a:off x="509225" y="2858060"/>
              <a:ext cx="8865050" cy="340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/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/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252525"/>
                  </a:solidFill>
                  <a:uFill>
                    <a:solidFill>
                      <a:srgbClr val="252525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7" name="Google Shape;394;p23"/>
            <p:cNvSpPr/>
            <p:nvPr/>
          </p:nvSpPr>
          <p:spPr>
            <a:xfrm>
              <a:off x="10423366" y="5688858"/>
              <a:ext cx="1495201" cy="12901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068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3" cy="637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9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1" cy="628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0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4" y="5905568"/>
              <a:ext cx="612649" cy="624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1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7" cy="601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2" name="Google Shape;399;p23"/>
            <p:cNvSpPr txBox="1"/>
            <p:nvPr/>
          </p:nvSpPr>
          <p:spPr>
            <a:xfrm>
              <a:off x="7072500" y="4813374"/>
              <a:ext cx="4915501" cy="551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Google Shape;6;p1"/>
          <p:cNvSpPr/>
          <p:nvPr/>
        </p:nvSpPr>
        <p:spPr>
          <a:xfrm>
            <a:off x="11270701" y="856360"/>
            <a:ext cx="816901" cy="81660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7;p1"/>
          <p:cNvSpPr/>
          <p:nvPr/>
        </p:nvSpPr>
        <p:spPr>
          <a:xfrm>
            <a:off x="11270701" y="1673193"/>
            <a:ext cx="816901" cy="816602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8;p1"/>
          <p:cNvSpPr/>
          <p:nvPr/>
        </p:nvSpPr>
        <p:spPr>
          <a:xfrm>
            <a:off x="11270701" y="2490025"/>
            <a:ext cx="816901" cy="816601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4" name="Google Shape;9;p1"/>
          <p:cNvSpPr/>
          <p:nvPr/>
        </p:nvSpPr>
        <p:spPr>
          <a:xfrm>
            <a:off x="11270701" y="3306858"/>
            <a:ext cx="816901" cy="81660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5" name="Google Shape;10;p1"/>
          <p:cNvSpPr/>
          <p:nvPr/>
        </p:nvSpPr>
        <p:spPr>
          <a:xfrm>
            <a:off x="11270701" y="4123690"/>
            <a:ext cx="816901" cy="8166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6" name="Google Shape;11;p1"/>
          <p:cNvSpPr/>
          <p:nvPr/>
        </p:nvSpPr>
        <p:spPr>
          <a:xfrm>
            <a:off x="11270701" y="4940523"/>
            <a:ext cx="816901" cy="81660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7" name="Google Shape;12;p1"/>
          <p:cNvSpPr/>
          <p:nvPr/>
        </p:nvSpPr>
        <p:spPr>
          <a:xfrm>
            <a:off x="11270701" y="5757355"/>
            <a:ext cx="816901" cy="8166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9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0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1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2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3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7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3095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6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8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4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5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6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7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8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11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3109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0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4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3112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3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7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3115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6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0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3118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9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3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3121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2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6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3124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5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9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3127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8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2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3130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1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5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3133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4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8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3136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7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1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3139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0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4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3142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3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7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3145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6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0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3148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9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3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3151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2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6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3154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5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8" name="Google Shape;632;p19"/>
          <p:cNvSpPr txBox="1"/>
          <p:nvPr/>
        </p:nvSpPr>
        <p:spPr>
          <a:xfrm rot="5400000">
            <a:off x="-382130" y="5413517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9" name="Google Shape;1105;p42"/>
          <p:cNvSpPr/>
          <p:nvPr/>
        </p:nvSpPr>
        <p:spPr>
          <a:xfrm>
            <a:off x="21979" y="4905685"/>
            <a:ext cx="244075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60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1" t="588" r="6791" b="4988"/>
          <a:stretch>
            <a:fillRect/>
          </a:stretch>
        </p:blipFill>
        <p:spPr>
          <a:xfrm>
            <a:off x="568759" y="6222324"/>
            <a:ext cx="441919" cy="443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3"/>
                </a:moveTo>
                <a:cubicBezTo>
                  <a:pt x="10235" y="-17"/>
                  <a:pt x="9395" y="46"/>
                  <a:pt x="8642" y="195"/>
                </a:cubicBezTo>
                <a:cubicBezTo>
                  <a:pt x="5363" y="841"/>
                  <a:pt x="2627" y="2908"/>
                  <a:pt x="1123" y="5854"/>
                </a:cubicBezTo>
                <a:cubicBezTo>
                  <a:pt x="604" y="6872"/>
                  <a:pt x="314" y="7708"/>
                  <a:pt x="77" y="8971"/>
                </a:cubicBezTo>
                <a:cubicBezTo>
                  <a:pt x="8" y="9338"/>
                  <a:pt x="-1" y="9646"/>
                  <a:pt x="0" y="10692"/>
                </a:cubicBezTo>
                <a:cubicBezTo>
                  <a:pt x="0" y="12085"/>
                  <a:pt x="53" y="12497"/>
                  <a:pt x="348" y="13541"/>
                </a:cubicBezTo>
                <a:cubicBezTo>
                  <a:pt x="1566" y="17853"/>
                  <a:pt x="5366" y="20957"/>
                  <a:pt x="9863" y="21323"/>
                </a:cubicBezTo>
                <a:cubicBezTo>
                  <a:pt x="13051" y="21583"/>
                  <a:pt x="16169" y="20468"/>
                  <a:pt x="18427" y="18245"/>
                </a:cubicBezTo>
                <a:cubicBezTo>
                  <a:pt x="20101" y="16597"/>
                  <a:pt x="21201" y="14407"/>
                  <a:pt x="21508" y="12088"/>
                </a:cubicBezTo>
                <a:cubicBezTo>
                  <a:pt x="21590" y="11470"/>
                  <a:pt x="21599" y="10016"/>
                  <a:pt x="21528" y="9411"/>
                </a:cubicBezTo>
                <a:cubicBezTo>
                  <a:pt x="21161" y="6304"/>
                  <a:pt x="19405" y="3492"/>
                  <a:pt x="16761" y="1763"/>
                </a:cubicBezTo>
                <a:cubicBezTo>
                  <a:pt x="15813" y="1143"/>
                  <a:pt x="14526" y="580"/>
                  <a:pt x="13447" y="309"/>
                </a:cubicBezTo>
                <a:cubicBezTo>
                  <a:pt x="12707" y="124"/>
                  <a:pt x="11893" y="24"/>
                  <a:pt x="11064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1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3" y="5233644"/>
            <a:ext cx="5728173" cy="4338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2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13835" y="6230470"/>
            <a:ext cx="4571431" cy="8120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5" name="تجميع"/>
          <p:cNvGrpSpPr/>
          <p:nvPr/>
        </p:nvGrpSpPr>
        <p:grpSpPr>
          <a:xfrm rot="5400000">
            <a:off x="10422949" y="-199119"/>
            <a:ext cx="334001" cy="1902488"/>
            <a:chOff x="0" y="0"/>
            <a:chExt cx="334000" cy="1902486"/>
          </a:xfrm>
        </p:grpSpPr>
        <p:sp>
          <p:nvSpPr>
            <p:cNvPr id="3163" name="Google Shape;2631;p60"/>
            <p:cNvSpPr/>
            <p:nvPr/>
          </p:nvSpPr>
          <p:spPr>
            <a:xfrm rot="5400000">
              <a:off x="-108217" y="108216"/>
              <a:ext cx="550434" cy="3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2632;p60"/>
            <p:cNvSpPr/>
            <p:nvPr/>
          </p:nvSpPr>
          <p:spPr>
            <a:xfrm rot="5400000">
              <a:off x="-589962" y="978525"/>
              <a:ext cx="1513923" cy="3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66" name="التاريخ"/>
          <p:cNvSpPr txBox="1"/>
          <p:nvPr/>
        </p:nvSpPr>
        <p:spPr>
          <a:xfrm>
            <a:off x="11130136" y="635315"/>
            <a:ext cx="40736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grpSp>
        <p:nvGrpSpPr>
          <p:cNvPr id="3182" name="Google Shape;1848;p53"/>
          <p:cNvGrpSpPr/>
          <p:nvPr/>
        </p:nvGrpSpPr>
        <p:grpSpPr>
          <a:xfrm>
            <a:off x="9256683" y="535864"/>
            <a:ext cx="547898" cy="517842"/>
            <a:chOff x="0" y="0"/>
            <a:chExt cx="547897" cy="517841"/>
          </a:xfrm>
        </p:grpSpPr>
        <p:sp>
          <p:nvSpPr>
            <p:cNvPr id="3167" name="Google Shape;1849;p53"/>
            <p:cNvSpPr/>
            <p:nvPr/>
          </p:nvSpPr>
          <p:spPr>
            <a:xfrm>
              <a:off x="8587" y="117660"/>
              <a:ext cx="410500" cy="35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850;p53"/>
            <p:cNvSpPr/>
            <p:nvPr/>
          </p:nvSpPr>
          <p:spPr>
            <a:xfrm>
              <a:off x="385601" y="117660"/>
              <a:ext cx="95328" cy="35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851;p53"/>
            <p:cNvSpPr/>
            <p:nvPr/>
          </p:nvSpPr>
          <p:spPr>
            <a:xfrm>
              <a:off x="8587" y="46398"/>
              <a:ext cx="410500" cy="77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852;p53"/>
            <p:cNvSpPr/>
            <p:nvPr/>
          </p:nvSpPr>
          <p:spPr>
            <a:xfrm>
              <a:off x="413061" y="46398"/>
              <a:ext cx="67868" cy="77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853;p53"/>
            <p:cNvSpPr/>
            <p:nvPr/>
          </p:nvSpPr>
          <p:spPr>
            <a:xfrm>
              <a:off x="65271" y="8587"/>
              <a:ext cx="49794" cy="75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854;p53"/>
            <p:cNvSpPr/>
            <p:nvPr/>
          </p:nvSpPr>
          <p:spPr>
            <a:xfrm>
              <a:off x="374418" y="8587"/>
              <a:ext cx="49828" cy="75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855;p53"/>
            <p:cNvSpPr/>
            <p:nvPr/>
          </p:nvSpPr>
          <p:spPr>
            <a:xfrm>
              <a:off x="60977" y="182066"/>
              <a:ext cx="367562" cy="222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856;p53"/>
            <p:cNvSpPr/>
            <p:nvPr/>
          </p:nvSpPr>
          <p:spPr>
            <a:xfrm>
              <a:off x="259353" y="230162"/>
              <a:ext cx="279957" cy="279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857;p53"/>
            <p:cNvSpPr/>
            <p:nvPr/>
          </p:nvSpPr>
          <p:spPr>
            <a:xfrm>
              <a:off x="291972" y="261949"/>
              <a:ext cx="215552" cy="21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858;p53"/>
            <p:cNvSpPr/>
            <p:nvPr/>
          </p:nvSpPr>
          <p:spPr>
            <a:xfrm>
              <a:off x="365830" y="261949"/>
              <a:ext cx="141694" cy="21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859;p53"/>
            <p:cNvSpPr/>
            <p:nvPr/>
          </p:nvSpPr>
          <p:spPr>
            <a:xfrm>
              <a:off x="382140" y="352117"/>
              <a:ext cx="35216" cy="3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860;p53"/>
            <p:cNvSpPr/>
            <p:nvPr/>
          </p:nvSpPr>
          <p:spPr>
            <a:xfrm>
              <a:off x="0" y="0"/>
              <a:ext cx="489517" cy="47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861;p53"/>
            <p:cNvSpPr/>
            <p:nvPr/>
          </p:nvSpPr>
          <p:spPr>
            <a:xfrm>
              <a:off x="53222" y="174344"/>
              <a:ext cx="494676" cy="34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862;p53"/>
            <p:cNvSpPr/>
            <p:nvPr/>
          </p:nvSpPr>
          <p:spPr>
            <a:xfrm>
              <a:off x="283384" y="254194"/>
              <a:ext cx="231895" cy="231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863;p53"/>
            <p:cNvSpPr/>
            <p:nvPr/>
          </p:nvSpPr>
          <p:spPr>
            <a:xfrm>
              <a:off x="371855" y="299727"/>
              <a:ext cx="53223" cy="117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83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467" y="476142"/>
            <a:ext cx="1135045" cy="908035"/>
          </a:xfrm>
          <a:prstGeom prst="rect">
            <a:avLst/>
          </a:prstGeom>
          <a:ln w="12700">
            <a:miter lim="400000"/>
          </a:ln>
        </p:spPr>
      </p:pic>
      <p:sp>
        <p:nvSpPr>
          <p:cNvPr id="31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3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319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2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96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319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5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99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319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8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202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320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01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205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320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04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208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320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07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211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320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0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21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13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21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3219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0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22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3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4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5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6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7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8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9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30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31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32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35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3233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4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8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3236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7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1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3239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0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4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3242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3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7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3245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6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0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3248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9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3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3251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2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6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3254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5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9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3257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8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2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3260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1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5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3263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4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8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3266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7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71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3269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70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74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3272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73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77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3275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76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80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3278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79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pic>
        <p:nvPicPr>
          <p:cNvPr id="3281" name="Google Shape;6597;p64" descr="Google Shape;6597;p6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6275" y="1628785"/>
            <a:ext cx="1656841" cy="360146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293" name="تجميع"/>
          <p:cNvGrpSpPr/>
          <p:nvPr/>
        </p:nvGrpSpPr>
        <p:grpSpPr>
          <a:xfrm>
            <a:off x="7933797" y="635377"/>
            <a:ext cx="3631527" cy="5933109"/>
            <a:chOff x="-19050" y="-16351"/>
            <a:chExt cx="3631525" cy="5933108"/>
          </a:xfrm>
        </p:grpSpPr>
        <p:grpSp>
          <p:nvGrpSpPr>
            <p:cNvPr id="3284" name="مستطيل"/>
            <p:cNvGrpSpPr/>
            <p:nvPr/>
          </p:nvGrpSpPr>
          <p:grpSpPr>
            <a:xfrm>
              <a:off x="2656190" y="-6350"/>
              <a:ext cx="937873" cy="773079"/>
              <a:chOff x="0" y="0"/>
              <a:chExt cx="937872" cy="773078"/>
            </a:xfrm>
          </p:grpSpPr>
          <p:sp>
            <p:nvSpPr>
              <p:cNvPr id="3283" name="مستطيل"/>
              <p:cNvSpPr/>
              <p:nvPr/>
            </p:nvSpPr>
            <p:spPr>
              <a:xfrm>
                <a:off x="6350" y="6350"/>
                <a:ext cx="925173" cy="7603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282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937873" cy="773079"/>
              </a:xfrm>
              <a:prstGeom prst="rect">
                <a:avLst/>
              </a:prstGeom>
              <a:effectLst/>
            </p:spPr>
          </p:pic>
        </p:grpSp>
        <p:pic>
          <p:nvPicPr>
            <p:cNvPr id="3285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9050" y="719438"/>
              <a:ext cx="3631525" cy="38101"/>
            </a:xfrm>
            <a:prstGeom prst="rect">
              <a:avLst/>
            </a:prstGeom>
            <a:effectLst/>
          </p:spPr>
        </p:pic>
        <p:pic>
          <p:nvPicPr>
            <p:cNvPr id="3287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64872" y="2931152"/>
              <a:ext cx="5933109" cy="38101"/>
            </a:xfrm>
            <a:prstGeom prst="rect">
              <a:avLst/>
            </a:prstGeom>
            <a:effectLst/>
          </p:spPr>
        </p:pic>
        <p:pic>
          <p:nvPicPr>
            <p:cNvPr id="328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386647" y="2137882"/>
              <a:ext cx="4346568" cy="38101"/>
            </a:xfrm>
            <a:prstGeom prst="rect">
              <a:avLst/>
            </a:prstGeom>
            <a:effectLst/>
          </p:spPr>
        </p:pic>
        <p:pic>
          <p:nvPicPr>
            <p:cNvPr id="329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9547" y="832634"/>
              <a:ext cx="2952929" cy="38101"/>
            </a:xfrm>
            <a:prstGeom prst="rect">
              <a:avLst/>
            </a:prstGeom>
            <a:effectLst/>
          </p:spPr>
        </p:pic>
      </p:grpSp>
      <p:sp>
        <p:nvSpPr>
          <p:cNvPr id="3294" name="موضوع الدرس:"/>
          <p:cNvSpPr txBox="1"/>
          <p:nvPr/>
        </p:nvSpPr>
        <p:spPr>
          <a:xfrm>
            <a:off x="9474955" y="1006881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295" name="التاريخ"/>
          <p:cNvSpPr txBox="1"/>
          <p:nvPr/>
        </p:nvSpPr>
        <p:spPr>
          <a:xfrm>
            <a:off x="10811295" y="638159"/>
            <a:ext cx="40736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grpSp>
        <p:nvGrpSpPr>
          <p:cNvPr id="3304" name="رسم تخطيطي 7"/>
          <p:cNvGrpSpPr/>
          <p:nvPr/>
        </p:nvGrpSpPr>
        <p:grpSpPr>
          <a:xfrm>
            <a:off x="10722978" y="1585708"/>
            <a:ext cx="917987" cy="1808404"/>
            <a:chOff x="0" y="0"/>
            <a:chExt cx="917986" cy="1808403"/>
          </a:xfrm>
        </p:grpSpPr>
        <p:sp>
          <p:nvSpPr>
            <p:cNvPr id="3296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97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98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99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0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01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10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2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03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11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05" name="الأهداف:"/>
          <p:cNvSpPr txBox="1"/>
          <p:nvPr/>
        </p:nvSpPr>
        <p:spPr>
          <a:xfrm>
            <a:off x="9347445" y="1744340"/>
            <a:ext cx="729557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321" name="تجميع"/>
          <p:cNvGrpSpPr/>
          <p:nvPr/>
        </p:nvGrpSpPr>
        <p:grpSpPr>
          <a:xfrm>
            <a:off x="11212658" y="616514"/>
            <a:ext cx="367338" cy="347187"/>
            <a:chOff x="22" y="0"/>
            <a:chExt cx="367336" cy="347185"/>
          </a:xfrm>
        </p:grpSpPr>
        <p:sp>
          <p:nvSpPr>
            <p:cNvPr id="3306" name="Google Shape;1849;p53"/>
            <p:cNvSpPr/>
            <p:nvPr/>
          </p:nvSpPr>
          <p:spPr>
            <a:xfrm>
              <a:off x="5779" y="78885"/>
              <a:ext cx="275219" cy="23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850;p53"/>
            <p:cNvSpPr/>
            <p:nvPr/>
          </p:nvSpPr>
          <p:spPr>
            <a:xfrm>
              <a:off x="258548" y="78885"/>
              <a:ext cx="63913" cy="23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851;p53"/>
            <p:cNvSpPr/>
            <p:nvPr/>
          </p:nvSpPr>
          <p:spPr>
            <a:xfrm>
              <a:off x="5779" y="31107"/>
              <a:ext cx="275219" cy="51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852;p53"/>
            <p:cNvSpPr/>
            <p:nvPr/>
          </p:nvSpPr>
          <p:spPr>
            <a:xfrm>
              <a:off x="276958" y="31107"/>
              <a:ext cx="45503" cy="51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853;p53"/>
            <p:cNvSpPr/>
            <p:nvPr/>
          </p:nvSpPr>
          <p:spPr>
            <a:xfrm>
              <a:off x="43783" y="5757"/>
              <a:ext cx="33385" cy="5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854;p53"/>
            <p:cNvSpPr/>
            <p:nvPr/>
          </p:nvSpPr>
          <p:spPr>
            <a:xfrm>
              <a:off x="251050" y="5757"/>
              <a:ext cx="33407" cy="5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855;p53"/>
            <p:cNvSpPr/>
            <p:nvPr/>
          </p:nvSpPr>
          <p:spPr>
            <a:xfrm>
              <a:off x="40904" y="122066"/>
              <a:ext cx="246432" cy="149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856;p53"/>
            <p:cNvSpPr/>
            <p:nvPr/>
          </p:nvSpPr>
          <p:spPr>
            <a:xfrm>
              <a:off x="173905" y="154312"/>
              <a:ext cx="187697" cy="18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857;p53"/>
            <p:cNvSpPr/>
            <p:nvPr/>
          </p:nvSpPr>
          <p:spPr>
            <a:xfrm>
              <a:off x="195774" y="175623"/>
              <a:ext cx="144517" cy="144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858;p53"/>
            <p:cNvSpPr/>
            <p:nvPr/>
          </p:nvSpPr>
          <p:spPr>
            <a:xfrm>
              <a:off x="245292" y="175623"/>
              <a:ext cx="94999" cy="144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859;p53"/>
            <p:cNvSpPr/>
            <p:nvPr/>
          </p:nvSpPr>
          <p:spPr>
            <a:xfrm>
              <a:off x="256227" y="236076"/>
              <a:ext cx="23611" cy="23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860;p53"/>
            <p:cNvSpPr/>
            <p:nvPr/>
          </p:nvSpPr>
          <p:spPr>
            <a:xfrm>
              <a:off x="22" y="-1"/>
              <a:ext cx="328196" cy="31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1861;p53"/>
            <p:cNvSpPr/>
            <p:nvPr/>
          </p:nvSpPr>
          <p:spPr>
            <a:xfrm>
              <a:off x="35704" y="116888"/>
              <a:ext cx="331655" cy="230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862;p53"/>
            <p:cNvSpPr/>
            <p:nvPr/>
          </p:nvSpPr>
          <p:spPr>
            <a:xfrm>
              <a:off x="190017" y="170424"/>
              <a:ext cx="155473" cy="155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863;p53"/>
            <p:cNvSpPr/>
            <p:nvPr/>
          </p:nvSpPr>
          <p:spPr>
            <a:xfrm>
              <a:off x="249331" y="200951"/>
              <a:ext cx="35684" cy="7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322" name="مستطيل مستدير الزوايا"/>
          <p:cNvSpPr/>
          <p:nvPr/>
        </p:nvSpPr>
        <p:spPr>
          <a:xfrm>
            <a:off x="7227291" y="854380"/>
            <a:ext cx="3264857" cy="502386"/>
          </a:xfrm>
          <a:prstGeom prst="roundRect">
            <a:avLst>
              <a:gd name="adj" fmla="val 47807"/>
            </a:avLst>
          </a:prstGeom>
          <a:ln w="25400">
            <a:solidFill>
              <a:srgbClr val="93E3FD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323" name="IMG_0523.jpeg" descr="IMG_0523.jpeg"/>
          <p:cNvPicPr>
            <a:picLocks noChangeAspect="1"/>
          </p:cNvPicPr>
          <p:nvPr/>
        </p:nvPicPr>
        <p:blipFill>
          <a:blip r:embed="rId12">
            <a:extLst/>
          </a:blip>
          <a:srcRect l="12019" t="26265" r="10593" b="29552"/>
          <a:stretch>
            <a:fillRect/>
          </a:stretch>
        </p:blipFill>
        <p:spPr>
          <a:xfrm>
            <a:off x="10722069" y="5902683"/>
            <a:ext cx="919804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24" name="بيضاوي"/>
          <p:cNvSpPr/>
          <p:nvPr/>
        </p:nvSpPr>
        <p:spPr>
          <a:xfrm>
            <a:off x="1130331" y="256757"/>
            <a:ext cx="960541" cy="960188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algn="ct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325" name="الفصل السادس"/>
          <p:cNvSpPr txBox="1"/>
          <p:nvPr/>
        </p:nvSpPr>
        <p:spPr>
          <a:xfrm>
            <a:off x="1054078" y="359967"/>
            <a:ext cx="1113046" cy="7537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>
            <a:lvl1pPr algn="ctr" rtl="0">
              <a:defRPr b="1" sz="12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الفصل السادس</a:t>
            </a:r>
          </a:p>
        </p:txBody>
      </p:sp>
      <p:sp>
        <p:nvSpPr>
          <p:cNvPr id="3326" name="Google Shape;632;p19"/>
          <p:cNvSpPr txBox="1"/>
          <p:nvPr/>
        </p:nvSpPr>
        <p:spPr>
          <a:xfrm rot="5400000">
            <a:off x="-382130" y="5413517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327" name="Google Shape;1105;p42"/>
          <p:cNvSpPr/>
          <p:nvPr/>
        </p:nvSpPr>
        <p:spPr>
          <a:xfrm>
            <a:off x="21979" y="4905685"/>
            <a:ext cx="244075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28" name="IMG_1531.png" descr="IMG_1531.png"/>
          <p:cNvPicPr>
            <a:picLocks noChangeAspect="1"/>
          </p:cNvPicPr>
          <p:nvPr/>
        </p:nvPicPr>
        <p:blipFill>
          <a:blip r:embed="rId13">
            <a:extLst/>
          </a:blip>
          <a:srcRect l="30813" t="3020" r="30813" b="47659"/>
          <a:stretch>
            <a:fillRect/>
          </a:stretch>
        </p:blipFill>
        <p:spPr>
          <a:xfrm>
            <a:off x="10706274" y="3334987"/>
            <a:ext cx="951279" cy="1227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9" name="IMG_1532.jpeg" descr="IMG_1532.jpeg"/>
          <p:cNvPicPr>
            <a:picLocks noChangeAspect="1"/>
          </p:cNvPicPr>
          <p:nvPr/>
        </p:nvPicPr>
        <p:blipFill>
          <a:blip r:embed="rId14">
            <a:alphaModFix amt="57762"/>
            <a:extLst/>
          </a:blip>
          <a:srcRect l="5251" t="588" r="6791" b="4988"/>
          <a:stretch>
            <a:fillRect/>
          </a:stretch>
        </p:blipFill>
        <p:spPr>
          <a:xfrm>
            <a:off x="568759" y="6222324"/>
            <a:ext cx="441919" cy="443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3"/>
                </a:moveTo>
                <a:cubicBezTo>
                  <a:pt x="10235" y="-17"/>
                  <a:pt x="9395" y="46"/>
                  <a:pt x="8642" y="195"/>
                </a:cubicBezTo>
                <a:cubicBezTo>
                  <a:pt x="5363" y="841"/>
                  <a:pt x="2627" y="2908"/>
                  <a:pt x="1123" y="5854"/>
                </a:cubicBezTo>
                <a:cubicBezTo>
                  <a:pt x="604" y="6872"/>
                  <a:pt x="314" y="7708"/>
                  <a:pt x="77" y="8971"/>
                </a:cubicBezTo>
                <a:cubicBezTo>
                  <a:pt x="8" y="9338"/>
                  <a:pt x="-1" y="9646"/>
                  <a:pt x="0" y="10692"/>
                </a:cubicBezTo>
                <a:cubicBezTo>
                  <a:pt x="0" y="12085"/>
                  <a:pt x="53" y="12497"/>
                  <a:pt x="348" y="13541"/>
                </a:cubicBezTo>
                <a:cubicBezTo>
                  <a:pt x="1566" y="17853"/>
                  <a:pt x="5366" y="20957"/>
                  <a:pt x="9863" y="21323"/>
                </a:cubicBezTo>
                <a:cubicBezTo>
                  <a:pt x="13051" y="21583"/>
                  <a:pt x="16169" y="20468"/>
                  <a:pt x="18427" y="18245"/>
                </a:cubicBezTo>
                <a:cubicBezTo>
                  <a:pt x="20101" y="16597"/>
                  <a:pt x="21201" y="14407"/>
                  <a:pt x="21508" y="12088"/>
                </a:cubicBezTo>
                <a:cubicBezTo>
                  <a:pt x="21590" y="11470"/>
                  <a:pt x="21599" y="10016"/>
                  <a:pt x="21528" y="9411"/>
                </a:cubicBezTo>
                <a:cubicBezTo>
                  <a:pt x="21161" y="6304"/>
                  <a:pt x="19405" y="3492"/>
                  <a:pt x="16761" y="1763"/>
                </a:cubicBezTo>
                <a:cubicBezTo>
                  <a:pt x="15813" y="1143"/>
                  <a:pt x="14526" y="580"/>
                  <a:pt x="13447" y="309"/>
                </a:cubicBezTo>
                <a:cubicBezTo>
                  <a:pt x="12707" y="124"/>
                  <a:pt x="11893" y="24"/>
                  <a:pt x="11064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30" name="IMG_0575.png" descr="IMG_0575.png"/>
          <p:cNvPicPr>
            <a:picLocks noChangeAspect="1"/>
          </p:cNvPicPr>
          <p:nvPr/>
        </p:nvPicPr>
        <p:blipFill>
          <a:blip r:embed="rId15">
            <a:extLst/>
          </a:blip>
          <a:srcRect l="0" t="42232" r="0" b="39657"/>
          <a:stretch>
            <a:fillRect/>
          </a:stretch>
        </p:blipFill>
        <p:spPr>
          <a:xfrm>
            <a:off x="4255570" y="590479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33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5" t="13718" r="2090" b="30719"/>
          <a:stretch>
            <a:fillRect/>
          </a:stretch>
        </p:blipFill>
        <p:spPr>
          <a:xfrm>
            <a:off x="-5512025" y="8230"/>
            <a:ext cx="23216151" cy="6927243"/>
          </a:xfrm>
          <a:prstGeom prst="rect">
            <a:avLst/>
          </a:prstGeom>
          <a:ln w="12700">
            <a:miter lim="400000"/>
          </a:ln>
        </p:spPr>
      </p:pic>
      <p:sp>
        <p:nvSpPr>
          <p:cNvPr id="3339" name="رقم الشريحة"/>
          <p:cNvSpPr txBox="1"/>
          <p:nvPr>
            <p:ph type="sldNum" sz="quarter" idx="2"/>
          </p:nvPr>
        </p:nvSpPr>
        <p:spPr>
          <a:xfrm>
            <a:off x="5892799" y="6172199"/>
            <a:ext cx="2844801" cy="368301"/>
          </a:xfrm>
          <a:prstGeom prst="rect">
            <a:avLst/>
          </a:prstGeom>
        </p:spPr>
        <p:txBody>
          <a:bodyPr lIns="60959" tIns="60959" rIns="60959" bIns="60959"/>
          <a:lstStyle>
            <a:lvl1pPr defTabSz="1219200">
              <a:defRPr sz="1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8" name="Google Shape;992;p14"/>
          <p:cNvGrpSpPr/>
          <p:nvPr/>
        </p:nvGrpSpPr>
        <p:grpSpPr>
          <a:xfrm>
            <a:off x="527900" y="292735"/>
            <a:ext cx="11358446" cy="6384289"/>
            <a:chOff x="41" y="43"/>
            <a:chExt cx="11358445" cy="6384288"/>
          </a:xfrm>
        </p:grpSpPr>
        <p:sp>
          <p:nvSpPr>
            <p:cNvPr id="3346" name="Google Shape;993;p14"/>
            <p:cNvSpPr/>
            <p:nvPr/>
          </p:nvSpPr>
          <p:spPr>
            <a:xfrm>
              <a:off x="353763" y="43"/>
              <a:ext cx="10758384" cy="638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grpSp>
          <p:nvGrpSpPr>
            <p:cNvPr id="3349" name="Google Shape;994;p14"/>
            <p:cNvGrpSpPr/>
            <p:nvPr/>
          </p:nvGrpSpPr>
          <p:grpSpPr>
            <a:xfrm>
              <a:off x="10594199" y="2750028"/>
              <a:ext cx="759569" cy="507441"/>
              <a:chOff x="0" y="43"/>
              <a:chExt cx="759568" cy="507439"/>
            </a:xfrm>
          </p:grpSpPr>
          <p:sp>
            <p:nvSpPr>
              <p:cNvPr id="3347" name="Google Shape;995;p14"/>
              <p:cNvSpPr/>
              <p:nvPr/>
            </p:nvSpPr>
            <p:spPr>
              <a:xfrm>
                <a:off x="0" y="106410"/>
                <a:ext cx="759569" cy="40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348" name="Google Shape;996;p14"/>
              <p:cNvSpPr/>
              <p:nvPr/>
            </p:nvSpPr>
            <p:spPr>
              <a:xfrm>
                <a:off x="0" y="43"/>
                <a:ext cx="759569" cy="40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</p:grpSp>
        <p:sp>
          <p:nvSpPr>
            <p:cNvPr id="3350" name="Google Shape;997;p14"/>
            <p:cNvSpPr/>
            <p:nvPr/>
          </p:nvSpPr>
          <p:spPr>
            <a:xfrm>
              <a:off x="10594199" y="5637598"/>
              <a:ext cx="759569" cy="410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grpSp>
          <p:nvGrpSpPr>
            <p:cNvPr id="3353" name="Google Shape;998;p14"/>
            <p:cNvGrpSpPr/>
            <p:nvPr/>
          </p:nvGrpSpPr>
          <p:grpSpPr>
            <a:xfrm>
              <a:off x="10594199" y="2002100"/>
              <a:ext cx="759569" cy="507440"/>
              <a:chOff x="0" y="0"/>
              <a:chExt cx="759568" cy="507439"/>
            </a:xfrm>
          </p:grpSpPr>
          <p:sp>
            <p:nvSpPr>
              <p:cNvPr id="3351" name="Google Shape;999;p14"/>
              <p:cNvSpPr/>
              <p:nvPr/>
            </p:nvSpPr>
            <p:spPr>
              <a:xfrm>
                <a:off x="0" y="106366"/>
                <a:ext cx="759569" cy="40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352" name="Google Shape;1000;p14"/>
              <p:cNvSpPr/>
              <p:nvPr/>
            </p:nvSpPr>
            <p:spPr>
              <a:xfrm>
                <a:off x="0" y="0"/>
                <a:ext cx="759569" cy="40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6DDB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</p:grpSp>
        <p:grpSp>
          <p:nvGrpSpPr>
            <p:cNvPr id="3356" name="Google Shape;1001;p14"/>
            <p:cNvGrpSpPr/>
            <p:nvPr/>
          </p:nvGrpSpPr>
          <p:grpSpPr>
            <a:xfrm>
              <a:off x="10600505" y="1285430"/>
              <a:ext cx="757983" cy="517310"/>
              <a:chOff x="0" y="0"/>
              <a:chExt cx="757981" cy="517308"/>
            </a:xfrm>
          </p:grpSpPr>
          <p:sp>
            <p:nvSpPr>
              <p:cNvPr id="3354" name="Google Shape;1002;p14"/>
              <p:cNvSpPr/>
              <p:nvPr/>
            </p:nvSpPr>
            <p:spPr>
              <a:xfrm>
                <a:off x="-1" y="106366"/>
                <a:ext cx="757983" cy="41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355" name="Google Shape;1003;p14"/>
              <p:cNvSpPr/>
              <p:nvPr/>
            </p:nvSpPr>
            <p:spPr>
              <a:xfrm>
                <a:off x="-1" y="-1"/>
                <a:ext cx="757983" cy="41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5B9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</p:grpSp>
        <p:grpSp>
          <p:nvGrpSpPr>
            <p:cNvPr id="3359" name="Google Shape;1004;p14"/>
            <p:cNvGrpSpPr/>
            <p:nvPr/>
          </p:nvGrpSpPr>
          <p:grpSpPr>
            <a:xfrm>
              <a:off x="10594199" y="516154"/>
              <a:ext cx="759569" cy="517310"/>
              <a:chOff x="0" y="0"/>
              <a:chExt cx="759568" cy="517308"/>
            </a:xfrm>
          </p:grpSpPr>
          <p:sp>
            <p:nvSpPr>
              <p:cNvPr id="3357" name="Google Shape;1005;p14"/>
              <p:cNvSpPr/>
              <p:nvPr/>
            </p:nvSpPr>
            <p:spPr>
              <a:xfrm>
                <a:off x="0" y="106366"/>
                <a:ext cx="759569" cy="41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358" name="Google Shape;1006;p14"/>
              <p:cNvSpPr/>
              <p:nvPr/>
            </p:nvSpPr>
            <p:spPr>
              <a:xfrm>
                <a:off x="0" y="-1"/>
                <a:ext cx="759569" cy="41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DF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</p:grpSp>
        <p:grpSp>
          <p:nvGrpSpPr>
            <p:cNvPr id="3362" name="Google Shape;1007;p14"/>
            <p:cNvGrpSpPr/>
            <p:nvPr/>
          </p:nvGrpSpPr>
          <p:grpSpPr>
            <a:xfrm>
              <a:off x="10594199" y="3497928"/>
              <a:ext cx="759569" cy="507441"/>
              <a:chOff x="0" y="43"/>
              <a:chExt cx="759568" cy="507439"/>
            </a:xfrm>
          </p:grpSpPr>
          <p:sp>
            <p:nvSpPr>
              <p:cNvPr id="3360" name="Google Shape;1008;p14"/>
              <p:cNvSpPr/>
              <p:nvPr/>
            </p:nvSpPr>
            <p:spPr>
              <a:xfrm>
                <a:off x="0" y="106410"/>
                <a:ext cx="759569" cy="40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361" name="Google Shape;1009;p14"/>
              <p:cNvSpPr/>
              <p:nvPr/>
            </p:nvSpPr>
            <p:spPr>
              <a:xfrm>
                <a:off x="0" y="43"/>
                <a:ext cx="759569" cy="40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5B9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</p:grpSp>
        <p:grpSp>
          <p:nvGrpSpPr>
            <p:cNvPr id="3365" name="Google Shape;1010;p14"/>
            <p:cNvGrpSpPr/>
            <p:nvPr/>
          </p:nvGrpSpPr>
          <p:grpSpPr>
            <a:xfrm>
              <a:off x="10594199" y="4245828"/>
              <a:ext cx="759569" cy="507441"/>
              <a:chOff x="0" y="43"/>
              <a:chExt cx="759568" cy="507439"/>
            </a:xfrm>
          </p:grpSpPr>
          <p:sp>
            <p:nvSpPr>
              <p:cNvPr id="3363" name="Google Shape;1011;p14"/>
              <p:cNvSpPr/>
              <p:nvPr/>
            </p:nvSpPr>
            <p:spPr>
              <a:xfrm>
                <a:off x="0" y="106410"/>
                <a:ext cx="759569" cy="40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364" name="Google Shape;1012;p14"/>
              <p:cNvSpPr/>
              <p:nvPr/>
            </p:nvSpPr>
            <p:spPr>
              <a:xfrm>
                <a:off x="0" y="43"/>
                <a:ext cx="759569" cy="40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6DDB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</p:grpSp>
        <p:sp>
          <p:nvSpPr>
            <p:cNvPr id="3366" name="Google Shape;1013;p14"/>
            <p:cNvSpPr/>
            <p:nvPr/>
          </p:nvSpPr>
          <p:spPr>
            <a:xfrm>
              <a:off x="10594199" y="5531232"/>
              <a:ext cx="759569" cy="410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67" name="Google Shape;1014;p14"/>
            <p:cNvSpPr/>
            <p:nvPr/>
          </p:nvSpPr>
          <p:spPr>
            <a:xfrm>
              <a:off x="41" y="43"/>
              <a:ext cx="10737878" cy="638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</p:grpSp>
      <p:sp>
        <p:nvSpPr>
          <p:cNvPr id="3369" name="نص العنوان"/>
          <p:cNvSpPr txBox="1"/>
          <p:nvPr>
            <p:ph type="title"/>
          </p:nvPr>
        </p:nvSpPr>
        <p:spPr>
          <a:xfrm>
            <a:off x="968299" y="588466"/>
            <a:ext cx="10255202" cy="763601"/>
          </a:xfrm>
          <a:prstGeom prst="rect">
            <a:avLst/>
          </a:prstGeom>
        </p:spPr>
        <p:txBody>
          <a:bodyPr/>
          <a:lstStyle>
            <a:lvl1pPr algn="ctr" defTabSz="1219200" rtl="0">
              <a:lnSpc>
                <a:spcPct val="80000"/>
              </a:lnSpc>
              <a:defRPr b="1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372" name="Google Shape;1016;p14"/>
          <p:cNvGrpSpPr/>
          <p:nvPr/>
        </p:nvGrpSpPr>
        <p:grpSpPr>
          <a:xfrm>
            <a:off x="1107295" y="6112664"/>
            <a:ext cx="397180" cy="418415"/>
            <a:chOff x="0" y="0"/>
            <a:chExt cx="397179" cy="418413"/>
          </a:xfrm>
        </p:grpSpPr>
        <p:sp>
          <p:nvSpPr>
            <p:cNvPr id="3370" name="Google Shape;1017;p14"/>
            <p:cNvSpPr/>
            <p:nvPr/>
          </p:nvSpPr>
          <p:spPr>
            <a:xfrm>
              <a:off x="-1" y="0"/>
              <a:ext cx="397181" cy="41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rgbClr val="65B9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71" name="Google Shape;1018;p14"/>
            <p:cNvSpPr/>
            <p:nvPr/>
          </p:nvSpPr>
          <p:spPr>
            <a:xfrm>
              <a:off x="155879" y="155935"/>
              <a:ext cx="94601" cy="97768"/>
            </a:xfrm>
            <a:prstGeom prst="ellipse">
              <a:avLst/>
            </a:pr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</p:grpSp>
      <p:grpSp>
        <p:nvGrpSpPr>
          <p:cNvPr id="3383" name="Google Shape;1019;p14"/>
          <p:cNvGrpSpPr/>
          <p:nvPr/>
        </p:nvGrpSpPr>
        <p:grpSpPr>
          <a:xfrm>
            <a:off x="9654367" y="531166"/>
            <a:ext cx="388467" cy="375101"/>
            <a:chOff x="33" y="33"/>
            <a:chExt cx="388466" cy="375100"/>
          </a:xfrm>
        </p:grpSpPr>
        <p:sp>
          <p:nvSpPr>
            <p:cNvPr id="3373" name="Google Shape;1020;p14"/>
            <p:cNvSpPr/>
            <p:nvPr/>
          </p:nvSpPr>
          <p:spPr>
            <a:xfrm>
              <a:off x="57666" y="40966"/>
              <a:ext cx="274035" cy="26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DF3B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74" name="Google Shape;1021;p14"/>
            <p:cNvSpPr/>
            <p:nvPr/>
          </p:nvSpPr>
          <p:spPr>
            <a:xfrm>
              <a:off x="80233" y="40966"/>
              <a:ext cx="254801" cy="28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DF3B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75" name="Google Shape;1022;p14"/>
            <p:cNvSpPr/>
            <p:nvPr/>
          </p:nvSpPr>
          <p:spPr>
            <a:xfrm>
              <a:off x="199693" y="33"/>
              <a:ext cx="16934" cy="37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DF3B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76" name="Google Shape;1023;p14"/>
            <p:cNvSpPr/>
            <p:nvPr/>
          </p:nvSpPr>
          <p:spPr>
            <a:xfrm>
              <a:off x="33" y="163233"/>
              <a:ext cx="380101" cy="16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FDF3B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77" name="Google Shape;1024;p14"/>
            <p:cNvSpPr/>
            <p:nvPr/>
          </p:nvSpPr>
          <p:spPr>
            <a:xfrm>
              <a:off x="128666" y="8400"/>
              <a:ext cx="139534" cy="35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DF3B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78" name="Google Shape;1025;p14"/>
            <p:cNvSpPr/>
            <p:nvPr/>
          </p:nvSpPr>
          <p:spPr>
            <a:xfrm>
              <a:off x="30933" y="114499"/>
              <a:ext cx="357568" cy="12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FDF3B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79" name="Google Shape;1026;p14"/>
            <p:cNvSpPr/>
            <p:nvPr/>
          </p:nvSpPr>
          <p:spPr>
            <a:xfrm>
              <a:off x="43466" y="105300"/>
              <a:ext cx="343368" cy="150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FDF3B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80" name="Google Shape;1027;p14"/>
            <p:cNvSpPr/>
            <p:nvPr/>
          </p:nvSpPr>
          <p:spPr>
            <a:xfrm>
              <a:off x="113633" y="16733"/>
              <a:ext cx="160401" cy="345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FDF3B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81" name="Google Shape;1028;p14"/>
            <p:cNvSpPr/>
            <p:nvPr/>
          </p:nvSpPr>
          <p:spPr>
            <a:xfrm>
              <a:off x="122126" y="97816"/>
              <a:ext cx="157632" cy="15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82" name="Google Shape;1029;p14"/>
            <p:cNvSpPr/>
            <p:nvPr/>
          </p:nvSpPr>
          <p:spPr>
            <a:xfrm>
              <a:off x="158454" y="133830"/>
              <a:ext cx="84882" cy="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rgbClr val="65B9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</p:grpSp>
      <p:grpSp>
        <p:nvGrpSpPr>
          <p:cNvPr id="3386" name="Google Shape;1030;p14"/>
          <p:cNvGrpSpPr/>
          <p:nvPr/>
        </p:nvGrpSpPr>
        <p:grpSpPr>
          <a:xfrm>
            <a:off x="10789334" y="1381072"/>
            <a:ext cx="163058" cy="176882"/>
            <a:chOff x="0" y="0"/>
            <a:chExt cx="163057" cy="176880"/>
          </a:xfrm>
        </p:grpSpPr>
        <p:sp>
          <p:nvSpPr>
            <p:cNvPr id="3384" name="Google Shape;1031;p14"/>
            <p:cNvSpPr/>
            <p:nvPr/>
          </p:nvSpPr>
          <p:spPr>
            <a:xfrm>
              <a:off x="-1" y="0"/>
              <a:ext cx="163059" cy="176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85" name="Google Shape;1032;p14"/>
            <p:cNvSpPr/>
            <p:nvPr/>
          </p:nvSpPr>
          <p:spPr>
            <a:xfrm>
              <a:off x="48132" y="62044"/>
              <a:ext cx="52626" cy="54301"/>
            </a:xfrm>
            <a:prstGeom prst="ellipse">
              <a:avLst/>
            </a:prstGeom>
            <a:solidFill>
              <a:srgbClr val="CF73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</p:grpSp>
      <p:sp>
        <p:nvSpPr>
          <p:cNvPr id="3387" name="Google Shape;1033;p14"/>
          <p:cNvSpPr/>
          <p:nvPr/>
        </p:nvSpPr>
        <p:spPr>
          <a:xfrm>
            <a:off x="2084988" y="6365000"/>
            <a:ext cx="112865" cy="108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rgbClr val="ECBA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388" name="Google Shape;1034;p14"/>
          <p:cNvSpPr/>
          <p:nvPr/>
        </p:nvSpPr>
        <p:spPr>
          <a:xfrm>
            <a:off x="10627506" y="5869117"/>
            <a:ext cx="89358" cy="8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FBDF6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grpSp>
        <p:nvGrpSpPr>
          <p:cNvPr id="3391" name="Google Shape;1035;p14"/>
          <p:cNvGrpSpPr/>
          <p:nvPr/>
        </p:nvGrpSpPr>
        <p:grpSpPr>
          <a:xfrm>
            <a:off x="1066734" y="5673355"/>
            <a:ext cx="163058" cy="176881"/>
            <a:chOff x="0" y="0"/>
            <a:chExt cx="163057" cy="176880"/>
          </a:xfrm>
        </p:grpSpPr>
        <p:sp>
          <p:nvSpPr>
            <p:cNvPr id="3389" name="Google Shape;1036;p14"/>
            <p:cNvSpPr/>
            <p:nvPr/>
          </p:nvSpPr>
          <p:spPr>
            <a:xfrm>
              <a:off x="-1" y="0"/>
              <a:ext cx="163059" cy="176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390" name="Google Shape;1037;p14"/>
            <p:cNvSpPr/>
            <p:nvPr/>
          </p:nvSpPr>
          <p:spPr>
            <a:xfrm>
              <a:off x="48132" y="62044"/>
              <a:ext cx="52626" cy="54301"/>
            </a:xfrm>
            <a:prstGeom prst="ellipse">
              <a:avLst/>
            </a:prstGeom>
            <a:solidFill>
              <a:srgbClr val="CF73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</p:grpSp>
      <p:sp>
        <p:nvSpPr>
          <p:cNvPr id="3392" name="Google Shape;1038;p14"/>
          <p:cNvSpPr/>
          <p:nvPr/>
        </p:nvSpPr>
        <p:spPr>
          <a:xfrm>
            <a:off x="728422" y="1255960"/>
            <a:ext cx="105797" cy="17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393" name="Google Shape;1039;p14"/>
          <p:cNvSpPr/>
          <p:nvPr/>
        </p:nvSpPr>
        <p:spPr>
          <a:xfrm>
            <a:off x="374699" y="1288828"/>
            <a:ext cx="432704" cy="110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394" name="Google Shape;1040;p14"/>
          <p:cNvSpPr/>
          <p:nvPr/>
        </p:nvSpPr>
        <p:spPr>
          <a:xfrm>
            <a:off x="406317" y="1398955"/>
            <a:ext cx="4260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395" name="Google Shape;1042;p14"/>
          <p:cNvSpPr/>
          <p:nvPr/>
        </p:nvSpPr>
        <p:spPr>
          <a:xfrm>
            <a:off x="728422" y="1730986"/>
            <a:ext cx="105797" cy="177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396" name="Google Shape;1043;p14"/>
          <p:cNvSpPr/>
          <p:nvPr/>
        </p:nvSpPr>
        <p:spPr>
          <a:xfrm>
            <a:off x="374699" y="1765506"/>
            <a:ext cx="432704" cy="108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397" name="Google Shape;1044;p14"/>
          <p:cNvSpPr/>
          <p:nvPr/>
        </p:nvSpPr>
        <p:spPr>
          <a:xfrm>
            <a:off x="406317" y="1873981"/>
            <a:ext cx="4260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398" name="Google Shape;1046;p14"/>
          <p:cNvSpPr/>
          <p:nvPr/>
        </p:nvSpPr>
        <p:spPr>
          <a:xfrm>
            <a:off x="376287" y="1780289"/>
            <a:ext cx="431117" cy="93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399" name="Google Shape;1047;p14"/>
          <p:cNvSpPr/>
          <p:nvPr/>
        </p:nvSpPr>
        <p:spPr>
          <a:xfrm>
            <a:off x="728422" y="2207665"/>
            <a:ext cx="105797" cy="175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00" name="Google Shape;1048;p14"/>
          <p:cNvSpPr/>
          <p:nvPr/>
        </p:nvSpPr>
        <p:spPr>
          <a:xfrm>
            <a:off x="374699" y="2240576"/>
            <a:ext cx="432704" cy="11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01" name="Google Shape;1049;p14"/>
          <p:cNvSpPr/>
          <p:nvPr/>
        </p:nvSpPr>
        <p:spPr>
          <a:xfrm>
            <a:off x="406317" y="2341410"/>
            <a:ext cx="42603" cy="1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02" name="Google Shape;1051;p14"/>
          <p:cNvSpPr/>
          <p:nvPr/>
        </p:nvSpPr>
        <p:spPr>
          <a:xfrm>
            <a:off x="376287" y="2255359"/>
            <a:ext cx="431117" cy="95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03" name="Google Shape;1052;p14"/>
          <p:cNvSpPr/>
          <p:nvPr/>
        </p:nvSpPr>
        <p:spPr>
          <a:xfrm>
            <a:off x="728422" y="2682734"/>
            <a:ext cx="105797" cy="177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04" name="Google Shape;1053;p14"/>
          <p:cNvSpPr/>
          <p:nvPr/>
        </p:nvSpPr>
        <p:spPr>
          <a:xfrm>
            <a:off x="374699" y="2717255"/>
            <a:ext cx="432704" cy="108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05" name="Google Shape;1054;p14"/>
          <p:cNvSpPr/>
          <p:nvPr/>
        </p:nvSpPr>
        <p:spPr>
          <a:xfrm>
            <a:off x="406317" y="2825729"/>
            <a:ext cx="4260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06" name="Google Shape;1055;p14"/>
          <p:cNvSpPr/>
          <p:nvPr/>
        </p:nvSpPr>
        <p:spPr>
          <a:xfrm>
            <a:off x="807402" y="2762200"/>
            <a:ext cx="1" cy="16934"/>
          </a:xfr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07" name="Google Shape;1056;p14"/>
          <p:cNvSpPr/>
          <p:nvPr/>
        </p:nvSpPr>
        <p:spPr>
          <a:xfrm>
            <a:off x="376287" y="2732037"/>
            <a:ext cx="431117" cy="93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08" name="Google Shape;1057;p14"/>
          <p:cNvSpPr/>
          <p:nvPr/>
        </p:nvSpPr>
        <p:spPr>
          <a:xfrm>
            <a:off x="728422" y="3159413"/>
            <a:ext cx="105797" cy="175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09" name="Google Shape;1058;p14"/>
          <p:cNvSpPr/>
          <p:nvPr/>
        </p:nvSpPr>
        <p:spPr>
          <a:xfrm>
            <a:off x="374699" y="3192281"/>
            <a:ext cx="432704" cy="108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10" name="Google Shape;1059;p14"/>
          <p:cNvSpPr/>
          <p:nvPr/>
        </p:nvSpPr>
        <p:spPr>
          <a:xfrm>
            <a:off x="406317" y="3300755"/>
            <a:ext cx="4260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11" name="Google Shape;1061;p14"/>
          <p:cNvSpPr/>
          <p:nvPr/>
        </p:nvSpPr>
        <p:spPr>
          <a:xfrm>
            <a:off x="376287" y="3207062"/>
            <a:ext cx="431117" cy="93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12" name="Google Shape;1062;p14"/>
          <p:cNvSpPr/>
          <p:nvPr/>
        </p:nvSpPr>
        <p:spPr>
          <a:xfrm>
            <a:off x="728422" y="3634438"/>
            <a:ext cx="105797" cy="175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13" name="Google Shape;1063;p14"/>
          <p:cNvSpPr/>
          <p:nvPr/>
        </p:nvSpPr>
        <p:spPr>
          <a:xfrm>
            <a:off x="374699" y="3668958"/>
            <a:ext cx="432704" cy="10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14" name="Google Shape;1064;p14"/>
          <p:cNvSpPr/>
          <p:nvPr/>
        </p:nvSpPr>
        <p:spPr>
          <a:xfrm>
            <a:off x="406317" y="3777477"/>
            <a:ext cx="4260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15" name="Google Shape;1065;p14"/>
          <p:cNvSpPr/>
          <p:nvPr/>
        </p:nvSpPr>
        <p:spPr>
          <a:xfrm>
            <a:off x="807402" y="3713924"/>
            <a:ext cx="1" cy="16935"/>
          </a:xfr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16" name="Google Shape;1066;p14"/>
          <p:cNvSpPr/>
          <p:nvPr/>
        </p:nvSpPr>
        <p:spPr>
          <a:xfrm>
            <a:off x="376287" y="3682132"/>
            <a:ext cx="431117" cy="9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17" name="Google Shape;1067;p14"/>
          <p:cNvSpPr/>
          <p:nvPr/>
        </p:nvSpPr>
        <p:spPr>
          <a:xfrm>
            <a:off x="728422" y="4111160"/>
            <a:ext cx="105797" cy="17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18" name="Google Shape;1068;p14"/>
          <p:cNvSpPr/>
          <p:nvPr/>
        </p:nvSpPr>
        <p:spPr>
          <a:xfrm>
            <a:off x="374699" y="4144028"/>
            <a:ext cx="432704" cy="108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19" name="Google Shape;1069;p14"/>
          <p:cNvSpPr/>
          <p:nvPr/>
        </p:nvSpPr>
        <p:spPr>
          <a:xfrm>
            <a:off x="406317" y="4252502"/>
            <a:ext cx="4260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20" name="Google Shape;1071;p14"/>
          <p:cNvSpPr/>
          <p:nvPr/>
        </p:nvSpPr>
        <p:spPr>
          <a:xfrm>
            <a:off x="376287" y="4158810"/>
            <a:ext cx="431117" cy="93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21" name="Google Shape;1072;p14"/>
          <p:cNvSpPr/>
          <p:nvPr/>
        </p:nvSpPr>
        <p:spPr>
          <a:xfrm>
            <a:off x="728422" y="4586186"/>
            <a:ext cx="105797" cy="175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22" name="Google Shape;1073;p14"/>
          <p:cNvSpPr/>
          <p:nvPr/>
        </p:nvSpPr>
        <p:spPr>
          <a:xfrm>
            <a:off x="374699" y="4620707"/>
            <a:ext cx="432704" cy="108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23" name="Google Shape;1074;p14"/>
          <p:cNvSpPr/>
          <p:nvPr/>
        </p:nvSpPr>
        <p:spPr>
          <a:xfrm>
            <a:off x="406317" y="4729181"/>
            <a:ext cx="4260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24" name="Google Shape;1076;p14"/>
          <p:cNvSpPr/>
          <p:nvPr/>
        </p:nvSpPr>
        <p:spPr>
          <a:xfrm>
            <a:off x="376287" y="4633837"/>
            <a:ext cx="431117" cy="9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25" name="Google Shape;1077;p14"/>
          <p:cNvSpPr/>
          <p:nvPr/>
        </p:nvSpPr>
        <p:spPr>
          <a:xfrm>
            <a:off x="728422" y="5061211"/>
            <a:ext cx="105797" cy="177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26" name="Google Shape;1078;p14"/>
          <p:cNvSpPr/>
          <p:nvPr/>
        </p:nvSpPr>
        <p:spPr>
          <a:xfrm>
            <a:off x="374699" y="5095733"/>
            <a:ext cx="432704" cy="10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27" name="Google Shape;1079;p14"/>
          <p:cNvSpPr/>
          <p:nvPr/>
        </p:nvSpPr>
        <p:spPr>
          <a:xfrm>
            <a:off x="406317" y="5204250"/>
            <a:ext cx="4260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28" name="Google Shape;1081;p14"/>
          <p:cNvSpPr/>
          <p:nvPr/>
        </p:nvSpPr>
        <p:spPr>
          <a:xfrm>
            <a:off x="376287" y="5110557"/>
            <a:ext cx="431117" cy="93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29" name="Google Shape;1082;p14"/>
          <p:cNvSpPr/>
          <p:nvPr/>
        </p:nvSpPr>
        <p:spPr>
          <a:xfrm>
            <a:off x="728422" y="5537934"/>
            <a:ext cx="105797" cy="17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30" name="Google Shape;1083;p14"/>
          <p:cNvSpPr/>
          <p:nvPr/>
        </p:nvSpPr>
        <p:spPr>
          <a:xfrm>
            <a:off x="374699" y="5570802"/>
            <a:ext cx="432704" cy="11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31" name="Google Shape;1084;p14"/>
          <p:cNvSpPr/>
          <p:nvPr/>
        </p:nvSpPr>
        <p:spPr>
          <a:xfrm>
            <a:off x="406317" y="5680929"/>
            <a:ext cx="4260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32" name="Google Shape;1086;p14"/>
          <p:cNvSpPr/>
          <p:nvPr/>
        </p:nvSpPr>
        <p:spPr>
          <a:xfrm>
            <a:off x="376287" y="5585584"/>
            <a:ext cx="431117" cy="95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33" name="Google Shape;1087;p14"/>
          <p:cNvSpPr/>
          <p:nvPr/>
        </p:nvSpPr>
        <p:spPr>
          <a:xfrm>
            <a:off x="376287" y="1303610"/>
            <a:ext cx="431117" cy="9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sp>
        <p:nvSpPr>
          <p:cNvPr id="3434" name="Google Shape;632;p19"/>
          <p:cNvSpPr txBox="1"/>
          <p:nvPr/>
        </p:nvSpPr>
        <p:spPr>
          <a:xfrm rot="5400000">
            <a:off x="-426547" y="5022485"/>
            <a:ext cx="1403058" cy="5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defTabSz="1219200" rtl="0">
              <a:defRPr sz="18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435" name="Google Shape;1105;p42"/>
          <p:cNvSpPr/>
          <p:nvPr/>
        </p:nvSpPr>
        <p:spPr>
          <a:xfrm>
            <a:off x="108033" y="4328804"/>
            <a:ext cx="325433" cy="291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762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1219200" rtl="0">
              <a:defRPr sz="1800"/>
            </a:pPr>
          </a:p>
        </p:txBody>
      </p:sp>
      <p:pic>
        <p:nvPicPr>
          <p:cNvPr id="343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549545" y="5585583"/>
            <a:ext cx="570757" cy="736529"/>
          </a:xfrm>
          <a:prstGeom prst="rect">
            <a:avLst/>
          </a:prstGeom>
          <a:ln w="12700">
            <a:miter lim="400000"/>
          </a:ln>
        </p:spPr>
      </p:pic>
      <p:sp>
        <p:nvSpPr>
          <p:cNvPr id="3437" name="رقم الشريحة"/>
          <p:cNvSpPr txBox="1"/>
          <p:nvPr>
            <p:ph type="sldNum" sz="quarter" idx="2"/>
          </p:nvPr>
        </p:nvSpPr>
        <p:spPr>
          <a:xfrm>
            <a:off x="5892799" y="6172199"/>
            <a:ext cx="2844801" cy="368301"/>
          </a:xfrm>
          <a:prstGeom prst="rect">
            <a:avLst/>
          </a:prstGeom>
        </p:spPr>
        <p:txBody>
          <a:bodyPr lIns="60959" tIns="60959" rIns="60959" bIns="60959"/>
          <a:lstStyle>
            <a:lvl1pPr defTabSz="1219200">
              <a:defRPr sz="1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43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35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39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43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38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42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44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1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45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44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4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48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44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7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1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44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0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54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45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3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57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45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6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0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45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9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63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46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2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66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46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5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69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46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8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72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47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1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75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47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4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78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47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7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1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47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0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84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48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3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87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48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6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0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48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9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493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49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2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49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95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6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7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8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9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0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03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501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02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04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9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0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1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2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17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515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6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0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518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9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3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521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2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6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524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5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9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527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8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2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530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1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5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533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4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8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536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7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1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539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0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4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542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3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7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545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6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0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548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9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3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551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2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6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554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5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9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557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8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2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560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1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63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566" name="Google Shape;334;p4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56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65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57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5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79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57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8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82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58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1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85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58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4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88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58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7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1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58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0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594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59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3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597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59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6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0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59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9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03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60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2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06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60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5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09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60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8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12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61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1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15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61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4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18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61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7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1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61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0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24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62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3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27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62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6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0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62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9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33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63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2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3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6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7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8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9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0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43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641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42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44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9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0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1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2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57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655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6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0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658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9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3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661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2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6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664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5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9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667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8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2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670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1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5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673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4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8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676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7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1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679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0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4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682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3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7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685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6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0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688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9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3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691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2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6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694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5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9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697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8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2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700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1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03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706" name="Google Shape;337;p5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70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05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71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5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19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71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8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22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72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1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25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72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4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28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72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7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1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72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0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34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73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3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37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73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6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0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73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9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43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74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2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46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74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5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49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74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8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52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75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1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55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75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4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58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75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7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1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75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0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64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76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3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67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76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6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0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76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9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73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77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2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7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6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7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8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9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0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83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781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82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84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9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0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1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2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97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795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6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0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798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9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3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801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2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6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804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5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9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807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8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2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810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1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5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813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4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8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816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7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1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819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0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4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822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3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7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825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6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0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828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9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3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831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2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6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834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5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9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837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8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2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840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1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43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846" name="Google Shape;340;p6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84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45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85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5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59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85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8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62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86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1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65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86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4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68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86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7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1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86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0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74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87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3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77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87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6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0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87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9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83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88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2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86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88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5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89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88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8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892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89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1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895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89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4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898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89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7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1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89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0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04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90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3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07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90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6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0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90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9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13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91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2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1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15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6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7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8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9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0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23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921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22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24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9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0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1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2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37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935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6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0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938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9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3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941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2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6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944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5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9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947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8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2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950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1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5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953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4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8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956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7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1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959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0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4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962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3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7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965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6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0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968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9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3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971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2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6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974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5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9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977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8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2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980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1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83" name="Google Shape;187;p1"/>
          <p:cNvSpPr txBox="1"/>
          <p:nvPr/>
        </p:nvSpPr>
        <p:spPr>
          <a:xfrm rot="5400000">
            <a:off x="-798306" y="5543160"/>
            <a:ext cx="1952143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84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987" name="Google Shape;343;p7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98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86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7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99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6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0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99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9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03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100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2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06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100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5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09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100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8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12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101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1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15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101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4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18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101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7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1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101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0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24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102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3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27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102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6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0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102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9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33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103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2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36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103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5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39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103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8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42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104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1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45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104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4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48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104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7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1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104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0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54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105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3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5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7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8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9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0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1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64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1062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63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65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0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1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2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3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78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1076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7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1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1079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0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4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1082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3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7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1085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6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0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1088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9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3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1091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2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6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1094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5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9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1097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8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2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1100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1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5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1103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4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8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1106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7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1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1109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0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4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1112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3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7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1115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6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0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1118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9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3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1121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2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24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25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1128" name="Google Shape;346;p8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112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27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113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7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1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113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0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44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114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3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47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114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6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0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114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9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53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115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2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56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115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5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59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115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8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62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116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1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65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116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4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68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116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7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1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116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0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74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117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3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77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117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6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0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117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9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83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118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2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86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118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5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89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118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8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192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119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1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195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119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4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19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7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98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99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0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1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2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05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1203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4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06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1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2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3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4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19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1217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8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22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1220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1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25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1223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4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28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1226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7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1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1229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0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4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1232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3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7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1235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6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0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1238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9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3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1241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2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6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1244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5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9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1247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8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2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1250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1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5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1253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4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8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1256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7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1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1259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0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4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1262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3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65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66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1269" name="Google Shape;349;p9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126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68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127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8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82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128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1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85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128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4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88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1286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7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1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1289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0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294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129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3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297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129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6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0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129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9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03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130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2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06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130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5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09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130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8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12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131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1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15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131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4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18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131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7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1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131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0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24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132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3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27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132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6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0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132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9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33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133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2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36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133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5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3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9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0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1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2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3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46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1344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45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47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2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3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4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5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0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1358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9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63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1361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2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66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1364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5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69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1367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8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2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1370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1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5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1373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4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8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1376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7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1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1379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0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4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1382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3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7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1385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6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0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1388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9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3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1391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2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6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1394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5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9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1397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8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2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1400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1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5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1403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4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06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07" name="نص العنوان"/>
          <p:cNvSpPr txBox="1"/>
          <p:nvPr>
            <p:ph type="title"/>
          </p:nvPr>
        </p:nvSpPr>
        <p:spPr>
          <a:xfrm>
            <a:off x="6641124" y="506624"/>
            <a:ext cx="2844301" cy="732302"/>
          </a:xfrm>
          <a:prstGeom prst="rect">
            <a:avLst/>
          </a:prstGeom>
        </p:spPr>
        <p:txBody>
          <a:bodyPr/>
          <a:lstStyle>
            <a:lvl1pPr marL="228600" indent="-457200" algn="r"/>
          </a:lstStyle>
          <a:p>
            <a:pPr/>
            <a:r>
              <a:t>نص العنوان</a:t>
            </a:r>
          </a:p>
        </p:txBody>
      </p:sp>
      <p:grpSp>
        <p:nvGrpSpPr>
          <p:cNvPr id="1410" name="Google Shape;352;p10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140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09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1" y="1673193"/>
            <a:ext cx="816901" cy="816602"/>
            <a:chOff x="0" y="0"/>
            <a:chExt cx="816900" cy="816600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1" y="2490025"/>
            <a:ext cx="816901" cy="816601"/>
            <a:chOff x="0" y="0"/>
            <a:chExt cx="816900" cy="816600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1" y="3306858"/>
            <a:ext cx="816901" cy="816602"/>
            <a:chOff x="0" y="0"/>
            <a:chExt cx="816900" cy="816600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1" y="4123690"/>
            <a:ext cx="816901" cy="816601"/>
            <a:chOff x="0" y="0"/>
            <a:chExt cx="816900" cy="816600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1" y="4940523"/>
            <a:ext cx="816901" cy="816602"/>
            <a:chOff x="0" y="0"/>
            <a:chExt cx="816900" cy="816600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1" y="5757355"/>
            <a:ext cx="816901" cy="816601"/>
            <a:chOff x="0" y="0"/>
            <a:chExt cx="816900" cy="816600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1" cy="861239"/>
            <a:chOff x="0" y="0"/>
            <a:chExt cx="816900" cy="861238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1" cy="861239"/>
            <a:chOff x="0" y="0"/>
            <a:chExt cx="816900" cy="861238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1" cy="861239"/>
            <a:chOff x="0" y="0"/>
            <a:chExt cx="816900" cy="861238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1" cy="861239"/>
            <a:chOff x="0" y="0"/>
            <a:chExt cx="816900" cy="861238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1" cy="861239"/>
            <a:chOff x="0" y="0"/>
            <a:chExt cx="816900" cy="861238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1" cy="861239"/>
            <a:chOff x="0" y="0"/>
            <a:chExt cx="816900" cy="861238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1" cy="861239"/>
            <a:chOff x="0" y="0"/>
            <a:chExt cx="816900" cy="861238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1" cy="861239"/>
            <a:chOff x="0" y="0"/>
            <a:chExt cx="816900" cy="861238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9" y="43699"/>
            <a:ext cx="816901" cy="861239"/>
            <a:chOff x="0" y="0"/>
            <a:chExt cx="816900" cy="861238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1" cy="861239"/>
            <a:chOff x="0" y="0"/>
            <a:chExt cx="816900" cy="861238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1" cy="861239"/>
            <a:chOff x="0" y="0"/>
            <a:chExt cx="816900" cy="861238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1" cy="861239"/>
            <a:chOff x="0" y="0"/>
            <a:chExt cx="816900" cy="861238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7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9" y="43699"/>
            <a:ext cx="816901" cy="861239"/>
            <a:chOff x="0" y="0"/>
            <a:chExt cx="816900" cy="861238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1" cy="81660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2" cy="741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9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400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7" y="691410"/>
            <a:ext cx="238116" cy="90881"/>
            <a:chOff x="0" y="0"/>
            <a:chExt cx="238114" cy="90880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8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1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7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5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2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4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6"/>
            <a:ext cx="149701" cy="162901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7" y="1060138"/>
            <a:ext cx="238116" cy="90881"/>
            <a:chOff x="0" y="0"/>
            <a:chExt cx="238114" cy="90880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7" y="1797593"/>
            <a:ext cx="238116" cy="90881"/>
            <a:chOff x="0" y="0"/>
            <a:chExt cx="238114" cy="90880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7" y="1428865"/>
            <a:ext cx="238116" cy="90881"/>
            <a:chOff x="0" y="0"/>
            <a:chExt cx="238114" cy="90880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7" y="2166321"/>
            <a:ext cx="238116" cy="90881"/>
            <a:chOff x="0" y="0"/>
            <a:chExt cx="238114" cy="90880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7" y="2535048"/>
            <a:ext cx="238116" cy="90881"/>
            <a:chOff x="0" y="0"/>
            <a:chExt cx="238114" cy="90880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7" y="2903777"/>
            <a:ext cx="238116" cy="90881"/>
            <a:chOff x="0" y="0"/>
            <a:chExt cx="238114" cy="90880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7" y="3272504"/>
            <a:ext cx="238116" cy="90881"/>
            <a:chOff x="0" y="0"/>
            <a:chExt cx="238114" cy="90880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7" y="3641232"/>
            <a:ext cx="238116" cy="90881"/>
            <a:chOff x="0" y="0"/>
            <a:chExt cx="238114" cy="90880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7" y="4009959"/>
            <a:ext cx="238116" cy="90881"/>
            <a:chOff x="0" y="0"/>
            <a:chExt cx="238114" cy="90880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7" y="4378686"/>
            <a:ext cx="238116" cy="90881"/>
            <a:chOff x="0" y="0"/>
            <a:chExt cx="238114" cy="90880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7" y="4747414"/>
            <a:ext cx="238116" cy="90881"/>
            <a:chOff x="0" y="0"/>
            <a:chExt cx="238114" cy="90880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7" y="5116141"/>
            <a:ext cx="238116" cy="90881"/>
            <a:chOff x="0" y="0"/>
            <a:chExt cx="238114" cy="90880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7" y="5484869"/>
            <a:ext cx="238116" cy="90881"/>
            <a:chOff x="0" y="0"/>
            <a:chExt cx="238114" cy="90880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7" y="5853598"/>
            <a:ext cx="238116" cy="90881"/>
            <a:chOff x="0" y="0"/>
            <a:chExt cx="238114" cy="90880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7" y="6222324"/>
            <a:ext cx="238116" cy="90881"/>
            <a:chOff x="0" y="0"/>
            <a:chExt cx="238114" cy="90880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7" y="6591052"/>
            <a:ext cx="238116" cy="90881"/>
            <a:chOff x="0" y="0"/>
            <a:chExt cx="238114" cy="90880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1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1"/>
              <a:ext cx="23100" cy="234601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6" y="6319199"/>
            <a:ext cx="1579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32" name="نص العنوان"/>
          <p:cNvSpPr txBox="1"/>
          <p:nvPr>
            <p:ph type="title"/>
          </p:nvPr>
        </p:nvSpPr>
        <p:spPr>
          <a:xfrm>
            <a:off x="816749" y="659024"/>
            <a:ext cx="10291201" cy="732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grpSp>
        <p:nvGrpSpPr>
          <p:cNvPr id="135" name="Google Shape;370;p16"/>
          <p:cNvGrpSpPr/>
          <p:nvPr/>
        </p:nvGrpSpPr>
        <p:grpSpPr>
          <a:xfrm>
            <a:off x="11270701" y="856360"/>
            <a:ext cx="816901" cy="816602"/>
            <a:chOff x="0" y="0"/>
            <a:chExt cx="816900" cy="816600"/>
          </a:xfrm>
        </p:grpSpPr>
        <p:sp>
          <p:nvSpPr>
            <p:cNvPr id="133" name="بيضاوي"/>
            <p:cNvSpPr/>
            <p:nvPr/>
          </p:nvSpPr>
          <p:spPr>
            <a:xfrm>
              <a:off x="-1" y="-1"/>
              <a:ext cx="816902" cy="816602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" name="A"/>
            <p:cNvSpPr txBox="1"/>
            <p:nvPr/>
          </p:nvSpPr>
          <p:spPr>
            <a:xfrm>
              <a:off x="119631" y="119588"/>
              <a:ext cx="577638" cy="462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5892800" y="6141900"/>
            <a:ext cx="2844800" cy="428900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9.png"/><Relationship Id="rId3" Type="http://schemas.openxmlformats.org/officeDocument/2006/relationships/image" Target="../media/image11.jpeg"/><Relationship Id="rId4" Type="http://schemas.openxmlformats.org/officeDocument/2006/relationships/image" Target="../media/image1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jpeg"/><Relationship Id="rId3" Type="http://schemas.openxmlformats.org/officeDocument/2006/relationships/image" Target="../media/image4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.jpeg"/><Relationship Id="rId3" Type="http://schemas.openxmlformats.org/officeDocument/2006/relationships/image" Target="../media/image10.jpeg"/><Relationship Id="rId4" Type="http://schemas.openxmlformats.org/officeDocument/2006/relationships/image" Target="../media/image1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gif"/><Relationship Id="rId3" Type="http://schemas.openxmlformats.org/officeDocument/2006/relationships/image" Target="../media/image4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gif"/><Relationship Id="rId3" Type="http://schemas.openxmlformats.org/officeDocument/2006/relationships/image" Target="../media/image42.png"/><Relationship Id="rId4" Type="http://schemas.openxmlformats.org/officeDocument/2006/relationships/image" Target="../media/image4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gif"/><Relationship Id="rId3" Type="http://schemas.openxmlformats.org/officeDocument/2006/relationships/image" Target="../media/image42.png"/><Relationship Id="rId4" Type="http://schemas.openxmlformats.org/officeDocument/2006/relationships/image" Target="../media/image4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2.png"/><Relationship Id="rId3" Type="http://schemas.openxmlformats.org/officeDocument/2006/relationships/image" Target="../media/image13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23.png"/><Relationship Id="rId7" Type="http://schemas.openxmlformats.org/officeDocument/2006/relationships/image" Target="../media/image3.jpe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4.jpeg"/><Relationship Id="rId11" Type="http://schemas.openxmlformats.org/officeDocument/2006/relationships/image" Target="../media/image26.png"/><Relationship Id="rId12" Type="http://schemas.openxmlformats.org/officeDocument/2006/relationships/image" Target="../media/image5.jpe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png"/><Relationship Id="rId3" Type="http://schemas.openxmlformats.org/officeDocument/2006/relationships/image" Target="../media/image6.jpeg"/><Relationship Id="rId4" Type="http://schemas.openxmlformats.org/officeDocument/2006/relationships/image" Target="../media/image33.png"/><Relationship Id="rId5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4.png"/><Relationship Id="rId3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.png"/><Relationship Id="rId3" Type="http://schemas.openxmlformats.org/officeDocument/2006/relationships/image" Target="../media/image35.png"/><Relationship Id="rId4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jpeg"/><Relationship Id="rId3" Type="http://schemas.openxmlformats.org/officeDocument/2006/relationships/image" Target="../media/image3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Google Shape;405;p24"/>
          <p:cNvSpPr txBox="1"/>
          <p:nvPr>
            <p:ph type="ctrTitle"/>
          </p:nvPr>
        </p:nvSpPr>
        <p:spPr>
          <a:xfrm>
            <a:off x="4098047" y="3791752"/>
            <a:ext cx="7311064" cy="16335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الفصل الدراسي الثالث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3" name="Google Shape;1731;p23"/>
          <p:cNvSpPr txBox="1"/>
          <p:nvPr/>
        </p:nvSpPr>
        <p:spPr>
          <a:xfrm>
            <a:off x="2527719" y="5601604"/>
            <a:ext cx="6866702" cy="5949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satOff val="-2192"/>
                <a:lumOff val="25784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الثالث </a:t>
            </a:r>
          </a:p>
        </p:txBody>
      </p:sp>
      <p:pic>
        <p:nvPicPr>
          <p:cNvPr id="3964" name="IMG_4027.png" descr="IMG_4027.png"/>
          <p:cNvPicPr>
            <a:picLocks noChangeAspect="1"/>
          </p:cNvPicPr>
          <p:nvPr/>
        </p:nvPicPr>
        <p:blipFill>
          <a:blip r:embed="rId2">
            <a:extLst/>
          </a:blip>
          <a:srcRect l="20112" t="17647" r="38671" b="73153"/>
          <a:stretch>
            <a:fillRect/>
          </a:stretch>
        </p:blipFill>
        <p:spPr>
          <a:xfrm>
            <a:off x="3516685" y="561788"/>
            <a:ext cx="4414489" cy="738917"/>
          </a:xfrm>
          <a:prstGeom prst="rect">
            <a:avLst/>
          </a:prstGeom>
          <a:ln w="12700">
            <a:miter lim="400000"/>
          </a:ln>
        </p:spPr>
      </p:pic>
      <p:sp>
        <p:nvSpPr>
          <p:cNvPr id="3965" name="مستطيل"/>
          <p:cNvSpPr/>
          <p:nvPr/>
        </p:nvSpPr>
        <p:spPr>
          <a:xfrm>
            <a:off x="3946916" y="4222208"/>
            <a:ext cx="1905001" cy="13644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968" name="تجميع"/>
          <p:cNvGrpSpPr/>
          <p:nvPr/>
        </p:nvGrpSpPr>
        <p:grpSpPr>
          <a:xfrm>
            <a:off x="4707170" y="1140920"/>
            <a:ext cx="6628003" cy="4208135"/>
            <a:chOff x="0" y="0"/>
            <a:chExt cx="6628002" cy="4208134"/>
          </a:xfrm>
        </p:grpSpPr>
        <p:pic>
          <p:nvPicPr>
            <p:cNvPr id="3966" name="IMG_4027.png" descr="IMG_402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492" t="30168" r="18042" b="15741"/>
            <a:stretch>
              <a:fillRect/>
            </a:stretch>
          </p:blipFill>
          <p:spPr>
            <a:xfrm>
              <a:off x="0" y="306540"/>
              <a:ext cx="6488484" cy="39015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67" name="مستطيل"/>
            <p:cNvSpPr/>
            <p:nvPr/>
          </p:nvSpPr>
          <p:spPr>
            <a:xfrm>
              <a:off x="4723002" y="0"/>
              <a:ext cx="1905001" cy="532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3969" name="IMG_4030.jpeg" descr="IMG_403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467" y="2327914"/>
            <a:ext cx="2986929" cy="2240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0" name="IMG_4029.gif" descr="IMG_4029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2195" y="4685794"/>
            <a:ext cx="1325926" cy="1325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2" name="مستطيل"/>
          <p:cNvSpPr/>
          <p:nvPr/>
        </p:nvSpPr>
        <p:spPr>
          <a:xfrm>
            <a:off x="3946916" y="4222208"/>
            <a:ext cx="1905001" cy="13644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973" name="IMG_4030.jpeg" descr="IMG_4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600" y="3180800"/>
            <a:ext cx="3232500" cy="242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4" name="IMG_4031.png" descr="IMG_4031.png"/>
          <p:cNvPicPr>
            <a:picLocks noChangeAspect="1"/>
          </p:cNvPicPr>
          <p:nvPr/>
        </p:nvPicPr>
        <p:blipFill>
          <a:blip r:embed="rId3">
            <a:extLst/>
          </a:blip>
          <a:srcRect l="19983" t="9811" r="35861" b="17969"/>
          <a:stretch>
            <a:fillRect/>
          </a:stretch>
        </p:blipFill>
        <p:spPr>
          <a:xfrm>
            <a:off x="3876271" y="625567"/>
            <a:ext cx="4234503" cy="5194458"/>
          </a:xfrm>
          <a:prstGeom prst="rect">
            <a:avLst/>
          </a:prstGeom>
          <a:ln w="12700">
            <a:miter lim="400000"/>
          </a:ln>
        </p:spPr>
      </p:pic>
      <p:sp>
        <p:nvSpPr>
          <p:cNvPr id="3975" name="Google Shape;1731;p23"/>
          <p:cNvSpPr txBox="1"/>
          <p:nvPr/>
        </p:nvSpPr>
        <p:spPr>
          <a:xfrm>
            <a:off x="2707339" y="5733641"/>
            <a:ext cx="6866701" cy="5949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satOff val="-2192"/>
                <a:lumOff val="25784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الثالث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7" name="IMG_0484.jpeg" descr="IMG_04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3486" y="1043101"/>
            <a:ext cx="4292553" cy="4292552"/>
          </a:xfrm>
          <a:prstGeom prst="rect">
            <a:avLst/>
          </a:prstGeom>
          <a:ln w="12700">
            <a:miter lim="400000"/>
          </a:ln>
        </p:spPr>
      </p:pic>
      <p:sp>
        <p:nvSpPr>
          <p:cNvPr id="3978" name="شجرة التذكر"/>
          <p:cNvSpPr txBox="1"/>
          <p:nvPr/>
        </p:nvSpPr>
        <p:spPr>
          <a:xfrm>
            <a:off x="9669897" y="5320657"/>
            <a:ext cx="159178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شجرة التذكر</a:t>
            </a:r>
          </a:p>
        </p:txBody>
      </p:sp>
      <p:pic>
        <p:nvPicPr>
          <p:cNvPr id="3979" name="IMG_1079.jpeg" descr="IMG_1079.jpeg"/>
          <p:cNvPicPr>
            <a:picLocks noChangeAspect="1"/>
          </p:cNvPicPr>
          <p:nvPr/>
        </p:nvPicPr>
        <p:blipFill>
          <a:blip r:embed="rId4">
            <a:extLst/>
          </a:blip>
          <a:srcRect l="13840" t="21270" r="26545" b="29699"/>
          <a:stretch>
            <a:fillRect/>
          </a:stretch>
        </p:blipFill>
        <p:spPr>
          <a:xfrm>
            <a:off x="9947298" y="3359292"/>
            <a:ext cx="1402505" cy="1184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5" h="21405" fill="norm" stroke="1" extrusionOk="0">
                <a:moveTo>
                  <a:pt x="12942" y="9"/>
                </a:moveTo>
                <a:cubicBezTo>
                  <a:pt x="11736" y="76"/>
                  <a:pt x="10989" y="391"/>
                  <a:pt x="10293" y="1120"/>
                </a:cubicBezTo>
                <a:cubicBezTo>
                  <a:pt x="10022" y="1405"/>
                  <a:pt x="9338" y="1986"/>
                  <a:pt x="8773" y="2411"/>
                </a:cubicBezTo>
                <a:cubicBezTo>
                  <a:pt x="6871" y="3839"/>
                  <a:pt x="6003" y="4946"/>
                  <a:pt x="5164" y="7014"/>
                </a:cubicBezTo>
                <a:lnTo>
                  <a:pt x="4711" y="8132"/>
                </a:lnTo>
                <a:lnTo>
                  <a:pt x="4223" y="7946"/>
                </a:lnTo>
                <a:cubicBezTo>
                  <a:pt x="3149" y="7549"/>
                  <a:pt x="1618" y="7987"/>
                  <a:pt x="813" y="8914"/>
                </a:cubicBezTo>
                <a:cubicBezTo>
                  <a:pt x="-26" y="9881"/>
                  <a:pt x="-269" y="11522"/>
                  <a:pt x="336" y="12140"/>
                </a:cubicBezTo>
                <a:cubicBezTo>
                  <a:pt x="676" y="12486"/>
                  <a:pt x="961" y="12496"/>
                  <a:pt x="1405" y="12176"/>
                </a:cubicBezTo>
                <a:cubicBezTo>
                  <a:pt x="1901" y="11817"/>
                  <a:pt x="2083" y="11207"/>
                  <a:pt x="1930" y="10448"/>
                </a:cubicBezTo>
                <a:cubicBezTo>
                  <a:pt x="1823" y="9920"/>
                  <a:pt x="1830" y="9819"/>
                  <a:pt x="1990" y="9609"/>
                </a:cubicBezTo>
                <a:cubicBezTo>
                  <a:pt x="2240" y="9281"/>
                  <a:pt x="2386" y="9309"/>
                  <a:pt x="2696" y="9745"/>
                </a:cubicBezTo>
                <a:cubicBezTo>
                  <a:pt x="3002" y="10176"/>
                  <a:pt x="3043" y="10741"/>
                  <a:pt x="2847" y="12004"/>
                </a:cubicBezTo>
                <a:cubicBezTo>
                  <a:pt x="2706" y="12908"/>
                  <a:pt x="2839" y="13674"/>
                  <a:pt x="3179" y="13889"/>
                </a:cubicBezTo>
                <a:cubicBezTo>
                  <a:pt x="3446" y="14059"/>
                  <a:pt x="3949" y="13927"/>
                  <a:pt x="4186" y="13624"/>
                </a:cubicBezTo>
                <a:cubicBezTo>
                  <a:pt x="4412" y="13337"/>
                  <a:pt x="4515" y="13453"/>
                  <a:pt x="4699" y="14219"/>
                </a:cubicBezTo>
                <a:cubicBezTo>
                  <a:pt x="4846" y="14827"/>
                  <a:pt x="4797" y="14979"/>
                  <a:pt x="4446" y="14979"/>
                </a:cubicBezTo>
                <a:cubicBezTo>
                  <a:pt x="3560" y="14979"/>
                  <a:pt x="2997" y="16189"/>
                  <a:pt x="3426" y="17173"/>
                </a:cubicBezTo>
                <a:cubicBezTo>
                  <a:pt x="3647" y="17680"/>
                  <a:pt x="3972" y="17904"/>
                  <a:pt x="4482" y="17904"/>
                </a:cubicBezTo>
                <a:cubicBezTo>
                  <a:pt x="4991" y="17904"/>
                  <a:pt x="5291" y="17754"/>
                  <a:pt x="5586" y="17345"/>
                </a:cubicBezTo>
                <a:lnTo>
                  <a:pt x="5792" y="17066"/>
                </a:lnTo>
                <a:lnTo>
                  <a:pt x="6359" y="17876"/>
                </a:lnTo>
                <a:cubicBezTo>
                  <a:pt x="7545" y="19576"/>
                  <a:pt x="9793" y="21106"/>
                  <a:pt x="11494" y="21367"/>
                </a:cubicBezTo>
                <a:cubicBezTo>
                  <a:pt x="12214" y="21478"/>
                  <a:pt x="14533" y="21326"/>
                  <a:pt x="15139" y="21131"/>
                </a:cubicBezTo>
                <a:cubicBezTo>
                  <a:pt x="15817" y="20912"/>
                  <a:pt x="16955" y="20265"/>
                  <a:pt x="17661" y="19697"/>
                </a:cubicBezTo>
                <a:cubicBezTo>
                  <a:pt x="19305" y="18375"/>
                  <a:pt x="20508" y="16383"/>
                  <a:pt x="21077" y="14040"/>
                </a:cubicBezTo>
                <a:cubicBezTo>
                  <a:pt x="21233" y="13396"/>
                  <a:pt x="21317" y="12418"/>
                  <a:pt x="21324" y="11430"/>
                </a:cubicBezTo>
                <a:cubicBezTo>
                  <a:pt x="21331" y="10443"/>
                  <a:pt x="21260" y="9444"/>
                  <a:pt x="21113" y="8763"/>
                </a:cubicBezTo>
                <a:cubicBezTo>
                  <a:pt x="20891" y="7733"/>
                  <a:pt x="19633" y="4723"/>
                  <a:pt x="18940" y="3565"/>
                </a:cubicBezTo>
                <a:cubicBezTo>
                  <a:pt x="17536" y="1218"/>
                  <a:pt x="15277" y="-122"/>
                  <a:pt x="12942" y="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80" name="تعلمنا سابقا"/>
          <p:cNvSpPr txBox="1"/>
          <p:nvPr/>
        </p:nvSpPr>
        <p:spPr>
          <a:xfrm>
            <a:off x="2093413" y="1038800"/>
            <a:ext cx="2916503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5500">
                <a:solidFill>
                  <a:srgbClr val="016E8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تعلمنا سابقا</a:t>
            </a:r>
          </a:p>
        </p:txBody>
      </p:sp>
      <p:sp>
        <p:nvSpPr>
          <p:cNvPr id="3981" name="Google Shape;1765;p26"/>
          <p:cNvSpPr/>
          <p:nvPr/>
        </p:nvSpPr>
        <p:spPr>
          <a:xfrm>
            <a:off x="3801915" y="3113040"/>
            <a:ext cx="2611354" cy="524502"/>
          </a:xfrm>
          <a:prstGeom prst="rect">
            <a:avLst/>
          </a:prstGeom>
          <a:solidFill>
            <a:srgbClr val="FFECD4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900"/>
            </a:lvl1pPr>
          </a:lstStyle>
          <a:p>
            <a:pPr rtl="0">
              <a:defRPr/>
            </a:pPr>
            <a:r>
              <a:t>ترتيب العمليات </a:t>
            </a:r>
          </a:p>
        </p:txBody>
      </p:sp>
      <p:sp>
        <p:nvSpPr>
          <p:cNvPr id="3982" name="Google Shape;3164;p34"/>
          <p:cNvSpPr/>
          <p:nvPr/>
        </p:nvSpPr>
        <p:spPr>
          <a:xfrm>
            <a:off x="2317485" y="2285435"/>
            <a:ext cx="2885230" cy="5901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2100"/>
            </a:lvl1pPr>
          </a:lstStyle>
          <a:p>
            <a:pPr rtl="0">
              <a:defRPr/>
            </a:pPr>
            <a:r>
              <a:t>الاعداد النسبية </a:t>
            </a:r>
          </a:p>
        </p:txBody>
      </p:sp>
      <p:sp>
        <p:nvSpPr>
          <p:cNvPr id="3983" name="Google Shape;1765;p26"/>
          <p:cNvSpPr/>
          <p:nvPr/>
        </p:nvSpPr>
        <p:spPr>
          <a:xfrm>
            <a:off x="5447410" y="3885744"/>
            <a:ext cx="2611354" cy="52450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900"/>
            </a:lvl1pPr>
          </a:lstStyle>
          <a:p>
            <a:pPr rtl="0">
              <a:defRPr/>
            </a:pPr>
            <a:r>
              <a:t>العبارات الجبرية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5" name="تجميع"/>
          <p:cNvSpPr/>
          <p:nvPr/>
        </p:nvSpPr>
        <p:spPr>
          <a:xfrm rot="599">
            <a:off x="1920103" y="2038426"/>
            <a:ext cx="8642288" cy="3231948"/>
          </a:xfrm>
          <a:prstGeom prst="rect">
            <a:avLst/>
          </a:prstGeom>
          <a:solidFill>
            <a:srgbClr val="FDEFB3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98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2064" y="785303"/>
            <a:ext cx="854053" cy="64054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987" name="IMG_4028.png" descr="IMG_4028.png"/>
          <p:cNvPicPr>
            <a:picLocks noChangeAspect="1"/>
          </p:cNvPicPr>
          <p:nvPr/>
        </p:nvPicPr>
        <p:blipFill>
          <a:blip r:embed="rId3">
            <a:extLst/>
          </a:blip>
          <a:srcRect l="25436" t="96125" r="61963" b="788"/>
          <a:stretch>
            <a:fillRect/>
          </a:stretch>
        </p:blipFill>
        <p:spPr>
          <a:xfrm>
            <a:off x="3863776" y="516193"/>
            <a:ext cx="4464330" cy="820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8" name="IMG_4028.png" descr="IMG_4028.png"/>
          <p:cNvPicPr>
            <a:picLocks noChangeAspect="1"/>
          </p:cNvPicPr>
          <p:nvPr/>
        </p:nvPicPr>
        <p:blipFill>
          <a:blip r:embed="rId3">
            <a:extLst/>
          </a:blip>
          <a:srcRect l="25953" t="31450" r="28763" b="47027"/>
          <a:stretch>
            <a:fillRect/>
          </a:stretch>
        </p:blipFill>
        <p:spPr>
          <a:xfrm>
            <a:off x="2242460" y="2238598"/>
            <a:ext cx="7874348" cy="2806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0" name="تجميع"/>
          <p:cNvSpPr/>
          <p:nvPr/>
        </p:nvSpPr>
        <p:spPr>
          <a:xfrm rot="599">
            <a:off x="1920103" y="2038426"/>
            <a:ext cx="8642288" cy="3231948"/>
          </a:xfrm>
          <a:prstGeom prst="rect">
            <a:avLst/>
          </a:prstGeom>
          <a:solidFill>
            <a:srgbClr val="FDEFB3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99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2064" y="785303"/>
            <a:ext cx="854053" cy="64054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992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5222" t="28956" r="10631" b="67984"/>
          <a:stretch>
            <a:fillRect/>
          </a:stretch>
        </p:blipFill>
        <p:spPr>
          <a:xfrm>
            <a:off x="2163594" y="2250102"/>
            <a:ext cx="7770005" cy="376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3" name="IMG_4028.png" descr="IMG_4028.png"/>
          <p:cNvPicPr>
            <a:picLocks noChangeAspect="1"/>
          </p:cNvPicPr>
          <p:nvPr/>
        </p:nvPicPr>
        <p:blipFill>
          <a:blip r:embed="rId4">
            <a:extLst/>
          </a:blip>
          <a:srcRect l="25887" t="52305" r="28715" b="29681"/>
          <a:stretch>
            <a:fillRect/>
          </a:stretch>
        </p:blipFill>
        <p:spPr>
          <a:xfrm>
            <a:off x="2200076" y="2630533"/>
            <a:ext cx="7733385" cy="2301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4" name="IMG_4028.png" descr="IMG_4028.png"/>
          <p:cNvPicPr>
            <a:picLocks noChangeAspect="1"/>
          </p:cNvPicPr>
          <p:nvPr/>
        </p:nvPicPr>
        <p:blipFill>
          <a:blip r:embed="rId4">
            <a:extLst/>
          </a:blip>
          <a:srcRect l="25436" t="96125" r="61963" b="788"/>
          <a:stretch>
            <a:fillRect/>
          </a:stretch>
        </p:blipFill>
        <p:spPr>
          <a:xfrm>
            <a:off x="3863776" y="516193"/>
            <a:ext cx="4464330" cy="820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تجميع"/>
          <p:cNvSpPr/>
          <p:nvPr/>
        </p:nvSpPr>
        <p:spPr>
          <a:xfrm rot="599">
            <a:off x="1833019" y="2038441"/>
            <a:ext cx="8816299" cy="4198813"/>
          </a:xfrm>
          <a:prstGeom prst="rect">
            <a:avLst/>
          </a:prstGeom>
          <a:solidFill>
            <a:srgbClr val="FDEFB3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99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2064" y="785303"/>
            <a:ext cx="854053" cy="64054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998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5222" t="28956" r="10631" b="67984"/>
          <a:stretch>
            <a:fillRect/>
          </a:stretch>
        </p:blipFill>
        <p:spPr>
          <a:xfrm>
            <a:off x="2163594" y="2250102"/>
            <a:ext cx="7770005" cy="376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9" name="IMG_4028.png" descr="IMG_4028.png"/>
          <p:cNvPicPr>
            <a:picLocks noChangeAspect="1"/>
          </p:cNvPicPr>
          <p:nvPr/>
        </p:nvPicPr>
        <p:blipFill>
          <a:blip r:embed="rId4">
            <a:extLst/>
          </a:blip>
          <a:srcRect l="26125" t="70405" r="28476" b="4279"/>
          <a:stretch>
            <a:fillRect/>
          </a:stretch>
        </p:blipFill>
        <p:spPr>
          <a:xfrm>
            <a:off x="2200076" y="2630533"/>
            <a:ext cx="7733385" cy="3234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0" name="IMG_4028.png" descr="IMG_4028.png"/>
          <p:cNvPicPr>
            <a:picLocks noChangeAspect="1"/>
          </p:cNvPicPr>
          <p:nvPr/>
        </p:nvPicPr>
        <p:blipFill>
          <a:blip r:embed="rId4">
            <a:extLst/>
          </a:blip>
          <a:srcRect l="25436" t="96125" r="61963" b="788"/>
          <a:stretch>
            <a:fillRect/>
          </a:stretch>
        </p:blipFill>
        <p:spPr>
          <a:xfrm>
            <a:off x="3863776" y="516193"/>
            <a:ext cx="4464330" cy="820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4" name="Google Shape;4622;p49"/>
          <p:cNvGrpSpPr/>
          <p:nvPr/>
        </p:nvGrpSpPr>
        <p:grpSpPr>
          <a:xfrm rot="21451959">
            <a:off x="2142892" y="1464247"/>
            <a:ext cx="6934842" cy="1694010"/>
            <a:chOff x="0" y="0"/>
            <a:chExt cx="6934840" cy="1694008"/>
          </a:xfrm>
        </p:grpSpPr>
        <p:sp>
          <p:nvSpPr>
            <p:cNvPr id="4003" name="Google Shape;4622;p49"/>
            <p:cNvSpPr/>
            <p:nvPr/>
          </p:nvSpPr>
          <p:spPr>
            <a:xfrm>
              <a:off x="215900" y="139700"/>
              <a:ext cx="6503041" cy="1135209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002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6934842" cy="1694009"/>
            </a:xfrm>
            <a:prstGeom prst="rect">
              <a:avLst/>
            </a:prstGeom>
            <a:effectLst/>
          </p:spPr>
        </p:pic>
      </p:grpSp>
      <p:sp>
        <p:nvSpPr>
          <p:cNvPr id="4005" name="Google Shape;4623;p49"/>
          <p:cNvSpPr/>
          <p:nvPr/>
        </p:nvSpPr>
        <p:spPr>
          <a:xfrm rot="21189298">
            <a:off x="1970739" y="1556040"/>
            <a:ext cx="764395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96DDB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4006" name="Google Shape;4624;p49"/>
          <p:cNvSpPr/>
          <p:nvPr/>
        </p:nvSpPr>
        <p:spPr>
          <a:xfrm rot="4554862">
            <a:off x="8285467" y="1399178"/>
            <a:ext cx="1088262" cy="506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65B96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4007" name="Google Shape;1010;p30"/>
          <p:cNvSpPr txBox="1"/>
          <p:nvPr>
            <p:ph type="title" idx="4294967295"/>
          </p:nvPr>
        </p:nvSpPr>
        <p:spPr>
          <a:xfrm>
            <a:off x="3724343" y="1775963"/>
            <a:ext cx="3270256" cy="87159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r" rtl="0">
              <a:defRPr b="1">
                <a:solidFill>
                  <a:schemeClr val="accent6">
                    <a:satOff val="-1685"/>
                    <a:lumOff val="-10156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" name="Google Shape;1010;p30"/>
          <p:cNvSpPr txBox="1"/>
          <p:nvPr>
            <p:ph type="title" idx="4294967295"/>
          </p:nvPr>
        </p:nvSpPr>
        <p:spPr>
          <a:xfrm>
            <a:off x="4309365" y="4324025"/>
            <a:ext cx="4255606" cy="1356848"/>
          </a:xfrm>
          <a:prstGeom prst="rect">
            <a:avLst/>
          </a:prstGeom>
          <a:ln w="9525">
            <a:round/>
          </a:ln>
        </p:spPr>
        <p:txBody>
          <a:bodyPr lIns="91424" tIns="91424" rIns="91424" bIns="91424"/>
          <a:lstStyle/>
          <a:p>
            <a:pPr algn="ctr" defTabSz="402336" rtl="0">
              <a:defRPr sz="22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algn="ctr" defTabSz="402336" rtl="0">
              <a:defRPr sz="22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algn="ctr" defTabSz="402336" rtl="0">
              <a:defRPr sz="22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sp>
        <p:nvSpPr>
          <p:cNvPr id="4010" name="عزيزتي الطالبة :…"/>
          <p:cNvSpPr txBox="1"/>
          <p:nvPr/>
        </p:nvSpPr>
        <p:spPr>
          <a:xfrm>
            <a:off x="3090378" y="1437491"/>
            <a:ext cx="6386529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عزيزتي الطالبة : </a:t>
            </a:r>
          </a:p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بهمة عالية تعانق عنان السماء لنتعاون معًا </a:t>
            </a:r>
          </a:p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ونبدع في التعليم ،وننمي مهارتنا العلمية </a:t>
            </a:r>
          </a:p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وننجز بإتقان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@Maths0120"/>
          <p:cNvSpPr txBox="1"/>
          <p:nvPr/>
        </p:nvSpPr>
        <p:spPr>
          <a:xfrm>
            <a:off x="3294042" y="2649947"/>
            <a:ext cx="2006897" cy="496758"/>
          </a:xfrm>
          <a:prstGeom prst="rect">
            <a:avLst/>
          </a:prstGeom>
          <a:solidFill>
            <a:srgbClr val="D3E6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rtl="0">
              <a:defRPr b="1" sz="24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4013" name="Google Shape;632;p19"/>
          <p:cNvSpPr txBox="1"/>
          <p:nvPr/>
        </p:nvSpPr>
        <p:spPr>
          <a:xfrm>
            <a:off x="3522253" y="5635356"/>
            <a:ext cx="2107675" cy="527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014" name="Google Shape;1105;p42"/>
          <p:cNvSpPr/>
          <p:nvPr/>
        </p:nvSpPr>
        <p:spPr>
          <a:xfrm>
            <a:off x="3083284" y="5706887"/>
            <a:ext cx="521892" cy="384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4015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59" cy="5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016" name="لاتنسوني من دعواتكم الصادقة"/>
          <p:cNvSpPr txBox="1"/>
          <p:nvPr/>
        </p:nvSpPr>
        <p:spPr>
          <a:xfrm>
            <a:off x="4176764" y="6104655"/>
            <a:ext cx="3838472" cy="533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rtl="0"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4017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8" y="5729384"/>
            <a:ext cx="2630838" cy="352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018" name="Google Shape;1105;p42"/>
          <p:cNvSpPr/>
          <p:nvPr/>
        </p:nvSpPr>
        <p:spPr>
          <a:xfrm>
            <a:off x="2836471" y="2719593"/>
            <a:ext cx="459253" cy="459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4019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8" t="1858" r="7754" b="5928"/>
          <a:stretch>
            <a:fillRect/>
          </a:stretch>
        </p:blipFill>
        <p:spPr>
          <a:xfrm>
            <a:off x="5437256" y="5038841"/>
            <a:ext cx="985135" cy="982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3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20" name="روابط مجموعة رِفعة التعليمية…"/>
          <p:cNvSpPr txBox="1"/>
          <p:nvPr/>
        </p:nvSpPr>
        <p:spPr>
          <a:xfrm>
            <a:off x="4112268" y="1010752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4021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5543248" y="1412317"/>
            <a:ext cx="1322565" cy="1706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D6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Google Shape;1731;p23"/>
          <p:cNvSpPr txBox="1"/>
          <p:nvPr/>
        </p:nvSpPr>
        <p:spPr>
          <a:xfrm>
            <a:off x="4049667" y="5601604"/>
            <a:ext cx="3638079" cy="5949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satOff val="-2192"/>
                <a:lumOff val="25784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الثالث </a:t>
            </a:r>
          </a:p>
        </p:txBody>
      </p:sp>
      <p:pic>
        <p:nvPicPr>
          <p:cNvPr id="3449" name="بيضاوي وسيلة شرح" descr="بيضاوي وسيلة شرح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0" cy="116046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450" name="Google Shape;1730;p23"/>
          <p:cNvSpPr txBox="1"/>
          <p:nvPr/>
        </p:nvSpPr>
        <p:spPr>
          <a:xfrm>
            <a:off x="6870459" y="3774146"/>
            <a:ext cx="3480017" cy="1299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493776" rtl="0">
              <a:lnSpc>
                <a:spcPct val="80000"/>
              </a:lnSpc>
              <a:defRPr b="1" sz="378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3451" name="IMG_2367.png" descr="IMG_2367.png"/>
          <p:cNvPicPr>
            <a:picLocks noChangeAspect="1"/>
          </p:cNvPicPr>
          <p:nvPr/>
        </p:nvPicPr>
        <p:blipFill>
          <a:blip r:embed="rId3">
            <a:alphaModFix amt="14840"/>
            <a:extLst/>
          </a:blip>
          <a:stretch>
            <a:fillRect/>
          </a:stretch>
        </p:blipFill>
        <p:spPr>
          <a:xfrm>
            <a:off x="1937611" y="280471"/>
            <a:ext cx="6599699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1" name="Google Shape;1046;p38"/>
          <p:cNvGrpSpPr/>
          <p:nvPr/>
        </p:nvGrpSpPr>
        <p:grpSpPr>
          <a:xfrm>
            <a:off x="8162281" y="1799975"/>
            <a:ext cx="2074961" cy="1734999"/>
            <a:chOff x="0" y="0"/>
            <a:chExt cx="2074959" cy="1734997"/>
          </a:xfrm>
        </p:grpSpPr>
        <p:grpSp>
          <p:nvGrpSpPr>
            <p:cNvPr id="3459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3455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3452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53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54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458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3456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57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460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462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193577" y="1844851"/>
            <a:ext cx="2012370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63" name="Google Shape;1736;p24"/>
          <p:cNvSpPr txBox="1"/>
          <p:nvPr/>
        </p:nvSpPr>
        <p:spPr>
          <a:xfrm>
            <a:off x="465488" y="1478334"/>
            <a:ext cx="2682130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464" name="IMG_0969.jpeg" descr="IMG_096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7692" y="5137418"/>
            <a:ext cx="845620" cy="4228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486" name="تجميع"/>
          <p:cNvGrpSpPr/>
          <p:nvPr/>
        </p:nvGrpSpPr>
        <p:grpSpPr>
          <a:xfrm>
            <a:off x="692291" y="5565265"/>
            <a:ext cx="3545050" cy="667580"/>
            <a:chOff x="-25400" y="-19050"/>
            <a:chExt cx="3545048" cy="667579"/>
          </a:xfrm>
        </p:grpSpPr>
        <p:grpSp>
          <p:nvGrpSpPr>
            <p:cNvPr id="3478" name="تجميع"/>
            <p:cNvGrpSpPr/>
            <p:nvPr/>
          </p:nvGrpSpPr>
          <p:grpSpPr>
            <a:xfrm>
              <a:off x="741795" y="-19051"/>
              <a:ext cx="2777854" cy="667581"/>
              <a:chOff x="-16709" y="-19050"/>
              <a:chExt cx="2777853" cy="667579"/>
            </a:xfrm>
          </p:grpSpPr>
          <p:grpSp>
            <p:nvGrpSpPr>
              <p:cNvPr id="3467" name="Google Shape;8696;p62"/>
              <p:cNvGrpSpPr/>
              <p:nvPr/>
            </p:nvGrpSpPr>
            <p:grpSpPr>
              <a:xfrm>
                <a:off x="1353021" y="-19051"/>
                <a:ext cx="722130" cy="667581"/>
                <a:chOff x="0" y="0"/>
                <a:chExt cx="722128" cy="667579"/>
              </a:xfrm>
            </p:grpSpPr>
            <p:sp>
              <p:nvSpPr>
                <p:cNvPr id="3466" name="Google Shape;8696;p62"/>
                <p:cNvSpPr/>
                <p:nvPr/>
              </p:nvSpPr>
              <p:spPr>
                <a:xfrm>
                  <a:off x="16709" y="19049"/>
                  <a:ext cx="688711" cy="6294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465" name="Google Shape;8696;p62" descr="Google Shape;8696;p62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0" cy="667581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3477" name="تجميع"/>
              <p:cNvGrpSpPr/>
              <p:nvPr/>
            </p:nvGrpSpPr>
            <p:grpSpPr>
              <a:xfrm>
                <a:off x="-16710" y="-19051"/>
                <a:ext cx="2777854" cy="667581"/>
                <a:chOff x="-16709" y="-19050"/>
                <a:chExt cx="2777853" cy="667579"/>
              </a:xfrm>
            </p:grpSpPr>
            <p:grpSp>
              <p:nvGrpSpPr>
                <p:cNvPr id="3470" name="Google Shape;8687;p62"/>
                <p:cNvGrpSpPr/>
                <p:nvPr/>
              </p:nvGrpSpPr>
              <p:grpSpPr>
                <a:xfrm>
                  <a:off x="668749" y="-19051"/>
                  <a:ext cx="722130" cy="667581"/>
                  <a:chOff x="0" y="0"/>
                  <a:chExt cx="722128" cy="667579"/>
                </a:xfrm>
              </p:grpSpPr>
              <p:sp>
                <p:nvSpPr>
                  <p:cNvPr id="3469" name="Google Shape;8687;p62"/>
                  <p:cNvSpPr/>
                  <p:nvPr/>
                </p:nvSpPr>
                <p:spPr>
                  <a:xfrm>
                    <a:off x="16709" y="19049"/>
                    <a:ext cx="688711" cy="629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468" name="Google Shape;8687;p62" descr="Google Shape;8687;p62"/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-1" y="-1"/>
                    <a:ext cx="722130" cy="66758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3473" name="Google Shape;8693;p62"/>
                <p:cNvGrpSpPr/>
                <p:nvPr/>
              </p:nvGrpSpPr>
              <p:grpSpPr>
                <a:xfrm>
                  <a:off x="-16710" y="-19051"/>
                  <a:ext cx="722708" cy="667581"/>
                  <a:chOff x="0" y="0"/>
                  <a:chExt cx="722706" cy="667579"/>
                </a:xfrm>
              </p:grpSpPr>
              <p:sp>
                <p:nvSpPr>
                  <p:cNvPr id="3472" name="Google Shape;8693;p62"/>
                  <p:cNvSpPr/>
                  <p:nvPr/>
                </p:nvSpPr>
                <p:spPr>
                  <a:xfrm>
                    <a:off x="16709" y="19049"/>
                    <a:ext cx="689289" cy="629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0" y="0"/>
                        </a:moveTo>
                        <a:lnTo>
                          <a:pt x="0" y="10800"/>
                        </a:ln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lnTo>
                          <a:pt x="162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471" name="Google Shape;8693;p62" descr="Google Shape;8693;p62"/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0" y="-1"/>
                    <a:ext cx="722707" cy="66758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3476" name="Google Shape;8696;p62"/>
                <p:cNvGrpSpPr/>
                <p:nvPr/>
              </p:nvGrpSpPr>
              <p:grpSpPr>
                <a:xfrm>
                  <a:off x="2039014" y="-19051"/>
                  <a:ext cx="722130" cy="667581"/>
                  <a:chOff x="0" y="0"/>
                  <a:chExt cx="722128" cy="667579"/>
                </a:xfrm>
              </p:grpSpPr>
              <p:sp>
                <p:nvSpPr>
                  <p:cNvPr id="3475" name="Google Shape;8696;p62"/>
                  <p:cNvSpPr/>
                  <p:nvPr/>
                </p:nvSpPr>
                <p:spPr>
                  <a:xfrm>
                    <a:off x="16709" y="19049"/>
                    <a:ext cx="688711" cy="629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474" name="Google Shape;8696;p62" descr="Google Shape;8696;p62"/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-1" y="-1"/>
                    <a:ext cx="722130" cy="667581"/>
                  </a:xfrm>
                  <a:prstGeom prst="rect">
                    <a:avLst/>
                  </a:prstGeom>
                  <a:effectLst/>
                </p:spPr>
              </p:pic>
            </p:grpSp>
          </p:grpSp>
        </p:grpSp>
        <p:pic>
          <p:nvPicPr>
            <p:cNvPr id="3479" name="صورة 7" descr="صورة 7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2989699" y="138306"/>
              <a:ext cx="387896" cy="369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0" name="صورة 8" descr="صورة 8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2739" t="70894" r="38152" b="9415"/>
            <a:stretch>
              <a:fillRect/>
            </a:stretch>
          </p:blipFill>
          <p:spPr>
            <a:xfrm>
              <a:off x="2351634" y="114863"/>
              <a:ext cx="282502" cy="365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1" name="صورة 6" descr="صورة 6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7412" t="72564" r="58839" b="8033"/>
            <a:stretch>
              <a:fillRect/>
            </a:stretch>
          </p:blipFill>
          <p:spPr>
            <a:xfrm>
              <a:off x="1572406" y="135807"/>
              <a:ext cx="423784" cy="357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2" name="صورة 9" descr="صورة 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348" t="72188" r="49969" b="10992"/>
            <a:stretch>
              <a:fillRect/>
            </a:stretch>
          </p:blipFill>
          <p:spPr>
            <a:xfrm>
              <a:off x="926651" y="77436"/>
              <a:ext cx="339407" cy="444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485" name="Google Shape;5412;p60"/>
            <p:cNvGrpSpPr/>
            <p:nvPr/>
          </p:nvGrpSpPr>
          <p:grpSpPr>
            <a:xfrm>
              <a:off x="-25401" y="-1382"/>
              <a:ext cx="812163" cy="597875"/>
              <a:chOff x="0" y="0"/>
              <a:chExt cx="812161" cy="597874"/>
            </a:xfrm>
          </p:grpSpPr>
          <p:sp>
            <p:nvSpPr>
              <p:cNvPr id="3484" name="Google Shape;5412;p60"/>
              <p:cNvSpPr/>
              <p:nvPr/>
            </p:nvSpPr>
            <p:spPr>
              <a:xfrm>
                <a:off x="25399" y="25400"/>
                <a:ext cx="761363" cy="547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  <a:r>
                  <a:rPr b="1">
                    <a:solidFill>
                      <a:srgbClr val="38571A"/>
                    </a:solidFill>
                  </a:rPr>
                  <a:t>نعود</a:t>
                </a:r>
                <a:r>
                  <a:t> </a:t>
                </a:r>
                <a:r>
                  <a:rPr b="1">
                    <a:solidFill>
                      <a:srgbClr val="E22400"/>
                    </a:solidFill>
                  </a:rPr>
                  <a:t>بحذر</a:t>
                </a:r>
                <a:r>
                  <a:t> </a:t>
                </a:r>
              </a:p>
            </p:txBody>
          </p:sp>
          <p:pic>
            <p:nvPicPr>
              <p:cNvPr id="3483" name="Google Shape;5412;p60" descr="Google Shape;5412;p60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1" y="0"/>
                <a:ext cx="812163" cy="597875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3487" name="IMG_0588.jpeg" descr="IMG_058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52379" y="5478628"/>
            <a:ext cx="1116178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499" name="تجميع"/>
          <p:cNvGrpSpPr/>
          <p:nvPr/>
        </p:nvGrpSpPr>
        <p:grpSpPr>
          <a:xfrm>
            <a:off x="8759625" y="1036584"/>
            <a:ext cx="2198714" cy="3373076"/>
            <a:chOff x="-19050" y="-17523"/>
            <a:chExt cx="2198712" cy="3373075"/>
          </a:xfrm>
        </p:grpSpPr>
        <p:grpSp>
          <p:nvGrpSpPr>
            <p:cNvPr id="3490" name="مستطيل"/>
            <p:cNvGrpSpPr/>
            <p:nvPr/>
          </p:nvGrpSpPr>
          <p:grpSpPr>
            <a:xfrm>
              <a:off x="1594551" y="-6350"/>
              <a:ext cx="568977" cy="442868"/>
              <a:chOff x="0" y="0"/>
              <a:chExt cx="568976" cy="442867"/>
            </a:xfrm>
          </p:grpSpPr>
          <p:sp>
            <p:nvSpPr>
              <p:cNvPr id="3489" name="مستطيل"/>
              <p:cNvSpPr/>
              <p:nvPr/>
            </p:nvSpPr>
            <p:spPr>
              <a:xfrm>
                <a:off x="6349" y="6350"/>
                <a:ext cx="556278" cy="4301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488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-1" y="0"/>
                <a:ext cx="568978" cy="442868"/>
              </a:xfrm>
              <a:prstGeom prst="rect">
                <a:avLst/>
              </a:prstGeom>
              <a:effectLst/>
            </p:spPr>
          </p:pic>
        </p:grpSp>
        <p:pic>
          <p:nvPicPr>
            <p:cNvPr id="3491" name="خط خط" descr="خط خط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9050" y="398733"/>
              <a:ext cx="2198713" cy="38101"/>
            </a:xfrm>
            <a:prstGeom prst="rect">
              <a:avLst/>
            </a:prstGeom>
            <a:effectLst/>
          </p:spPr>
        </p:pic>
        <p:pic>
          <p:nvPicPr>
            <p:cNvPr id="3493" name="خط خط" descr="خط خط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6200000">
              <a:off x="-62102" y="1649964"/>
              <a:ext cx="3373076" cy="38101"/>
            </a:xfrm>
            <a:prstGeom prst="rect">
              <a:avLst/>
            </a:prstGeom>
            <a:effectLst/>
          </p:spPr>
        </p:pic>
        <p:pic>
          <p:nvPicPr>
            <p:cNvPr id="3495" name="خط خط" descr="خط خط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16200000">
              <a:off x="301444" y="1201188"/>
              <a:ext cx="2475524" cy="38101"/>
            </a:xfrm>
            <a:prstGeom prst="rect">
              <a:avLst/>
            </a:prstGeom>
            <a:effectLst/>
          </p:spPr>
        </p:pic>
        <p:pic>
          <p:nvPicPr>
            <p:cNvPr id="3497" name="خط خط" descr="خط خط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88969" y="462772"/>
              <a:ext cx="1790694" cy="38101"/>
            </a:xfrm>
            <a:prstGeom prst="rect">
              <a:avLst/>
            </a:prstGeom>
            <a:effectLst/>
          </p:spPr>
        </p:pic>
      </p:grpSp>
      <p:grpSp>
        <p:nvGrpSpPr>
          <p:cNvPr id="3527" name="Google Shape;1820;p53"/>
          <p:cNvGrpSpPr/>
          <p:nvPr/>
        </p:nvGrpSpPr>
        <p:grpSpPr>
          <a:xfrm>
            <a:off x="10352584" y="4253917"/>
            <a:ext cx="474967" cy="556147"/>
            <a:chOff x="33" y="33"/>
            <a:chExt cx="474965" cy="556145"/>
          </a:xfrm>
        </p:grpSpPr>
        <p:sp>
          <p:nvSpPr>
            <p:cNvPr id="3500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6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3462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34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62"/>
                  </p:tgtEl>
                </p:cond>
              </p:nextCondLst>
            </p:seq>
          </p:childTnLst>
        </p:cTn>
      </p:par>
    </p:tnLst>
    <p:bldLst>
      <p:bldP build="whole" bldLvl="1" animBg="1" rev="0" advAuto="0" spid="3463" grpId="2"/>
      <p:bldP build="whole" bldLvl="1" animBg="1" rev="0" advAuto="0" spid="3464" grpId="4"/>
      <p:bldP build="whole" bldLvl="1" animBg="1" rev="0" advAuto="0" spid="3487" grpId="5"/>
      <p:bldP build="whole" bldLvl="1" animBg="1" rev="0" advAuto="0" spid="3486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1731;p23"/>
          <p:cNvSpPr txBox="1"/>
          <p:nvPr/>
        </p:nvSpPr>
        <p:spPr>
          <a:xfrm>
            <a:off x="2527719" y="5601604"/>
            <a:ext cx="6866702" cy="5949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satOff val="-2192"/>
                <a:lumOff val="25784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b="1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الثالث </a:t>
            </a:r>
          </a:p>
        </p:txBody>
      </p:sp>
      <p:sp>
        <p:nvSpPr>
          <p:cNvPr id="3530" name="تبعدنا ……"/>
          <p:cNvSpPr txBox="1"/>
          <p:nvPr>
            <p:ph type="body" sz="half" idx="4294967295"/>
          </p:nvPr>
        </p:nvSpPr>
        <p:spPr>
          <a:xfrm>
            <a:off x="1686893" y="938771"/>
            <a:ext cx="5746701" cy="4573149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/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تبعدنا …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التزمنا…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ثم عدنا …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التزمنا…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تعلمنا…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اجتهدنا …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تفوقنا…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بفضل الله ثم توجيهات حكومتنا الرشيدة ،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ووزارتنا الموقرة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نعود اليوم بدون تباعد 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لتنتهي القصة بنجاح 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ولله الحمد والمنه </a:t>
            </a:r>
          </a:p>
          <a:p>
            <a:pPr marL="0" indent="0" algn="ctr" defTabSz="539495" rtl="0">
              <a:lnSpc>
                <a:spcPct val="100000"/>
              </a:lnSpc>
              <a:buClrTx/>
              <a:buSzTx/>
              <a:buFontTx/>
              <a:buNone/>
              <a:defRPr sz="2478">
                <a:solidFill>
                  <a:srgbClr val="6E667A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</a:t>
            </a:r>
          </a:p>
        </p:txBody>
      </p:sp>
      <p:grpSp>
        <p:nvGrpSpPr>
          <p:cNvPr id="3533" name="Google Shape;1765;p26"/>
          <p:cNvGrpSpPr/>
          <p:nvPr/>
        </p:nvGrpSpPr>
        <p:grpSpPr>
          <a:xfrm rot="126755">
            <a:off x="7396942" y="1281914"/>
            <a:ext cx="4032324" cy="3886863"/>
            <a:chOff x="0" y="0"/>
            <a:chExt cx="4032322" cy="3886862"/>
          </a:xfrm>
        </p:grpSpPr>
        <p:sp>
          <p:nvSpPr>
            <p:cNvPr id="3532" name="Google Shape;1765;p26"/>
            <p:cNvSpPr/>
            <p:nvPr/>
          </p:nvSpPr>
          <p:spPr>
            <a:xfrm>
              <a:off x="215900" y="139700"/>
              <a:ext cx="3600523" cy="3328063"/>
            </a:xfrm>
            <a:prstGeom prst="rect">
              <a:avLst/>
            </a:prstGeom>
            <a:solidFill>
              <a:srgbClr val="B2DCB6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531" name="Google Shape;1765;p26" descr="Google Shape;1765;p26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32323" cy="3886863"/>
            </a:xfrm>
            <a:prstGeom prst="rect">
              <a:avLst/>
            </a:prstGeom>
            <a:effectLst/>
          </p:spPr>
        </p:pic>
      </p:grpSp>
      <p:grpSp>
        <p:nvGrpSpPr>
          <p:cNvPr id="3536" name="IMG_1533.jpeg"/>
          <p:cNvGrpSpPr/>
          <p:nvPr/>
        </p:nvGrpSpPr>
        <p:grpSpPr>
          <a:xfrm>
            <a:off x="7972890" y="1760665"/>
            <a:ext cx="2880427" cy="2605463"/>
            <a:chOff x="0" y="0"/>
            <a:chExt cx="2880425" cy="2605462"/>
          </a:xfrm>
        </p:grpSpPr>
        <p:pic>
          <p:nvPicPr>
            <p:cNvPr id="3535" name="IMG_1533.jpeg" descr="IMG_153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215900" y="139699"/>
              <a:ext cx="2448626" cy="20466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34" name="IMG_1533.jpeg" descr="IMG_1533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880426" cy="2605463"/>
            </a:xfrm>
            <a:prstGeom prst="rect">
              <a:avLst/>
            </a:prstGeom>
            <a:effectLst/>
          </p:spPr>
        </p:pic>
      </p:grpSp>
      <p:sp>
        <p:nvSpPr>
          <p:cNvPr id="3537" name="Google Shape;1767;p26"/>
          <p:cNvSpPr/>
          <p:nvPr/>
        </p:nvSpPr>
        <p:spPr>
          <a:xfrm rot="4829594">
            <a:off x="7547321" y="686124"/>
            <a:ext cx="432045" cy="1573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538" name="IMG_1532.jpeg" descr="IMG_1532.jpeg"/>
          <p:cNvPicPr>
            <a:picLocks noChangeAspect="1"/>
          </p:cNvPicPr>
          <p:nvPr/>
        </p:nvPicPr>
        <p:blipFill>
          <a:blip r:embed="rId5">
            <a:alphaModFix amt="10045"/>
            <a:extLst/>
          </a:blip>
          <a:srcRect l="5251" t="600" r="6814" b="4974"/>
          <a:stretch>
            <a:fillRect/>
          </a:stretch>
        </p:blipFill>
        <p:spPr>
          <a:xfrm>
            <a:off x="2915535" y="1412844"/>
            <a:ext cx="3289417" cy="3301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360" fill="norm" stroke="1" extrusionOk="0">
                <a:moveTo>
                  <a:pt x="11073" y="3"/>
                </a:moveTo>
                <a:cubicBezTo>
                  <a:pt x="10243" y="-17"/>
                  <a:pt x="9412" y="48"/>
                  <a:pt x="8658" y="196"/>
                </a:cubicBezTo>
                <a:cubicBezTo>
                  <a:pt x="5376" y="842"/>
                  <a:pt x="2623" y="2907"/>
                  <a:pt x="1117" y="5853"/>
                </a:cubicBezTo>
                <a:cubicBezTo>
                  <a:pt x="598" y="6871"/>
                  <a:pt x="320" y="7708"/>
                  <a:pt x="83" y="8971"/>
                </a:cubicBezTo>
                <a:cubicBezTo>
                  <a:pt x="14" y="9338"/>
                  <a:pt x="-1" y="9638"/>
                  <a:pt x="0" y="10684"/>
                </a:cubicBezTo>
                <a:cubicBezTo>
                  <a:pt x="0" y="12076"/>
                  <a:pt x="51" y="12490"/>
                  <a:pt x="346" y="13534"/>
                </a:cubicBezTo>
                <a:cubicBezTo>
                  <a:pt x="1566" y="17847"/>
                  <a:pt x="5368" y="20957"/>
                  <a:pt x="9869" y="21323"/>
                </a:cubicBezTo>
                <a:cubicBezTo>
                  <a:pt x="13062" y="21583"/>
                  <a:pt x="16191" y="20457"/>
                  <a:pt x="18452" y="18234"/>
                </a:cubicBezTo>
                <a:cubicBezTo>
                  <a:pt x="20127" y="16587"/>
                  <a:pt x="21216" y="14407"/>
                  <a:pt x="21524" y="12089"/>
                </a:cubicBezTo>
                <a:cubicBezTo>
                  <a:pt x="21565" y="11780"/>
                  <a:pt x="21590" y="11264"/>
                  <a:pt x="21595" y="10748"/>
                </a:cubicBezTo>
                <a:cubicBezTo>
                  <a:pt x="21599" y="10233"/>
                  <a:pt x="21583" y="9718"/>
                  <a:pt x="21548" y="9415"/>
                </a:cubicBezTo>
                <a:cubicBezTo>
                  <a:pt x="21181" y="6308"/>
                  <a:pt x="19427" y="3495"/>
                  <a:pt x="16779" y="1765"/>
                </a:cubicBezTo>
                <a:cubicBezTo>
                  <a:pt x="15831" y="1145"/>
                  <a:pt x="14553" y="584"/>
                  <a:pt x="13473" y="314"/>
                </a:cubicBezTo>
                <a:cubicBezTo>
                  <a:pt x="12732" y="129"/>
                  <a:pt x="11903" y="24"/>
                  <a:pt x="11073" y="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750" fill="hold"/>
                                        <p:tgtEl>
                                          <p:spTgt spid="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0" name="Google Shape;1731;p23"/>
          <p:cNvSpPr txBox="1"/>
          <p:nvPr/>
        </p:nvSpPr>
        <p:spPr>
          <a:xfrm>
            <a:off x="2527719" y="5601604"/>
            <a:ext cx="6866702" cy="5949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satOff val="-2192"/>
                <a:lumOff val="25784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الثالث </a:t>
            </a:r>
          </a:p>
        </p:txBody>
      </p:sp>
      <p:grpSp>
        <p:nvGrpSpPr>
          <p:cNvPr id="3543" name="Google Shape;1765;p26"/>
          <p:cNvGrpSpPr/>
          <p:nvPr/>
        </p:nvGrpSpPr>
        <p:grpSpPr>
          <a:xfrm rot="126755">
            <a:off x="2690092" y="1537104"/>
            <a:ext cx="7086958" cy="3160216"/>
            <a:chOff x="0" y="0"/>
            <a:chExt cx="7086957" cy="3160215"/>
          </a:xfrm>
        </p:grpSpPr>
        <p:sp>
          <p:nvSpPr>
            <p:cNvPr id="3542" name="Google Shape;1765;p26"/>
            <p:cNvSpPr/>
            <p:nvPr/>
          </p:nvSpPr>
          <p:spPr>
            <a:xfrm>
              <a:off x="215900" y="139700"/>
              <a:ext cx="6655158" cy="2601416"/>
            </a:xfrm>
            <a:prstGeom prst="rect">
              <a:avLst/>
            </a:prstGeom>
            <a:solidFill>
              <a:srgbClr val="FDF3B4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541" name="Google Shape;1765;p26" descr="Google Shape;1765;p26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086958" cy="3160216"/>
            </a:xfrm>
            <a:prstGeom prst="rect">
              <a:avLst/>
            </a:prstGeom>
            <a:effectLst/>
          </p:spPr>
        </p:pic>
      </p:grpSp>
      <p:sp>
        <p:nvSpPr>
          <p:cNvPr id="3544" name="Google Shape;1768;p26"/>
          <p:cNvSpPr txBox="1"/>
          <p:nvPr/>
        </p:nvSpPr>
        <p:spPr>
          <a:xfrm>
            <a:off x="3890156" y="294271"/>
            <a:ext cx="4411689" cy="16226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512063" rtl="0">
              <a:lnSpc>
                <a:spcPct val="80000"/>
              </a:lnSpc>
              <a:defRPr sz="7784">
                <a:solidFill>
                  <a:srgbClr val="668A8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الترحيب </a:t>
            </a:r>
          </a:p>
        </p:txBody>
      </p:sp>
      <p:sp>
        <p:nvSpPr>
          <p:cNvPr id="3545" name="Google Shape;1767;p26"/>
          <p:cNvSpPr/>
          <p:nvPr/>
        </p:nvSpPr>
        <p:spPr>
          <a:xfrm rot="4829594">
            <a:off x="2894901" y="881023"/>
            <a:ext cx="432044" cy="1573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46" name="مرحبًا بكم…"/>
          <p:cNvSpPr txBox="1"/>
          <p:nvPr>
            <p:ph type="body" sz="quarter" idx="4294967295"/>
          </p:nvPr>
        </p:nvSpPr>
        <p:spPr>
          <a:xfrm>
            <a:off x="3313912" y="1711547"/>
            <a:ext cx="5839318" cy="2475346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/>
          <a:p>
            <a:pPr marL="0" indent="0" algn="ctr" defTabSz="493776" rtl="0">
              <a:lnSpc>
                <a:spcPct val="100000"/>
              </a:lnSpc>
              <a:buClrTx/>
              <a:buSzTx/>
              <a:buFontTx/>
              <a:buNone/>
              <a:defRPr b="1" sz="2592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مرحبًا بكم</a:t>
            </a:r>
          </a:p>
          <a:p>
            <a:pPr marL="0" indent="0" algn="ctr" defTabSz="493776" rtl="0">
              <a:lnSpc>
                <a:spcPct val="100000"/>
              </a:lnSpc>
              <a:buClrTx/>
              <a:buSzTx/>
              <a:buFontTx/>
              <a:buNone/>
              <a:defRPr b="1" sz="2592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صناع المستقبل</a:t>
            </a:r>
          </a:p>
          <a:p>
            <a:pPr marL="0" indent="0" algn="ctr" defTabSz="493776" rtl="0">
              <a:lnSpc>
                <a:spcPct val="100000"/>
              </a:lnSpc>
              <a:buClrTx/>
              <a:buSzTx/>
              <a:buFontTx/>
              <a:buNone/>
              <a:defRPr b="1" sz="2592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في رحلة جديدة يملئها الابداع والانجاز</a:t>
            </a:r>
          </a:p>
          <a:p>
            <a:pPr marL="0" indent="0" algn="ctr" defTabSz="493776" rtl="0">
              <a:lnSpc>
                <a:spcPct val="100000"/>
              </a:lnSpc>
              <a:buClrTx/>
              <a:buSzTx/>
              <a:buFontTx/>
              <a:buNone/>
              <a:defRPr b="1" sz="2592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لبناء الذات وبناء الوطن</a:t>
            </a:r>
          </a:p>
          <a:p>
            <a:pPr marL="0" indent="0" algn="ctr" defTabSz="493776" rtl="0">
              <a:lnSpc>
                <a:spcPct val="100000"/>
              </a:lnSpc>
              <a:buClrTx/>
              <a:buSzTx/>
              <a:buFontTx/>
              <a:buNone/>
              <a:defRPr b="1" sz="2592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وابارك لكم نجاحكم في الفصل الدراسي الثاني </a:t>
            </a:r>
          </a:p>
          <a:p>
            <a:pPr marL="0" indent="0" algn="ctr" defTabSz="493776" rtl="0">
              <a:lnSpc>
                <a:spcPct val="100000"/>
              </a:lnSpc>
              <a:buClrTx/>
              <a:buSzTx/>
              <a:buFontTx/>
              <a:buNone/>
              <a:defRPr b="1" sz="2592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وخالص دعواتي لكم بالتوفيق والسداد في هذا الفصل </a:t>
            </a:r>
          </a:p>
        </p:txBody>
      </p:sp>
      <p:pic>
        <p:nvPicPr>
          <p:cNvPr id="3547" name="IMG_4133.jpeg" descr="IMG_413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00770" y="1632248"/>
            <a:ext cx="2284565" cy="2888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750" fill="hold"/>
                                        <p:tgtEl>
                                          <p:spTgt spid="3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3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9" name="Google Shape;1731;p23"/>
          <p:cNvSpPr txBox="1"/>
          <p:nvPr/>
        </p:nvSpPr>
        <p:spPr>
          <a:xfrm>
            <a:off x="2527719" y="5601604"/>
            <a:ext cx="6866702" cy="5949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satOff val="-2192"/>
                <a:lumOff val="25784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الثالث </a:t>
            </a:r>
          </a:p>
        </p:txBody>
      </p:sp>
      <p:pic>
        <p:nvPicPr>
          <p:cNvPr id="3550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0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1" name="Google Shape;1045;p38" descr="Google Shape;1045;p38"/>
          <p:cNvPicPr>
            <a:picLocks noChangeAspect="0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3" y="1550287"/>
            <a:ext cx="7124474" cy="39882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552" name="Google Shape;1767;p26"/>
          <p:cNvSpPr/>
          <p:nvPr/>
        </p:nvSpPr>
        <p:spPr>
          <a:xfrm rot="4829594">
            <a:off x="9027060" y="1367040"/>
            <a:ext cx="927586" cy="808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53" name="Google Shape;1766;p26"/>
          <p:cNvSpPr/>
          <p:nvPr/>
        </p:nvSpPr>
        <p:spPr>
          <a:xfrm rot="21464125">
            <a:off x="2087718" y="1283164"/>
            <a:ext cx="1094158" cy="871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54" name="الالتزام بالاحترازات الوقائية…."/>
          <p:cNvSpPr txBox="1"/>
          <p:nvPr/>
        </p:nvSpPr>
        <p:spPr>
          <a:xfrm>
            <a:off x="2928366" y="4427433"/>
            <a:ext cx="6574942" cy="125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algn="r" rtl="0">
              <a:defRPr b="1" sz="2900">
                <a:solidFill>
                  <a:schemeClr val="accent5">
                    <a:lumOff val="-8274"/>
                  </a:schemeClr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الالتزام بالاحترازات الوقائية….  </a:t>
            </a:r>
          </a:p>
        </p:txBody>
      </p:sp>
      <p:pic>
        <p:nvPicPr>
          <p:cNvPr id="3555" name="صورة 7" descr="صورة 7"/>
          <p:cNvPicPr>
            <a:picLocks noChangeAspect="1"/>
          </p:cNvPicPr>
          <p:nvPr/>
        </p:nvPicPr>
        <p:blipFill>
          <a:blip r:embed="rId4">
            <a:extLst/>
          </a:blip>
          <a:srcRect l="63851" t="70495" r="24364" b="10735"/>
          <a:stretch>
            <a:fillRect/>
          </a:stretch>
        </p:blipFill>
        <p:spPr>
          <a:xfrm>
            <a:off x="690077" y="3094049"/>
            <a:ext cx="1303481" cy="1242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6" name="صورة 9" descr="صورة 9"/>
          <p:cNvPicPr>
            <a:picLocks noChangeAspect="1"/>
          </p:cNvPicPr>
          <p:nvPr/>
        </p:nvPicPr>
        <p:blipFill>
          <a:blip r:embed="rId4">
            <a:extLst/>
          </a:blip>
          <a:srcRect l="42349" t="72187" r="49968" b="10992"/>
          <a:stretch>
            <a:fillRect/>
          </a:stretch>
        </p:blipFill>
        <p:spPr>
          <a:xfrm>
            <a:off x="879386" y="1797593"/>
            <a:ext cx="924847" cy="1211787"/>
          </a:xfrm>
          <a:prstGeom prst="rect">
            <a:avLst/>
          </a:prstGeom>
          <a:ln w="12700">
            <a:miter lim="400000"/>
          </a:ln>
        </p:spPr>
      </p:pic>
      <p:sp>
        <p:nvSpPr>
          <p:cNvPr id="3557" name="الاحترام والتقدير بين الجميع…"/>
          <p:cNvSpPr txBox="1"/>
          <p:nvPr/>
        </p:nvSpPr>
        <p:spPr>
          <a:xfrm>
            <a:off x="2742976" y="1972219"/>
            <a:ext cx="6706047" cy="1536701"/>
          </a:xfrm>
          <a:prstGeom prst="rect">
            <a:avLst/>
          </a:prstGeom>
          <a:solidFill>
            <a:srgbClr val="F7FADB"/>
          </a:solidFill>
          <a:ln w="12700">
            <a:solidFill>
              <a:srgbClr val="B67176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الاحترام والتقدير بين الجميع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الاقتداء بأخلاقيات الرسول صلى الله عليه وسلم 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الاصغاء والانتباه لمعلمتك وزميلاتك 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الاجتهاد في حل الأنشطة 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إحضار الادوات المدرسية والكتاب المدرسي يوميًا  والحافظ عليه مع الالتزام بوقت الحصة </a:t>
            </a:r>
          </a:p>
        </p:txBody>
      </p:sp>
      <p:grpSp>
        <p:nvGrpSpPr>
          <p:cNvPr id="3573" name="Google Shape;1848;p53"/>
          <p:cNvGrpSpPr/>
          <p:nvPr/>
        </p:nvGrpSpPr>
        <p:grpSpPr>
          <a:xfrm>
            <a:off x="3637865" y="2598592"/>
            <a:ext cx="634261" cy="599468"/>
            <a:chOff x="38" y="0"/>
            <a:chExt cx="634259" cy="599466"/>
          </a:xfrm>
        </p:grpSpPr>
        <p:sp>
          <p:nvSpPr>
            <p:cNvPr id="3558" name="Google Shape;1849;p53"/>
            <p:cNvSpPr/>
            <p:nvPr/>
          </p:nvSpPr>
          <p:spPr>
            <a:xfrm>
              <a:off x="9979" y="136207"/>
              <a:ext cx="475205" cy="406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1850;p53"/>
            <p:cNvSpPr/>
            <p:nvPr/>
          </p:nvSpPr>
          <p:spPr>
            <a:xfrm>
              <a:off x="446420" y="136207"/>
              <a:ext cx="110354" cy="406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1851;p53"/>
            <p:cNvSpPr/>
            <p:nvPr/>
          </p:nvSpPr>
          <p:spPr>
            <a:xfrm>
              <a:off x="9979" y="53712"/>
              <a:ext cx="475205" cy="89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1852;p53"/>
            <p:cNvSpPr/>
            <p:nvPr/>
          </p:nvSpPr>
          <p:spPr>
            <a:xfrm>
              <a:off x="478208" y="53712"/>
              <a:ext cx="78566" cy="89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1853;p53"/>
            <p:cNvSpPr/>
            <p:nvPr/>
          </p:nvSpPr>
          <p:spPr>
            <a:xfrm>
              <a:off x="75597" y="9941"/>
              <a:ext cx="57644" cy="8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854;p53"/>
            <p:cNvSpPr/>
            <p:nvPr/>
          </p:nvSpPr>
          <p:spPr>
            <a:xfrm>
              <a:off x="433474" y="9941"/>
              <a:ext cx="57682" cy="8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855;p53"/>
            <p:cNvSpPr/>
            <p:nvPr/>
          </p:nvSpPr>
          <p:spPr>
            <a:xfrm>
              <a:off x="70627" y="210764"/>
              <a:ext cx="425499" cy="257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856;p53"/>
            <p:cNvSpPr/>
            <p:nvPr/>
          </p:nvSpPr>
          <p:spPr>
            <a:xfrm>
              <a:off x="300272" y="266442"/>
              <a:ext cx="324086" cy="324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857;p53"/>
            <p:cNvSpPr/>
            <p:nvPr/>
          </p:nvSpPr>
          <p:spPr>
            <a:xfrm>
              <a:off x="338032" y="303239"/>
              <a:ext cx="249529" cy="249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858;p53"/>
            <p:cNvSpPr/>
            <p:nvPr/>
          </p:nvSpPr>
          <p:spPr>
            <a:xfrm>
              <a:off x="423533" y="303239"/>
              <a:ext cx="164027" cy="249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859;p53"/>
            <p:cNvSpPr/>
            <p:nvPr/>
          </p:nvSpPr>
          <p:spPr>
            <a:xfrm>
              <a:off x="442413" y="407619"/>
              <a:ext cx="40767" cy="40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860;p53"/>
            <p:cNvSpPr/>
            <p:nvPr/>
          </p:nvSpPr>
          <p:spPr>
            <a:xfrm>
              <a:off x="38" y="-1"/>
              <a:ext cx="566677" cy="55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861;p53"/>
            <p:cNvSpPr/>
            <p:nvPr/>
          </p:nvSpPr>
          <p:spPr>
            <a:xfrm>
              <a:off x="61649" y="201825"/>
              <a:ext cx="572650" cy="39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862;p53"/>
            <p:cNvSpPr/>
            <p:nvPr/>
          </p:nvSpPr>
          <p:spPr>
            <a:xfrm>
              <a:off x="328091" y="294261"/>
              <a:ext cx="268447" cy="268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863;p53"/>
            <p:cNvSpPr/>
            <p:nvPr/>
          </p:nvSpPr>
          <p:spPr>
            <a:xfrm>
              <a:off x="430507" y="346972"/>
              <a:ext cx="61612" cy="136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85" name="Google Shape;1635;p53"/>
          <p:cNvGrpSpPr/>
          <p:nvPr/>
        </p:nvGrpSpPr>
        <p:grpSpPr>
          <a:xfrm>
            <a:off x="2919700" y="2022119"/>
            <a:ext cx="709913" cy="931964"/>
            <a:chOff x="56" y="0"/>
            <a:chExt cx="709912" cy="931962"/>
          </a:xfrm>
        </p:grpSpPr>
        <p:sp>
          <p:nvSpPr>
            <p:cNvPr id="3574" name="Google Shape;1636;p53"/>
            <p:cNvSpPr/>
            <p:nvPr/>
          </p:nvSpPr>
          <p:spPr>
            <a:xfrm>
              <a:off x="147598" y="787363"/>
              <a:ext cx="108082" cy="13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400"/>
                  </a:lnTo>
                  <a:lnTo>
                    <a:pt x="283" y="20884"/>
                  </a:lnTo>
                  <a:lnTo>
                    <a:pt x="577" y="21358"/>
                  </a:lnTo>
                  <a:lnTo>
                    <a:pt x="1460" y="21600"/>
                  </a:lnTo>
                  <a:lnTo>
                    <a:pt x="2037" y="21358"/>
                  </a:lnTo>
                  <a:lnTo>
                    <a:pt x="10217" y="17758"/>
                  </a:lnTo>
                  <a:lnTo>
                    <a:pt x="10794" y="17516"/>
                  </a:lnTo>
                  <a:lnTo>
                    <a:pt x="11383" y="17758"/>
                  </a:lnTo>
                  <a:lnTo>
                    <a:pt x="19552" y="21358"/>
                  </a:lnTo>
                  <a:lnTo>
                    <a:pt x="20140" y="21600"/>
                  </a:lnTo>
                  <a:lnTo>
                    <a:pt x="20729" y="21358"/>
                  </a:lnTo>
                  <a:lnTo>
                    <a:pt x="21306" y="20884"/>
                  </a:lnTo>
                  <a:lnTo>
                    <a:pt x="21600" y="20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1637;p53"/>
            <p:cNvSpPr/>
            <p:nvPr/>
          </p:nvSpPr>
          <p:spPr>
            <a:xfrm>
              <a:off x="604776" y="96417"/>
              <a:ext cx="90587" cy="14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3022"/>
                  </a:lnTo>
                  <a:lnTo>
                    <a:pt x="21249" y="1942"/>
                  </a:lnTo>
                  <a:lnTo>
                    <a:pt x="20210" y="862"/>
                  </a:lnTo>
                  <a:lnTo>
                    <a:pt x="18819" y="218"/>
                  </a:lnTo>
                  <a:lnTo>
                    <a:pt x="17078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638;p53"/>
            <p:cNvSpPr/>
            <p:nvPr/>
          </p:nvSpPr>
          <p:spPr>
            <a:xfrm>
              <a:off x="604776" y="242487"/>
              <a:ext cx="90587" cy="144600"/>
            </a:xfrm>
            <a:prstGeom prst="rect">
              <a:avLst/>
            </a:pr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639;p53"/>
            <p:cNvSpPr/>
            <p:nvPr/>
          </p:nvSpPr>
          <p:spPr>
            <a:xfrm>
              <a:off x="604776" y="387086"/>
              <a:ext cx="90587" cy="14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078" y="21600"/>
                  </a:lnTo>
                  <a:lnTo>
                    <a:pt x="18819" y="21391"/>
                  </a:lnTo>
                  <a:lnTo>
                    <a:pt x="20210" y="20738"/>
                  </a:lnTo>
                  <a:lnTo>
                    <a:pt x="21249" y="19658"/>
                  </a:lnTo>
                  <a:lnTo>
                    <a:pt x="21600" y="1857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640;p53"/>
            <p:cNvSpPr/>
            <p:nvPr/>
          </p:nvSpPr>
          <p:spPr>
            <a:xfrm>
              <a:off x="78923" y="36517"/>
              <a:ext cx="451403" cy="806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0" y="0"/>
                  </a:moveTo>
                  <a:lnTo>
                    <a:pt x="0" y="431"/>
                  </a:lnTo>
                  <a:lnTo>
                    <a:pt x="0" y="21169"/>
                  </a:lnTo>
                  <a:lnTo>
                    <a:pt x="840" y="21600"/>
                  </a:lnTo>
                  <a:lnTo>
                    <a:pt x="21318" y="21600"/>
                  </a:lnTo>
                  <a:lnTo>
                    <a:pt x="21600" y="21404"/>
                  </a:lnTo>
                  <a:lnTo>
                    <a:pt x="21600" y="117"/>
                  </a:lnTo>
                  <a:lnTo>
                    <a:pt x="21318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641;p53"/>
            <p:cNvSpPr/>
            <p:nvPr/>
          </p:nvSpPr>
          <p:spPr>
            <a:xfrm>
              <a:off x="524437" y="36517"/>
              <a:ext cx="115442" cy="806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858" y="21600"/>
                  </a:lnTo>
                  <a:lnTo>
                    <a:pt x="17225" y="21523"/>
                  </a:lnTo>
                  <a:lnTo>
                    <a:pt x="18316" y="21444"/>
                  </a:lnTo>
                  <a:lnTo>
                    <a:pt x="20233" y="21169"/>
                  </a:lnTo>
                  <a:lnTo>
                    <a:pt x="21049" y="20974"/>
                  </a:lnTo>
                  <a:lnTo>
                    <a:pt x="21600" y="20582"/>
                  </a:lnTo>
                  <a:lnTo>
                    <a:pt x="21600" y="1018"/>
                  </a:lnTo>
                  <a:lnTo>
                    <a:pt x="21049" y="626"/>
                  </a:lnTo>
                  <a:lnTo>
                    <a:pt x="20233" y="431"/>
                  </a:lnTo>
                  <a:lnTo>
                    <a:pt x="19407" y="275"/>
                  </a:lnTo>
                  <a:lnTo>
                    <a:pt x="18316" y="156"/>
                  </a:lnTo>
                  <a:lnTo>
                    <a:pt x="17225" y="79"/>
                  </a:lnTo>
                  <a:lnTo>
                    <a:pt x="15858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642;p53"/>
            <p:cNvSpPr/>
            <p:nvPr/>
          </p:nvSpPr>
          <p:spPr>
            <a:xfrm>
              <a:off x="13191" y="36517"/>
              <a:ext cx="83284" cy="806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59" y="0"/>
                  </a:moveTo>
                  <a:lnTo>
                    <a:pt x="6064" y="79"/>
                  </a:lnTo>
                  <a:lnTo>
                    <a:pt x="4552" y="156"/>
                  </a:lnTo>
                  <a:lnTo>
                    <a:pt x="3025" y="275"/>
                  </a:lnTo>
                  <a:lnTo>
                    <a:pt x="1894" y="431"/>
                  </a:lnTo>
                  <a:lnTo>
                    <a:pt x="749" y="626"/>
                  </a:lnTo>
                  <a:lnTo>
                    <a:pt x="382" y="822"/>
                  </a:lnTo>
                  <a:lnTo>
                    <a:pt x="0" y="1018"/>
                  </a:lnTo>
                  <a:lnTo>
                    <a:pt x="0" y="20582"/>
                  </a:lnTo>
                  <a:lnTo>
                    <a:pt x="382" y="20778"/>
                  </a:lnTo>
                  <a:lnTo>
                    <a:pt x="749" y="20974"/>
                  </a:lnTo>
                  <a:lnTo>
                    <a:pt x="1894" y="21169"/>
                  </a:lnTo>
                  <a:lnTo>
                    <a:pt x="3025" y="21288"/>
                  </a:lnTo>
                  <a:lnTo>
                    <a:pt x="4552" y="21444"/>
                  </a:lnTo>
                  <a:lnTo>
                    <a:pt x="6064" y="21523"/>
                  </a:lnTo>
                  <a:lnTo>
                    <a:pt x="7959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643;p53"/>
            <p:cNvSpPr/>
            <p:nvPr/>
          </p:nvSpPr>
          <p:spPr>
            <a:xfrm>
              <a:off x="162205" y="188419"/>
              <a:ext cx="368121" cy="16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3" y="0"/>
                  </a:moveTo>
                  <a:lnTo>
                    <a:pt x="684" y="191"/>
                  </a:lnTo>
                  <a:lnTo>
                    <a:pt x="342" y="764"/>
                  </a:lnTo>
                  <a:lnTo>
                    <a:pt x="83" y="1520"/>
                  </a:lnTo>
                  <a:lnTo>
                    <a:pt x="0" y="2276"/>
                  </a:lnTo>
                  <a:lnTo>
                    <a:pt x="0" y="19324"/>
                  </a:lnTo>
                  <a:lnTo>
                    <a:pt x="83" y="20271"/>
                  </a:lnTo>
                  <a:lnTo>
                    <a:pt x="342" y="21027"/>
                  </a:lnTo>
                  <a:lnTo>
                    <a:pt x="684" y="21409"/>
                  </a:lnTo>
                  <a:lnTo>
                    <a:pt x="1113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644;p53"/>
            <p:cNvSpPr/>
            <p:nvPr/>
          </p:nvSpPr>
          <p:spPr>
            <a:xfrm>
              <a:off x="524437" y="188419"/>
              <a:ext cx="49710" cy="16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3334" y="21600"/>
                  </a:lnTo>
                  <a:lnTo>
                    <a:pt x="16508" y="21409"/>
                  </a:lnTo>
                  <a:lnTo>
                    <a:pt x="19041" y="21027"/>
                  </a:lnTo>
                  <a:lnTo>
                    <a:pt x="20960" y="20271"/>
                  </a:lnTo>
                  <a:lnTo>
                    <a:pt x="21600" y="19324"/>
                  </a:lnTo>
                  <a:lnTo>
                    <a:pt x="21600" y="2276"/>
                  </a:lnTo>
                  <a:lnTo>
                    <a:pt x="20960" y="1520"/>
                  </a:lnTo>
                  <a:lnTo>
                    <a:pt x="19041" y="764"/>
                  </a:lnTo>
                  <a:lnTo>
                    <a:pt x="16508" y="191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645;p53"/>
            <p:cNvSpPr/>
            <p:nvPr/>
          </p:nvSpPr>
          <p:spPr>
            <a:xfrm>
              <a:off x="414884" y="14607"/>
              <a:ext cx="64318" cy="84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94" y="0"/>
                  </a:moveTo>
                  <a:lnTo>
                    <a:pt x="4411" y="37"/>
                  </a:lnTo>
                  <a:lnTo>
                    <a:pt x="1958" y="148"/>
                  </a:lnTo>
                  <a:lnTo>
                    <a:pt x="494" y="334"/>
                  </a:lnTo>
                  <a:lnTo>
                    <a:pt x="0" y="447"/>
                  </a:lnTo>
                  <a:lnTo>
                    <a:pt x="0" y="21155"/>
                  </a:lnTo>
                  <a:lnTo>
                    <a:pt x="494" y="21266"/>
                  </a:lnTo>
                  <a:lnTo>
                    <a:pt x="1958" y="21414"/>
                  </a:lnTo>
                  <a:lnTo>
                    <a:pt x="4411" y="21564"/>
                  </a:lnTo>
                  <a:lnTo>
                    <a:pt x="5894" y="21600"/>
                  </a:lnTo>
                  <a:lnTo>
                    <a:pt x="15706" y="21600"/>
                  </a:lnTo>
                  <a:lnTo>
                    <a:pt x="17170" y="21564"/>
                  </a:lnTo>
                  <a:lnTo>
                    <a:pt x="19623" y="21414"/>
                  </a:lnTo>
                  <a:lnTo>
                    <a:pt x="21106" y="21266"/>
                  </a:lnTo>
                  <a:lnTo>
                    <a:pt x="21600" y="21155"/>
                  </a:lnTo>
                  <a:lnTo>
                    <a:pt x="21600" y="447"/>
                  </a:lnTo>
                  <a:lnTo>
                    <a:pt x="21106" y="334"/>
                  </a:lnTo>
                  <a:lnTo>
                    <a:pt x="19623" y="148"/>
                  </a:lnTo>
                  <a:lnTo>
                    <a:pt x="17170" y="37"/>
                  </a:lnTo>
                  <a:lnTo>
                    <a:pt x="1570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646;p53"/>
            <p:cNvSpPr/>
            <p:nvPr/>
          </p:nvSpPr>
          <p:spPr>
            <a:xfrm>
              <a:off x="56" y="-1"/>
              <a:ext cx="709914" cy="93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3" y="2573"/>
                  </a:moveTo>
                  <a:lnTo>
                    <a:pt x="20711" y="2607"/>
                  </a:lnTo>
                  <a:lnTo>
                    <a:pt x="20756" y="2674"/>
                  </a:lnTo>
                  <a:lnTo>
                    <a:pt x="20756" y="5316"/>
                  </a:lnTo>
                  <a:lnTo>
                    <a:pt x="19867" y="5316"/>
                  </a:lnTo>
                  <a:lnTo>
                    <a:pt x="19867" y="2573"/>
                  </a:lnTo>
                  <a:close/>
                  <a:moveTo>
                    <a:pt x="12222" y="4673"/>
                  </a:moveTo>
                  <a:lnTo>
                    <a:pt x="12222" y="7922"/>
                  </a:lnTo>
                  <a:lnTo>
                    <a:pt x="5511" y="7922"/>
                  </a:lnTo>
                  <a:lnTo>
                    <a:pt x="5421" y="7889"/>
                  </a:lnTo>
                  <a:lnTo>
                    <a:pt x="5378" y="7821"/>
                  </a:lnTo>
                  <a:lnTo>
                    <a:pt x="5378" y="4774"/>
                  </a:lnTo>
                  <a:lnTo>
                    <a:pt x="5421" y="4706"/>
                  </a:lnTo>
                  <a:lnTo>
                    <a:pt x="5511" y="4673"/>
                  </a:lnTo>
                  <a:close/>
                  <a:moveTo>
                    <a:pt x="16889" y="4673"/>
                  </a:moveTo>
                  <a:lnTo>
                    <a:pt x="17023" y="4706"/>
                  </a:lnTo>
                  <a:lnTo>
                    <a:pt x="17066" y="4774"/>
                  </a:lnTo>
                  <a:lnTo>
                    <a:pt x="17066" y="7821"/>
                  </a:lnTo>
                  <a:lnTo>
                    <a:pt x="17023" y="7889"/>
                  </a:lnTo>
                  <a:lnTo>
                    <a:pt x="16889" y="7922"/>
                  </a:lnTo>
                  <a:lnTo>
                    <a:pt x="15023" y="7922"/>
                  </a:lnTo>
                  <a:lnTo>
                    <a:pt x="15023" y="4673"/>
                  </a:lnTo>
                  <a:close/>
                  <a:moveTo>
                    <a:pt x="20756" y="5925"/>
                  </a:moveTo>
                  <a:lnTo>
                    <a:pt x="20756" y="8667"/>
                  </a:lnTo>
                  <a:lnTo>
                    <a:pt x="19867" y="8667"/>
                  </a:lnTo>
                  <a:lnTo>
                    <a:pt x="19867" y="5925"/>
                  </a:lnTo>
                  <a:close/>
                  <a:moveTo>
                    <a:pt x="20756" y="9310"/>
                  </a:moveTo>
                  <a:lnTo>
                    <a:pt x="20756" y="11951"/>
                  </a:lnTo>
                  <a:lnTo>
                    <a:pt x="20711" y="11986"/>
                  </a:lnTo>
                  <a:lnTo>
                    <a:pt x="20623" y="12018"/>
                  </a:lnTo>
                  <a:lnTo>
                    <a:pt x="19867" y="12018"/>
                  </a:lnTo>
                  <a:lnTo>
                    <a:pt x="19867" y="9310"/>
                  </a:lnTo>
                  <a:close/>
                  <a:moveTo>
                    <a:pt x="2532" y="1151"/>
                  </a:moveTo>
                  <a:lnTo>
                    <a:pt x="2532" y="19230"/>
                  </a:lnTo>
                  <a:lnTo>
                    <a:pt x="1600" y="19230"/>
                  </a:lnTo>
                  <a:lnTo>
                    <a:pt x="1421" y="19196"/>
                  </a:lnTo>
                  <a:lnTo>
                    <a:pt x="1289" y="19162"/>
                  </a:lnTo>
                  <a:lnTo>
                    <a:pt x="1156" y="19129"/>
                  </a:lnTo>
                  <a:lnTo>
                    <a:pt x="1066" y="19061"/>
                  </a:lnTo>
                  <a:lnTo>
                    <a:pt x="977" y="18960"/>
                  </a:lnTo>
                  <a:lnTo>
                    <a:pt x="889" y="18858"/>
                  </a:lnTo>
                  <a:lnTo>
                    <a:pt x="844" y="18756"/>
                  </a:lnTo>
                  <a:lnTo>
                    <a:pt x="844" y="1624"/>
                  </a:lnTo>
                  <a:lnTo>
                    <a:pt x="889" y="1489"/>
                  </a:lnTo>
                  <a:lnTo>
                    <a:pt x="977" y="1422"/>
                  </a:lnTo>
                  <a:lnTo>
                    <a:pt x="1066" y="1320"/>
                  </a:lnTo>
                  <a:lnTo>
                    <a:pt x="1156" y="1253"/>
                  </a:lnTo>
                  <a:lnTo>
                    <a:pt x="1289" y="1185"/>
                  </a:lnTo>
                  <a:lnTo>
                    <a:pt x="1421" y="1151"/>
                  </a:lnTo>
                  <a:close/>
                  <a:moveTo>
                    <a:pt x="13912" y="643"/>
                  </a:moveTo>
                  <a:lnTo>
                    <a:pt x="14000" y="677"/>
                  </a:lnTo>
                  <a:lnTo>
                    <a:pt x="14089" y="711"/>
                  </a:lnTo>
                  <a:lnTo>
                    <a:pt x="14177" y="778"/>
                  </a:lnTo>
                  <a:lnTo>
                    <a:pt x="14177" y="19500"/>
                  </a:lnTo>
                  <a:lnTo>
                    <a:pt x="14134" y="19569"/>
                  </a:lnTo>
                  <a:lnTo>
                    <a:pt x="14089" y="19637"/>
                  </a:lnTo>
                  <a:lnTo>
                    <a:pt x="14000" y="19670"/>
                  </a:lnTo>
                  <a:lnTo>
                    <a:pt x="13200" y="19670"/>
                  </a:lnTo>
                  <a:lnTo>
                    <a:pt x="13111" y="19637"/>
                  </a:lnTo>
                  <a:lnTo>
                    <a:pt x="13021" y="19500"/>
                  </a:lnTo>
                  <a:lnTo>
                    <a:pt x="13021" y="846"/>
                  </a:lnTo>
                  <a:lnTo>
                    <a:pt x="13066" y="778"/>
                  </a:lnTo>
                  <a:lnTo>
                    <a:pt x="13111" y="711"/>
                  </a:lnTo>
                  <a:lnTo>
                    <a:pt x="13200" y="677"/>
                  </a:lnTo>
                  <a:lnTo>
                    <a:pt x="13288" y="643"/>
                  </a:lnTo>
                  <a:close/>
                  <a:moveTo>
                    <a:pt x="7333" y="19839"/>
                  </a:moveTo>
                  <a:lnTo>
                    <a:pt x="7333" y="20856"/>
                  </a:lnTo>
                  <a:lnTo>
                    <a:pt x="6444" y="20449"/>
                  </a:lnTo>
                  <a:lnTo>
                    <a:pt x="6267" y="20415"/>
                  </a:lnTo>
                  <a:lnTo>
                    <a:pt x="5955" y="20415"/>
                  </a:lnTo>
                  <a:lnTo>
                    <a:pt x="5822" y="20449"/>
                  </a:lnTo>
                  <a:lnTo>
                    <a:pt x="4889" y="20856"/>
                  </a:lnTo>
                  <a:lnTo>
                    <a:pt x="4889" y="19839"/>
                  </a:lnTo>
                  <a:close/>
                  <a:moveTo>
                    <a:pt x="13288" y="0"/>
                  </a:moveTo>
                  <a:lnTo>
                    <a:pt x="12978" y="68"/>
                  </a:lnTo>
                  <a:lnTo>
                    <a:pt x="12666" y="169"/>
                  </a:lnTo>
                  <a:lnTo>
                    <a:pt x="12444" y="304"/>
                  </a:lnTo>
                  <a:lnTo>
                    <a:pt x="12312" y="508"/>
                  </a:lnTo>
                  <a:lnTo>
                    <a:pt x="6889" y="508"/>
                  </a:lnTo>
                  <a:lnTo>
                    <a:pt x="6711" y="542"/>
                  </a:lnTo>
                  <a:lnTo>
                    <a:pt x="6577" y="609"/>
                  </a:lnTo>
                  <a:lnTo>
                    <a:pt x="6489" y="711"/>
                  </a:lnTo>
                  <a:lnTo>
                    <a:pt x="6489" y="947"/>
                  </a:lnTo>
                  <a:lnTo>
                    <a:pt x="6577" y="1050"/>
                  </a:lnTo>
                  <a:lnTo>
                    <a:pt x="6711" y="1117"/>
                  </a:lnTo>
                  <a:lnTo>
                    <a:pt x="6889" y="1151"/>
                  </a:lnTo>
                  <a:lnTo>
                    <a:pt x="12222" y="1151"/>
                  </a:lnTo>
                  <a:lnTo>
                    <a:pt x="12222" y="4063"/>
                  </a:lnTo>
                  <a:lnTo>
                    <a:pt x="5288" y="4063"/>
                  </a:lnTo>
                  <a:lnTo>
                    <a:pt x="5111" y="4097"/>
                  </a:lnTo>
                  <a:lnTo>
                    <a:pt x="4977" y="4165"/>
                  </a:lnTo>
                  <a:lnTo>
                    <a:pt x="4799" y="4266"/>
                  </a:lnTo>
                  <a:lnTo>
                    <a:pt x="4711" y="4367"/>
                  </a:lnTo>
                  <a:lnTo>
                    <a:pt x="4622" y="4503"/>
                  </a:lnTo>
                  <a:lnTo>
                    <a:pt x="4532" y="4639"/>
                  </a:lnTo>
                  <a:lnTo>
                    <a:pt x="4532" y="7956"/>
                  </a:lnTo>
                  <a:lnTo>
                    <a:pt x="4622" y="8091"/>
                  </a:lnTo>
                  <a:lnTo>
                    <a:pt x="4711" y="8227"/>
                  </a:lnTo>
                  <a:lnTo>
                    <a:pt x="4799" y="8328"/>
                  </a:lnTo>
                  <a:lnTo>
                    <a:pt x="4977" y="8430"/>
                  </a:lnTo>
                  <a:lnTo>
                    <a:pt x="5111" y="8498"/>
                  </a:lnTo>
                  <a:lnTo>
                    <a:pt x="5288" y="8532"/>
                  </a:lnTo>
                  <a:lnTo>
                    <a:pt x="5511" y="8566"/>
                  </a:lnTo>
                  <a:lnTo>
                    <a:pt x="12222" y="8566"/>
                  </a:lnTo>
                  <a:lnTo>
                    <a:pt x="12222" y="19230"/>
                  </a:lnTo>
                  <a:lnTo>
                    <a:pt x="3378" y="19230"/>
                  </a:lnTo>
                  <a:lnTo>
                    <a:pt x="3378" y="1151"/>
                  </a:lnTo>
                  <a:lnTo>
                    <a:pt x="4934" y="1151"/>
                  </a:lnTo>
                  <a:lnTo>
                    <a:pt x="5111" y="1117"/>
                  </a:lnTo>
                  <a:lnTo>
                    <a:pt x="5244" y="1050"/>
                  </a:lnTo>
                  <a:lnTo>
                    <a:pt x="5333" y="947"/>
                  </a:lnTo>
                  <a:lnTo>
                    <a:pt x="5378" y="846"/>
                  </a:lnTo>
                  <a:lnTo>
                    <a:pt x="5333" y="711"/>
                  </a:lnTo>
                  <a:lnTo>
                    <a:pt x="5244" y="609"/>
                  </a:lnTo>
                  <a:lnTo>
                    <a:pt x="5111" y="542"/>
                  </a:lnTo>
                  <a:lnTo>
                    <a:pt x="4934" y="508"/>
                  </a:lnTo>
                  <a:lnTo>
                    <a:pt x="1600" y="508"/>
                  </a:lnTo>
                  <a:lnTo>
                    <a:pt x="1289" y="542"/>
                  </a:lnTo>
                  <a:lnTo>
                    <a:pt x="977" y="609"/>
                  </a:lnTo>
                  <a:lnTo>
                    <a:pt x="710" y="711"/>
                  </a:lnTo>
                  <a:lnTo>
                    <a:pt x="444" y="880"/>
                  </a:lnTo>
                  <a:lnTo>
                    <a:pt x="265" y="1050"/>
                  </a:lnTo>
                  <a:lnTo>
                    <a:pt x="133" y="1253"/>
                  </a:lnTo>
                  <a:lnTo>
                    <a:pt x="43" y="1489"/>
                  </a:lnTo>
                  <a:lnTo>
                    <a:pt x="0" y="1727"/>
                  </a:lnTo>
                  <a:lnTo>
                    <a:pt x="0" y="18654"/>
                  </a:lnTo>
                  <a:lnTo>
                    <a:pt x="43" y="18892"/>
                  </a:lnTo>
                  <a:lnTo>
                    <a:pt x="133" y="19129"/>
                  </a:lnTo>
                  <a:lnTo>
                    <a:pt x="265" y="19331"/>
                  </a:lnTo>
                  <a:lnTo>
                    <a:pt x="444" y="19500"/>
                  </a:lnTo>
                  <a:lnTo>
                    <a:pt x="710" y="19637"/>
                  </a:lnTo>
                  <a:lnTo>
                    <a:pt x="977" y="19772"/>
                  </a:lnTo>
                  <a:lnTo>
                    <a:pt x="1289" y="19839"/>
                  </a:lnTo>
                  <a:lnTo>
                    <a:pt x="4088" y="19839"/>
                  </a:lnTo>
                  <a:lnTo>
                    <a:pt x="4088" y="21227"/>
                  </a:lnTo>
                  <a:lnTo>
                    <a:pt x="4177" y="21364"/>
                  </a:lnTo>
                  <a:lnTo>
                    <a:pt x="4267" y="21465"/>
                  </a:lnTo>
                  <a:lnTo>
                    <a:pt x="4400" y="21533"/>
                  </a:lnTo>
                  <a:lnTo>
                    <a:pt x="4532" y="21566"/>
                  </a:lnTo>
                  <a:lnTo>
                    <a:pt x="4711" y="21600"/>
                  </a:lnTo>
                  <a:lnTo>
                    <a:pt x="4844" y="21566"/>
                  </a:lnTo>
                  <a:lnTo>
                    <a:pt x="5021" y="21533"/>
                  </a:lnTo>
                  <a:lnTo>
                    <a:pt x="6133" y="21058"/>
                  </a:lnTo>
                  <a:lnTo>
                    <a:pt x="7244" y="21533"/>
                  </a:lnTo>
                  <a:lnTo>
                    <a:pt x="7423" y="21566"/>
                  </a:lnTo>
                  <a:lnTo>
                    <a:pt x="7555" y="21600"/>
                  </a:lnTo>
                  <a:lnTo>
                    <a:pt x="7733" y="21566"/>
                  </a:lnTo>
                  <a:lnTo>
                    <a:pt x="7867" y="21533"/>
                  </a:lnTo>
                  <a:lnTo>
                    <a:pt x="8000" y="21465"/>
                  </a:lnTo>
                  <a:lnTo>
                    <a:pt x="8089" y="21364"/>
                  </a:lnTo>
                  <a:lnTo>
                    <a:pt x="8177" y="21227"/>
                  </a:lnTo>
                  <a:lnTo>
                    <a:pt x="8177" y="19839"/>
                  </a:lnTo>
                  <a:lnTo>
                    <a:pt x="12312" y="19839"/>
                  </a:lnTo>
                  <a:lnTo>
                    <a:pt x="12489" y="20042"/>
                  </a:lnTo>
                  <a:lnTo>
                    <a:pt x="12711" y="20178"/>
                  </a:lnTo>
                  <a:lnTo>
                    <a:pt x="12978" y="20280"/>
                  </a:lnTo>
                  <a:lnTo>
                    <a:pt x="13288" y="20314"/>
                  </a:lnTo>
                  <a:lnTo>
                    <a:pt x="13912" y="20314"/>
                  </a:lnTo>
                  <a:lnTo>
                    <a:pt x="14222" y="20280"/>
                  </a:lnTo>
                  <a:lnTo>
                    <a:pt x="14489" y="20178"/>
                  </a:lnTo>
                  <a:lnTo>
                    <a:pt x="14711" y="20042"/>
                  </a:lnTo>
                  <a:lnTo>
                    <a:pt x="14889" y="19839"/>
                  </a:lnTo>
                  <a:lnTo>
                    <a:pt x="18579" y="19839"/>
                  </a:lnTo>
                  <a:lnTo>
                    <a:pt x="18889" y="19772"/>
                  </a:lnTo>
                  <a:lnTo>
                    <a:pt x="19156" y="19637"/>
                  </a:lnTo>
                  <a:lnTo>
                    <a:pt x="19423" y="19500"/>
                  </a:lnTo>
                  <a:lnTo>
                    <a:pt x="19600" y="19331"/>
                  </a:lnTo>
                  <a:lnTo>
                    <a:pt x="19733" y="19129"/>
                  </a:lnTo>
                  <a:lnTo>
                    <a:pt x="19822" y="18892"/>
                  </a:lnTo>
                  <a:lnTo>
                    <a:pt x="19867" y="18654"/>
                  </a:lnTo>
                  <a:lnTo>
                    <a:pt x="19867" y="18180"/>
                  </a:lnTo>
                  <a:lnTo>
                    <a:pt x="19822" y="18079"/>
                  </a:lnTo>
                  <a:lnTo>
                    <a:pt x="19733" y="17977"/>
                  </a:lnTo>
                  <a:lnTo>
                    <a:pt x="19600" y="17910"/>
                  </a:lnTo>
                  <a:lnTo>
                    <a:pt x="19467" y="17876"/>
                  </a:lnTo>
                  <a:lnTo>
                    <a:pt x="19288" y="17910"/>
                  </a:lnTo>
                  <a:lnTo>
                    <a:pt x="19156" y="17977"/>
                  </a:lnTo>
                  <a:lnTo>
                    <a:pt x="19066" y="18079"/>
                  </a:lnTo>
                  <a:lnTo>
                    <a:pt x="19023" y="18180"/>
                  </a:lnTo>
                  <a:lnTo>
                    <a:pt x="19023" y="18756"/>
                  </a:lnTo>
                  <a:lnTo>
                    <a:pt x="18978" y="18858"/>
                  </a:lnTo>
                  <a:lnTo>
                    <a:pt x="18889" y="18960"/>
                  </a:lnTo>
                  <a:lnTo>
                    <a:pt x="18801" y="19061"/>
                  </a:lnTo>
                  <a:lnTo>
                    <a:pt x="18711" y="19129"/>
                  </a:lnTo>
                  <a:lnTo>
                    <a:pt x="18579" y="19162"/>
                  </a:lnTo>
                  <a:lnTo>
                    <a:pt x="18444" y="19196"/>
                  </a:lnTo>
                  <a:lnTo>
                    <a:pt x="18267" y="19230"/>
                  </a:lnTo>
                  <a:lnTo>
                    <a:pt x="15023" y="19230"/>
                  </a:lnTo>
                  <a:lnTo>
                    <a:pt x="15023" y="8566"/>
                  </a:lnTo>
                  <a:lnTo>
                    <a:pt x="16889" y="8566"/>
                  </a:lnTo>
                  <a:lnTo>
                    <a:pt x="17111" y="8532"/>
                  </a:lnTo>
                  <a:lnTo>
                    <a:pt x="17288" y="8498"/>
                  </a:lnTo>
                  <a:lnTo>
                    <a:pt x="17467" y="8430"/>
                  </a:lnTo>
                  <a:lnTo>
                    <a:pt x="17600" y="8328"/>
                  </a:lnTo>
                  <a:lnTo>
                    <a:pt x="17690" y="8227"/>
                  </a:lnTo>
                  <a:lnTo>
                    <a:pt x="17822" y="8091"/>
                  </a:lnTo>
                  <a:lnTo>
                    <a:pt x="17867" y="7956"/>
                  </a:lnTo>
                  <a:lnTo>
                    <a:pt x="17867" y="4639"/>
                  </a:lnTo>
                  <a:lnTo>
                    <a:pt x="17822" y="4503"/>
                  </a:lnTo>
                  <a:lnTo>
                    <a:pt x="17690" y="4367"/>
                  </a:lnTo>
                  <a:lnTo>
                    <a:pt x="17600" y="4266"/>
                  </a:lnTo>
                  <a:lnTo>
                    <a:pt x="17467" y="4165"/>
                  </a:lnTo>
                  <a:lnTo>
                    <a:pt x="17288" y="4097"/>
                  </a:lnTo>
                  <a:lnTo>
                    <a:pt x="17111" y="4063"/>
                  </a:lnTo>
                  <a:lnTo>
                    <a:pt x="15023" y="4063"/>
                  </a:lnTo>
                  <a:lnTo>
                    <a:pt x="15023" y="1151"/>
                  </a:lnTo>
                  <a:lnTo>
                    <a:pt x="18444" y="1151"/>
                  </a:lnTo>
                  <a:lnTo>
                    <a:pt x="18579" y="1185"/>
                  </a:lnTo>
                  <a:lnTo>
                    <a:pt x="18711" y="1253"/>
                  </a:lnTo>
                  <a:lnTo>
                    <a:pt x="18801" y="1320"/>
                  </a:lnTo>
                  <a:lnTo>
                    <a:pt x="18889" y="1422"/>
                  </a:lnTo>
                  <a:lnTo>
                    <a:pt x="18978" y="1489"/>
                  </a:lnTo>
                  <a:lnTo>
                    <a:pt x="19023" y="1624"/>
                  </a:lnTo>
                  <a:lnTo>
                    <a:pt x="19023" y="16725"/>
                  </a:lnTo>
                  <a:lnTo>
                    <a:pt x="19066" y="16826"/>
                  </a:lnTo>
                  <a:lnTo>
                    <a:pt x="19156" y="16929"/>
                  </a:lnTo>
                  <a:lnTo>
                    <a:pt x="19288" y="16996"/>
                  </a:lnTo>
                  <a:lnTo>
                    <a:pt x="19467" y="17030"/>
                  </a:lnTo>
                  <a:lnTo>
                    <a:pt x="19600" y="16996"/>
                  </a:lnTo>
                  <a:lnTo>
                    <a:pt x="19733" y="16929"/>
                  </a:lnTo>
                  <a:lnTo>
                    <a:pt x="19822" y="16826"/>
                  </a:lnTo>
                  <a:lnTo>
                    <a:pt x="19867" y="16725"/>
                  </a:lnTo>
                  <a:lnTo>
                    <a:pt x="19867" y="12663"/>
                  </a:lnTo>
                  <a:lnTo>
                    <a:pt x="20756" y="12663"/>
                  </a:lnTo>
                  <a:lnTo>
                    <a:pt x="20978" y="12594"/>
                  </a:lnTo>
                  <a:lnTo>
                    <a:pt x="21156" y="12526"/>
                  </a:lnTo>
                  <a:lnTo>
                    <a:pt x="21290" y="12425"/>
                  </a:lnTo>
                  <a:lnTo>
                    <a:pt x="21423" y="12324"/>
                  </a:lnTo>
                  <a:lnTo>
                    <a:pt x="21512" y="12188"/>
                  </a:lnTo>
                  <a:lnTo>
                    <a:pt x="21555" y="12052"/>
                  </a:lnTo>
                  <a:lnTo>
                    <a:pt x="21600" y="11883"/>
                  </a:lnTo>
                  <a:lnTo>
                    <a:pt x="21600" y="2708"/>
                  </a:lnTo>
                  <a:lnTo>
                    <a:pt x="21555" y="2573"/>
                  </a:lnTo>
                  <a:lnTo>
                    <a:pt x="21512" y="2404"/>
                  </a:lnTo>
                  <a:lnTo>
                    <a:pt x="21423" y="2269"/>
                  </a:lnTo>
                  <a:lnTo>
                    <a:pt x="21290" y="2166"/>
                  </a:lnTo>
                  <a:lnTo>
                    <a:pt x="21156" y="2065"/>
                  </a:lnTo>
                  <a:lnTo>
                    <a:pt x="20978" y="1997"/>
                  </a:lnTo>
                  <a:lnTo>
                    <a:pt x="20756" y="1963"/>
                  </a:lnTo>
                  <a:lnTo>
                    <a:pt x="20534" y="1930"/>
                  </a:lnTo>
                  <a:lnTo>
                    <a:pt x="19867" y="1930"/>
                  </a:lnTo>
                  <a:lnTo>
                    <a:pt x="19867" y="1727"/>
                  </a:lnTo>
                  <a:lnTo>
                    <a:pt x="19822" y="1489"/>
                  </a:lnTo>
                  <a:lnTo>
                    <a:pt x="19733" y="1253"/>
                  </a:lnTo>
                  <a:lnTo>
                    <a:pt x="19600" y="1050"/>
                  </a:lnTo>
                  <a:lnTo>
                    <a:pt x="19423" y="880"/>
                  </a:lnTo>
                  <a:lnTo>
                    <a:pt x="19156" y="711"/>
                  </a:lnTo>
                  <a:lnTo>
                    <a:pt x="18889" y="609"/>
                  </a:lnTo>
                  <a:lnTo>
                    <a:pt x="18579" y="542"/>
                  </a:lnTo>
                  <a:lnTo>
                    <a:pt x="18267" y="508"/>
                  </a:lnTo>
                  <a:lnTo>
                    <a:pt x="14933" y="508"/>
                  </a:lnTo>
                  <a:lnTo>
                    <a:pt x="14756" y="304"/>
                  </a:lnTo>
                  <a:lnTo>
                    <a:pt x="14534" y="169"/>
                  </a:lnTo>
                  <a:lnTo>
                    <a:pt x="14267" y="68"/>
                  </a:lnTo>
                  <a:lnTo>
                    <a:pt x="139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86" name="Google Shape;4215;p44"/>
          <p:cNvSpPr txBox="1"/>
          <p:nvPr/>
        </p:nvSpPr>
        <p:spPr>
          <a:xfrm>
            <a:off x="4002275" y="653760"/>
            <a:ext cx="4215031" cy="9036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704087" rtl="0">
              <a:lnSpc>
                <a:spcPct val="80000"/>
              </a:lnSpc>
              <a:defRPr b="1" sz="4312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الانظمة والقوانين </a:t>
            </a:r>
          </a:p>
        </p:txBody>
      </p:sp>
      <p:pic>
        <p:nvPicPr>
          <p:cNvPr id="3587" name="صورة 6" descr="صورة 6"/>
          <p:cNvPicPr>
            <a:picLocks noChangeAspect="1"/>
          </p:cNvPicPr>
          <p:nvPr/>
        </p:nvPicPr>
        <p:blipFill>
          <a:blip r:embed="rId4">
            <a:extLst/>
          </a:blip>
          <a:srcRect l="27412" t="72563" r="60557" b="8034"/>
          <a:stretch>
            <a:fillRect/>
          </a:stretch>
        </p:blipFill>
        <p:spPr>
          <a:xfrm>
            <a:off x="748938" y="4556632"/>
            <a:ext cx="1076223" cy="1038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9" name="مستطيل"/>
          <p:cNvSpPr/>
          <p:nvPr/>
        </p:nvSpPr>
        <p:spPr>
          <a:xfrm>
            <a:off x="3946916" y="4222208"/>
            <a:ext cx="1905001" cy="13644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749" name="Google Shape;2655;p32"/>
          <p:cNvGrpSpPr/>
          <p:nvPr/>
        </p:nvGrpSpPr>
        <p:grpSpPr>
          <a:xfrm>
            <a:off x="1483592" y="1823898"/>
            <a:ext cx="7049092" cy="3926771"/>
            <a:chOff x="0" y="0"/>
            <a:chExt cx="7049090" cy="3926769"/>
          </a:xfrm>
        </p:grpSpPr>
        <p:sp>
          <p:nvSpPr>
            <p:cNvPr id="3590" name="Google Shape;2656;p32"/>
            <p:cNvSpPr/>
            <p:nvPr/>
          </p:nvSpPr>
          <p:spPr>
            <a:xfrm>
              <a:off x="1221133" y="1440970"/>
              <a:ext cx="384102" cy="170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628" y="0"/>
                  </a:moveTo>
                  <a:cubicBezTo>
                    <a:pt x="1348" y="0"/>
                    <a:pt x="1072" y="211"/>
                    <a:pt x="786" y="792"/>
                  </a:cubicBezTo>
                  <a:cubicBezTo>
                    <a:pt x="124" y="2129"/>
                    <a:pt x="-120" y="4723"/>
                    <a:pt x="54" y="6610"/>
                  </a:cubicBezTo>
                  <a:cubicBezTo>
                    <a:pt x="229" y="8653"/>
                    <a:pt x="854" y="10383"/>
                    <a:pt x="1584" y="11640"/>
                  </a:cubicBezTo>
                  <a:cubicBezTo>
                    <a:pt x="2350" y="12897"/>
                    <a:pt x="3220" y="13762"/>
                    <a:pt x="4054" y="14547"/>
                  </a:cubicBezTo>
                  <a:cubicBezTo>
                    <a:pt x="6385" y="16828"/>
                    <a:pt x="8715" y="19026"/>
                    <a:pt x="11185" y="20362"/>
                  </a:cubicBezTo>
                  <a:cubicBezTo>
                    <a:pt x="12587" y="21121"/>
                    <a:pt x="14022" y="21600"/>
                    <a:pt x="15452" y="21600"/>
                  </a:cubicBezTo>
                  <a:cubicBezTo>
                    <a:pt x="16543" y="21600"/>
                    <a:pt x="17630" y="21323"/>
                    <a:pt x="18698" y="20679"/>
                  </a:cubicBezTo>
                  <a:cubicBezTo>
                    <a:pt x="19672" y="20128"/>
                    <a:pt x="20715" y="19105"/>
                    <a:pt x="21167" y="17062"/>
                  </a:cubicBezTo>
                  <a:cubicBezTo>
                    <a:pt x="21445" y="15805"/>
                    <a:pt x="21480" y="14389"/>
                    <a:pt x="21480" y="12977"/>
                  </a:cubicBezTo>
                  <a:cubicBezTo>
                    <a:pt x="21480" y="10383"/>
                    <a:pt x="21376" y="7475"/>
                    <a:pt x="20506" y="5746"/>
                  </a:cubicBezTo>
                  <a:cubicBezTo>
                    <a:pt x="19811" y="4175"/>
                    <a:pt x="18733" y="3937"/>
                    <a:pt x="17759" y="3858"/>
                  </a:cubicBezTo>
                  <a:cubicBezTo>
                    <a:pt x="16831" y="3756"/>
                    <a:pt x="15904" y="3729"/>
                    <a:pt x="14976" y="3729"/>
                  </a:cubicBezTo>
                  <a:cubicBezTo>
                    <a:pt x="14049" y="3729"/>
                    <a:pt x="13121" y="3756"/>
                    <a:pt x="12194" y="3756"/>
                  </a:cubicBezTo>
                  <a:cubicBezTo>
                    <a:pt x="11266" y="3756"/>
                    <a:pt x="10339" y="3729"/>
                    <a:pt x="9412" y="3624"/>
                  </a:cubicBezTo>
                  <a:cubicBezTo>
                    <a:pt x="7184" y="3386"/>
                    <a:pt x="4993" y="2601"/>
                    <a:pt x="2906" y="792"/>
                  </a:cubicBezTo>
                  <a:cubicBezTo>
                    <a:pt x="2437" y="426"/>
                    <a:pt x="2027" y="0"/>
                    <a:pt x="1628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591" name="Google Shape;2657;p32"/>
            <p:cNvSpPr/>
            <p:nvPr/>
          </p:nvSpPr>
          <p:spPr>
            <a:xfrm>
              <a:off x="825645" y="1303574"/>
              <a:ext cx="471109" cy="379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19138" y="0"/>
                  </a:moveTo>
                  <a:cubicBezTo>
                    <a:pt x="14610" y="638"/>
                    <a:pt x="8170" y="532"/>
                    <a:pt x="3669" y="1168"/>
                  </a:cubicBezTo>
                  <a:cubicBezTo>
                    <a:pt x="-296" y="1699"/>
                    <a:pt x="323" y="6336"/>
                    <a:pt x="238" y="10266"/>
                  </a:cubicBezTo>
                  <a:cubicBezTo>
                    <a:pt x="238" y="11115"/>
                    <a:pt x="-155" y="20001"/>
                    <a:pt x="69" y="20071"/>
                  </a:cubicBezTo>
                  <a:cubicBezTo>
                    <a:pt x="3951" y="21274"/>
                    <a:pt x="7972" y="21416"/>
                    <a:pt x="11938" y="21557"/>
                  </a:cubicBezTo>
                  <a:cubicBezTo>
                    <a:pt x="12593" y="21581"/>
                    <a:pt x="13254" y="21600"/>
                    <a:pt x="13917" y="21600"/>
                  </a:cubicBezTo>
                  <a:cubicBezTo>
                    <a:pt x="16325" y="21600"/>
                    <a:pt x="18742" y="21340"/>
                    <a:pt x="20882" y="20035"/>
                  </a:cubicBezTo>
                  <a:cubicBezTo>
                    <a:pt x="20995" y="19965"/>
                    <a:pt x="21135" y="19894"/>
                    <a:pt x="21192" y="19752"/>
                  </a:cubicBezTo>
                  <a:cubicBezTo>
                    <a:pt x="21276" y="19576"/>
                    <a:pt x="21276" y="19399"/>
                    <a:pt x="21304" y="19186"/>
                  </a:cubicBezTo>
                  <a:cubicBezTo>
                    <a:pt x="21304" y="18054"/>
                    <a:pt x="21304" y="16921"/>
                    <a:pt x="21192" y="15822"/>
                  </a:cubicBezTo>
                  <a:cubicBezTo>
                    <a:pt x="21023" y="14018"/>
                    <a:pt x="20095" y="3541"/>
                    <a:pt x="19138" y="0"/>
                  </a:cubicBezTo>
                  <a:close/>
                </a:path>
              </a:pathLst>
            </a:custGeom>
            <a:solidFill>
              <a:srgbClr val="CF73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592" name="Google Shape;2658;p32"/>
            <p:cNvSpPr/>
            <p:nvPr/>
          </p:nvSpPr>
          <p:spPr>
            <a:xfrm>
              <a:off x="647723" y="27838"/>
              <a:ext cx="285833" cy="83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6" h="21600" fill="norm" stroke="1" extrusionOk="0">
                  <a:moveTo>
                    <a:pt x="8443" y="0"/>
                  </a:moveTo>
                  <a:cubicBezTo>
                    <a:pt x="6695" y="0"/>
                    <a:pt x="4820" y="336"/>
                    <a:pt x="3573" y="828"/>
                  </a:cubicBezTo>
                  <a:cubicBezTo>
                    <a:pt x="-109" y="2233"/>
                    <a:pt x="-195" y="4414"/>
                    <a:pt x="110" y="6369"/>
                  </a:cubicBezTo>
                  <a:cubicBezTo>
                    <a:pt x="725" y="9858"/>
                    <a:pt x="7122" y="18501"/>
                    <a:pt x="7998" y="19583"/>
                  </a:cubicBezTo>
                  <a:cubicBezTo>
                    <a:pt x="9328" y="21234"/>
                    <a:pt x="10178" y="21600"/>
                    <a:pt x="12791" y="21600"/>
                  </a:cubicBezTo>
                  <a:cubicBezTo>
                    <a:pt x="13705" y="21600"/>
                    <a:pt x="14837" y="21555"/>
                    <a:pt x="16279" y="21505"/>
                  </a:cubicBezTo>
                  <a:cubicBezTo>
                    <a:pt x="17024" y="21472"/>
                    <a:pt x="17812" y="21441"/>
                    <a:pt x="18382" y="21263"/>
                  </a:cubicBezTo>
                  <a:cubicBezTo>
                    <a:pt x="19127" y="21036"/>
                    <a:pt x="19302" y="20665"/>
                    <a:pt x="19433" y="20310"/>
                  </a:cubicBezTo>
                  <a:cubicBezTo>
                    <a:pt x="21405" y="13978"/>
                    <a:pt x="19214" y="7483"/>
                    <a:pt x="13037" y="1538"/>
                  </a:cubicBezTo>
                  <a:cubicBezTo>
                    <a:pt x="12598" y="1087"/>
                    <a:pt x="12073" y="634"/>
                    <a:pt x="11065" y="327"/>
                  </a:cubicBezTo>
                  <a:cubicBezTo>
                    <a:pt x="10309" y="100"/>
                    <a:pt x="9394" y="0"/>
                    <a:pt x="8443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593" name="Google Shape;2659;p32"/>
            <p:cNvSpPr/>
            <p:nvPr/>
          </p:nvSpPr>
          <p:spPr>
            <a:xfrm>
              <a:off x="691890" y="195555"/>
              <a:ext cx="183890" cy="61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2" h="21600" fill="norm" stroke="1" extrusionOk="0">
                  <a:moveTo>
                    <a:pt x="6907" y="0"/>
                  </a:moveTo>
                  <a:cubicBezTo>
                    <a:pt x="5039" y="0"/>
                    <a:pt x="3193" y="391"/>
                    <a:pt x="2086" y="930"/>
                  </a:cubicBezTo>
                  <a:cubicBezTo>
                    <a:pt x="802" y="1564"/>
                    <a:pt x="356" y="2393"/>
                    <a:pt x="162" y="3179"/>
                  </a:cubicBezTo>
                  <a:cubicBezTo>
                    <a:pt x="-1184" y="8705"/>
                    <a:pt x="6188" y="13967"/>
                    <a:pt x="10161" y="19362"/>
                  </a:cubicBezTo>
                  <a:cubicBezTo>
                    <a:pt x="10772" y="20211"/>
                    <a:pt x="12729" y="21600"/>
                    <a:pt x="15119" y="21600"/>
                  </a:cubicBezTo>
                  <a:cubicBezTo>
                    <a:pt x="15986" y="21600"/>
                    <a:pt x="16914" y="21417"/>
                    <a:pt x="17854" y="20956"/>
                  </a:cubicBezTo>
                  <a:cubicBezTo>
                    <a:pt x="20416" y="19690"/>
                    <a:pt x="17724" y="16414"/>
                    <a:pt x="17469" y="14973"/>
                  </a:cubicBezTo>
                  <a:cubicBezTo>
                    <a:pt x="16634" y="10692"/>
                    <a:pt x="16123" y="6390"/>
                    <a:pt x="12726" y="2240"/>
                  </a:cubicBezTo>
                  <a:cubicBezTo>
                    <a:pt x="11956" y="1345"/>
                    <a:pt x="10740" y="318"/>
                    <a:pt x="8110" y="57"/>
                  </a:cubicBezTo>
                  <a:cubicBezTo>
                    <a:pt x="7712" y="17"/>
                    <a:pt x="7311" y="0"/>
                    <a:pt x="6907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594" name="Google Shape;2660;p32"/>
            <p:cNvSpPr/>
            <p:nvPr/>
          </p:nvSpPr>
          <p:spPr>
            <a:xfrm>
              <a:off x="1136731" y="33558"/>
              <a:ext cx="326260" cy="819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16600" y="0"/>
                  </a:moveTo>
                  <a:cubicBezTo>
                    <a:pt x="15618" y="0"/>
                    <a:pt x="14611" y="88"/>
                    <a:pt x="13740" y="247"/>
                  </a:cubicBezTo>
                  <a:cubicBezTo>
                    <a:pt x="9297" y="1066"/>
                    <a:pt x="7158" y="3114"/>
                    <a:pt x="5664" y="4998"/>
                  </a:cubicBezTo>
                  <a:cubicBezTo>
                    <a:pt x="2958" y="8373"/>
                    <a:pt x="415" y="17401"/>
                    <a:pt x="132" y="18547"/>
                  </a:cubicBezTo>
                  <a:cubicBezTo>
                    <a:pt x="-392" y="20874"/>
                    <a:pt x="496" y="20907"/>
                    <a:pt x="5462" y="21497"/>
                  </a:cubicBezTo>
                  <a:cubicBezTo>
                    <a:pt x="5925" y="21552"/>
                    <a:pt x="6390" y="21600"/>
                    <a:pt x="6841" y="21600"/>
                  </a:cubicBezTo>
                  <a:cubicBezTo>
                    <a:pt x="7058" y="21600"/>
                    <a:pt x="7271" y="21589"/>
                    <a:pt x="7482" y="21562"/>
                  </a:cubicBezTo>
                  <a:cubicBezTo>
                    <a:pt x="8329" y="21464"/>
                    <a:pt x="8853" y="21120"/>
                    <a:pt x="9257" y="20809"/>
                  </a:cubicBezTo>
                  <a:cubicBezTo>
                    <a:pt x="16808" y="15123"/>
                    <a:pt x="20927" y="8701"/>
                    <a:pt x="21169" y="2229"/>
                  </a:cubicBezTo>
                  <a:cubicBezTo>
                    <a:pt x="21208" y="1754"/>
                    <a:pt x="21169" y="1246"/>
                    <a:pt x="20603" y="837"/>
                  </a:cubicBezTo>
                  <a:cubicBezTo>
                    <a:pt x="19843" y="250"/>
                    <a:pt x="18256" y="0"/>
                    <a:pt x="16600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595" name="Google Shape;2661;p32"/>
            <p:cNvSpPr/>
            <p:nvPr/>
          </p:nvSpPr>
          <p:spPr>
            <a:xfrm>
              <a:off x="1177885" y="188216"/>
              <a:ext cx="206079" cy="606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16234" y="0"/>
                  </a:moveTo>
                  <a:cubicBezTo>
                    <a:pt x="14983" y="0"/>
                    <a:pt x="13689" y="142"/>
                    <a:pt x="12641" y="385"/>
                  </a:cubicBezTo>
                  <a:cubicBezTo>
                    <a:pt x="10725" y="828"/>
                    <a:pt x="9450" y="1538"/>
                    <a:pt x="8429" y="2247"/>
                  </a:cubicBezTo>
                  <a:cubicBezTo>
                    <a:pt x="1155" y="7302"/>
                    <a:pt x="2304" y="13221"/>
                    <a:pt x="134" y="18785"/>
                  </a:cubicBezTo>
                  <a:cubicBezTo>
                    <a:pt x="-281" y="19779"/>
                    <a:pt x="150" y="21600"/>
                    <a:pt x="3095" y="21600"/>
                  </a:cubicBezTo>
                  <a:cubicBezTo>
                    <a:pt x="3759" y="21600"/>
                    <a:pt x="4552" y="21507"/>
                    <a:pt x="5495" y="21290"/>
                  </a:cubicBezTo>
                  <a:cubicBezTo>
                    <a:pt x="9260" y="20425"/>
                    <a:pt x="10281" y="16989"/>
                    <a:pt x="11620" y="15593"/>
                  </a:cubicBezTo>
                  <a:cubicBezTo>
                    <a:pt x="15513" y="11469"/>
                    <a:pt x="19658" y="7324"/>
                    <a:pt x="21000" y="2979"/>
                  </a:cubicBezTo>
                  <a:cubicBezTo>
                    <a:pt x="21319" y="2048"/>
                    <a:pt x="21255" y="918"/>
                    <a:pt x="19085" y="319"/>
                  </a:cubicBezTo>
                  <a:cubicBezTo>
                    <a:pt x="18275" y="98"/>
                    <a:pt x="17271" y="0"/>
                    <a:pt x="16234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596" name="Google Shape;2662;p32"/>
            <p:cNvSpPr/>
            <p:nvPr/>
          </p:nvSpPr>
          <p:spPr>
            <a:xfrm>
              <a:off x="610648" y="753155"/>
              <a:ext cx="880000" cy="70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429" fill="norm" stroke="1" extrusionOk="0">
                  <a:moveTo>
                    <a:pt x="9479" y="0"/>
                  </a:moveTo>
                  <a:cubicBezTo>
                    <a:pt x="7412" y="0"/>
                    <a:pt x="4516" y="1168"/>
                    <a:pt x="2930" y="2600"/>
                  </a:cubicBezTo>
                  <a:cubicBezTo>
                    <a:pt x="2557" y="2942"/>
                    <a:pt x="2318" y="3683"/>
                    <a:pt x="2019" y="4157"/>
                  </a:cubicBezTo>
                  <a:cubicBezTo>
                    <a:pt x="1616" y="4821"/>
                    <a:pt x="1316" y="5467"/>
                    <a:pt x="1077" y="6264"/>
                  </a:cubicBezTo>
                  <a:cubicBezTo>
                    <a:pt x="256" y="9016"/>
                    <a:pt x="-386" y="13154"/>
                    <a:pt x="271" y="15964"/>
                  </a:cubicBezTo>
                  <a:cubicBezTo>
                    <a:pt x="943" y="18792"/>
                    <a:pt x="3019" y="20196"/>
                    <a:pt x="5231" y="21031"/>
                  </a:cubicBezTo>
                  <a:cubicBezTo>
                    <a:pt x="6088" y="21356"/>
                    <a:pt x="6979" y="21429"/>
                    <a:pt x="7865" y="21429"/>
                  </a:cubicBezTo>
                  <a:cubicBezTo>
                    <a:pt x="8168" y="21429"/>
                    <a:pt x="8470" y="21420"/>
                    <a:pt x="8771" y="21411"/>
                  </a:cubicBezTo>
                  <a:cubicBezTo>
                    <a:pt x="10399" y="21373"/>
                    <a:pt x="12013" y="21316"/>
                    <a:pt x="13626" y="21240"/>
                  </a:cubicBezTo>
                  <a:cubicBezTo>
                    <a:pt x="15448" y="21145"/>
                    <a:pt x="18480" y="20633"/>
                    <a:pt x="19840" y="19076"/>
                  </a:cubicBezTo>
                  <a:cubicBezTo>
                    <a:pt x="20796" y="17995"/>
                    <a:pt x="21035" y="16380"/>
                    <a:pt x="21124" y="14767"/>
                  </a:cubicBezTo>
                  <a:cubicBezTo>
                    <a:pt x="21214" y="13135"/>
                    <a:pt x="20751" y="10022"/>
                    <a:pt x="20348" y="8466"/>
                  </a:cubicBezTo>
                  <a:cubicBezTo>
                    <a:pt x="19765" y="6245"/>
                    <a:pt x="19392" y="4517"/>
                    <a:pt x="17943" y="3056"/>
                  </a:cubicBezTo>
                  <a:cubicBezTo>
                    <a:pt x="17345" y="2468"/>
                    <a:pt x="15597" y="1405"/>
                    <a:pt x="14911" y="987"/>
                  </a:cubicBezTo>
                  <a:cubicBezTo>
                    <a:pt x="13028" y="-171"/>
                    <a:pt x="12013" y="209"/>
                    <a:pt x="9921" y="19"/>
                  </a:cubicBezTo>
                  <a:cubicBezTo>
                    <a:pt x="9779" y="6"/>
                    <a:pt x="9631" y="0"/>
                    <a:pt x="9479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597" name="Google Shape;2663;p32"/>
            <p:cNvSpPr/>
            <p:nvPr/>
          </p:nvSpPr>
          <p:spPr>
            <a:xfrm>
              <a:off x="891865" y="1040508"/>
              <a:ext cx="64065" cy="6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1" y="0"/>
                  </a:moveTo>
                  <a:cubicBezTo>
                    <a:pt x="4825" y="0"/>
                    <a:pt x="0" y="4873"/>
                    <a:pt x="0" y="10796"/>
                  </a:cubicBezTo>
                  <a:cubicBezTo>
                    <a:pt x="0" y="16940"/>
                    <a:pt x="4825" y="21600"/>
                    <a:pt x="10901" y="21600"/>
                  </a:cubicBezTo>
                  <a:cubicBezTo>
                    <a:pt x="16775" y="21600"/>
                    <a:pt x="21600" y="16940"/>
                    <a:pt x="21600" y="10796"/>
                  </a:cubicBezTo>
                  <a:cubicBezTo>
                    <a:pt x="21600" y="4873"/>
                    <a:pt x="16775" y="0"/>
                    <a:pt x="10901" y="0"/>
                  </a:cubicBezTo>
                  <a:close/>
                </a:path>
              </a:pathLst>
            </a:custGeom>
            <a:solidFill>
              <a:srgbClr val="5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598" name="Google Shape;2664;p32"/>
            <p:cNvSpPr/>
            <p:nvPr/>
          </p:nvSpPr>
          <p:spPr>
            <a:xfrm>
              <a:off x="1189144" y="1040508"/>
              <a:ext cx="63439" cy="6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73" y="0"/>
                    <a:pt x="0" y="4873"/>
                    <a:pt x="0" y="10796"/>
                  </a:cubicBezTo>
                  <a:cubicBezTo>
                    <a:pt x="0" y="16940"/>
                    <a:pt x="4873" y="21600"/>
                    <a:pt x="10804" y="21600"/>
                  </a:cubicBezTo>
                  <a:cubicBezTo>
                    <a:pt x="16940" y="21600"/>
                    <a:pt x="21600" y="16940"/>
                    <a:pt x="21600" y="10796"/>
                  </a:cubicBezTo>
                  <a:cubicBezTo>
                    <a:pt x="21600" y="4873"/>
                    <a:pt x="16940" y="0"/>
                    <a:pt x="10804" y="0"/>
                  </a:cubicBezTo>
                  <a:close/>
                </a:path>
              </a:pathLst>
            </a:custGeom>
            <a:solidFill>
              <a:srgbClr val="5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599" name="Google Shape;2665;p32"/>
            <p:cNvSpPr/>
            <p:nvPr/>
          </p:nvSpPr>
          <p:spPr>
            <a:xfrm>
              <a:off x="1021217" y="1121363"/>
              <a:ext cx="54115" cy="15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2" fill="norm" stroke="1" extrusionOk="0">
                  <a:moveTo>
                    <a:pt x="0" y="16928"/>
                  </a:moveTo>
                  <a:cubicBezTo>
                    <a:pt x="1001" y="18014"/>
                    <a:pt x="1991" y="19180"/>
                    <a:pt x="4222" y="20098"/>
                  </a:cubicBezTo>
                  <a:cubicBezTo>
                    <a:pt x="6213" y="20931"/>
                    <a:pt x="9685" y="21600"/>
                    <a:pt x="13166" y="21348"/>
                  </a:cubicBezTo>
                  <a:cubicBezTo>
                    <a:pt x="16137" y="21099"/>
                    <a:pt x="18379" y="20266"/>
                    <a:pt x="19369" y="19264"/>
                  </a:cubicBezTo>
                  <a:cubicBezTo>
                    <a:pt x="20359" y="18347"/>
                    <a:pt x="20610" y="17261"/>
                    <a:pt x="20610" y="16263"/>
                  </a:cubicBezTo>
                  <a:cubicBezTo>
                    <a:pt x="20860" y="10842"/>
                    <a:pt x="21350" y="5421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00" name="Google Shape;2666;p32"/>
            <p:cNvSpPr/>
            <p:nvPr/>
          </p:nvSpPr>
          <p:spPr>
            <a:xfrm>
              <a:off x="1043001" y="1091435"/>
              <a:ext cx="57708" cy="42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1" h="21600" fill="norm" stroke="1" extrusionOk="0">
                  <a:moveTo>
                    <a:pt x="8475" y="0"/>
                  </a:moveTo>
                  <a:cubicBezTo>
                    <a:pt x="5053" y="0"/>
                    <a:pt x="1779" y="745"/>
                    <a:pt x="612" y="3831"/>
                  </a:cubicBezTo>
                  <a:cubicBezTo>
                    <a:pt x="-1850" y="9856"/>
                    <a:pt x="3706" y="17769"/>
                    <a:pt x="6790" y="20310"/>
                  </a:cubicBezTo>
                  <a:cubicBezTo>
                    <a:pt x="7611" y="20935"/>
                    <a:pt x="8432" y="21573"/>
                    <a:pt x="9460" y="21573"/>
                  </a:cubicBezTo>
                  <a:cubicBezTo>
                    <a:pt x="9581" y="21587"/>
                    <a:pt x="9693" y="21600"/>
                    <a:pt x="9805" y="21600"/>
                  </a:cubicBezTo>
                  <a:cubicBezTo>
                    <a:pt x="11914" y="21600"/>
                    <a:pt x="13659" y="18900"/>
                    <a:pt x="15223" y="16187"/>
                  </a:cubicBezTo>
                  <a:cubicBezTo>
                    <a:pt x="17279" y="12383"/>
                    <a:pt x="19750" y="7634"/>
                    <a:pt x="18929" y="2886"/>
                  </a:cubicBezTo>
                  <a:cubicBezTo>
                    <a:pt x="18722" y="1942"/>
                    <a:pt x="18514" y="1303"/>
                    <a:pt x="18108" y="984"/>
                  </a:cubicBezTo>
                  <a:cubicBezTo>
                    <a:pt x="17694" y="665"/>
                    <a:pt x="17279" y="665"/>
                    <a:pt x="16873" y="665"/>
                  </a:cubicBezTo>
                  <a:cubicBezTo>
                    <a:pt x="15067" y="665"/>
                    <a:pt x="11706" y="0"/>
                    <a:pt x="8475" y="0"/>
                  </a:cubicBezTo>
                  <a:close/>
                </a:path>
              </a:pathLst>
            </a:custGeom>
            <a:solidFill>
              <a:srgbClr val="5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01" name="Google Shape;2667;p32"/>
            <p:cNvSpPr/>
            <p:nvPr/>
          </p:nvSpPr>
          <p:spPr>
            <a:xfrm>
              <a:off x="1075329" y="1228962"/>
              <a:ext cx="54741" cy="5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42" fill="norm" stroke="1" extrusionOk="0">
                  <a:moveTo>
                    <a:pt x="0" y="0"/>
                  </a:moveTo>
                  <a:cubicBezTo>
                    <a:pt x="0" y="3723"/>
                    <a:pt x="0" y="7447"/>
                    <a:pt x="979" y="10920"/>
                  </a:cubicBezTo>
                  <a:cubicBezTo>
                    <a:pt x="1968" y="14403"/>
                    <a:pt x="3926" y="17877"/>
                    <a:pt x="7121" y="19618"/>
                  </a:cubicBezTo>
                  <a:cubicBezTo>
                    <a:pt x="10305" y="21600"/>
                    <a:pt x="14726" y="21360"/>
                    <a:pt x="17179" y="18878"/>
                  </a:cubicBezTo>
                  <a:cubicBezTo>
                    <a:pt x="17921" y="18127"/>
                    <a:pt x="18653" y="17136"/>
                    <a:pt x="19147" y="16145"/>
                  </a:cubicBezTo>
                  <a:cubicBezTo>
                    <a:pt x="20858" y="12912"/>
                    <a:pt x="21600" y="9189"/>
                    <a:pt x="21600" y="5465"/>
                  </a:cubicBezTo>
                </a:path>
              </a:pathLst>
            </a:custGeom>
            <a:noFill/>
            <a:ln w="12700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02" name="Google Shape;2668;p32"/>
            <p:cNvSpPr/>
            <p:nvPr/>
          </p:nvSpPr>
          <p:spPr>
            <a:xfrm>
              <a:off x="697822" y="1091514"/>
              <a:ext cx="194048" cy="194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6" y="0"/>
                    <a:pt x="0" y="4831"/>
                    <a:pt x="0" y="10765"/>
                  </a:cubicBezTo>
                  <a:cubicBezTo>
                    <a:pt x="0" y="16769"/>
                    <a:pt x="4846" y="21600"/>
                    <a:pt x="10800" y="21600"/>
                  </a:cubicBezTo>
                  <a:cubicBezTo>
                    <a:pt x="16754" y="21600"/>
                    <a:pt x="21600" y="16769"/>
                    <a:pt x="21600" y="10765"/>
                  </a:cubicBezTo>
                  <a:cubicBezTo>
                    <a:pt x="21600" y="4831"/>
                    <a:pt x="16754" y="0"/>
                    <a:pt x="10800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03" name="Google Shape;2669;p32"/>
            <p:cNvSpPr/>
            <p:nvPr/>
          </p:nvSpPr>
          <p:spPr>
            <a:xfrm>
              <a:off x="1238895" y="1078455"/>
              <a:ext cx="194675" cy="194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831" y="0"/>
                    <a:pt x="0" y="4831"/>
                    <a:pt x="0" y="10833"/>
                  </a:cubicBezTo>
                  <a:cubicBezTo>
                    <a:pt x="0" y="16769"/>
                    <a:pt x="4831" y="21600"/>
                    <a:pt x="10765" y="21600"/>
                  </a:cubicBezTo>
                  <a:cubicBezTo>
                    <a:pt x="16769" y="21600"/>
                    <a:pt x="21600" y="16769"/>
                    <a:pt x="21600" y="10833"/>
                  </a:cubicBezTo>
                  <a:cubicBezTo>
                    <a:pt x="21600" y="4831"/>
                    <a:pt x="16769" y="0"/>
                    <a:pt x="10765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04" name="Google Shape;2670;p32"/>
            <p:cNvSpPr/>
            <p:nvPr/>
          </p:nvSpPr>
          <p:spPr>
            <a:xfrm>
              <a:off x="1173206" y="2085354"/>
              <a:ext cx="519745" cy="618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8560" y="0"/>
                  </a:moveTo>
                  <a:cubicBezTo>
                    <a:pt x="5840" y="543"/>
                    <a:pt x="3146" y="1173"/>
                    <a:pt x="479" y="1868"/>
                  </a:cubicBezTo>
                  <a:cubicBezTo>
                    <a:pt x="325" y="1912"/>
                    <a:pt x="145" y="1977"/>
                    <a:pt x="17" y="2085"/>
                  </a:cubicBezTo>
                  <a:cubicBezTo>
                    <a:pt x="-33" y="2137"/>
                    <a:pt x="33" y="2156"/>
                    <a:pt x="168" y="2156"/>
                  </a:cubicBezTo>
                  <a:cubicBezTo>
                    <a:pt x="488" y="2156"/>
                    <a:pt x="1194" y="2054"/>
                    <a:pt x="1664" y="2054"/>
                  </a:cubicBezTo>
                  <a:cubicBezTo>
                    <a:pt x="1915" y="2054"/>
                    <a:pt x="2099" y="2084"/>
                    <a:pt x="2121" y="2173"/>
                  </a:cubicBezTo>
                  <a:cubicBezTo>
                    <a:pt x="3454" y="7300"/>
                    <a:pt x="4223" y="8625"/>
                    <a:pt x="5481" y="13795"/>
                  </a:cubicBezTo>
                  <a:cubicBezTo>
                    <a:pt x="6199" y="16686"/>
                    <a:pt x="8765" y="19836"/>
                    <a:pt x="10151" y="20596"/>
                  </a:cubicBezTo>
                  <a:cubicBezTo>
                    <a:pt x="11487" y="21358"/>
                    <a:pt x="13015" y="21600"/>
                    <a:pt x="14579" y="21600"/>
                  </a:cubicBezTo>
                  <a:cubicBezTo>
                    <a:pt x="15687" y="21600"/>
                    <a:pt x="16813" y="21479"/>
                    <a:pt x="17899" y="21335"/>
                  </a:cubicBezTo>
                  <a:cubicBezTo>
                    <a:pt x="18744" y="21226"/>
                    <a:pt x="19591" y="21096"/>
                    <a:pt x="20310" y="20661"/>
                  </a:cubicBezTo>
                  <a:cubicBezTo>
                    <a:pt x="21028" y="20226"/>
                    <a:pt x="21567" y="19400"/>
                    <a:pt x="21413" y="18575"/>
                  </a:cubicBezTo>
                  <a:cubicBezTo>
                    <a:pt x="21311" y="18010"/>
                    <a:pt x="20874" y="17532"/>
                    <a:pt x="20464" y="17142"/>
                  </a:cubicBezTo>
                  <a:cubicBezTo>
                    <a:pt x="19617" y="16337"/>
                    <a:pt x="18694" y="15599"/>
                    <a:pt x="17821" y="14838"/>
                  </a:cubicBezTo>
                  <a:cubicBezTo>
                    <a:pt x="13743" y="11232"/>
                    <a:pt x="10664" y="6496"/>
                    <a:pt x="9022" y="1326"/>
                  </a:cubicBezTo>
                  <a:lnTo>
                    <a:pt x="8560" y="0"/>
                  </a:ln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05" name="Google Shape;2671;p32"/>
            <p:cNvSpPr/>
            <p:nvPr/>
          </p:nvSpPr>
          <p:spPr>
            <a:xfrm>
              <a:off x="544127" y="2142182"/>
              <a:ext cx="498404" cy="30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18346" y="0"/>
                  </a:moveTo>
                  <a:cubicBezTo>
                    <a:pt x="16853" y="0"/>
                    <a:pt x="15308" y="184"/>
                    <a:pt x="14992" y="549"/>
                  </a:cubicBezTo>
                  <a:cubicBezTo>
                    <a:pt x="13547" y="2198"/>
                    <a:pt x="14456" y="6322"/>
                    <a:pt x="13037" y="8059"/>
                  </a:cubicBezTo>
                  <a:cubicBezTo>
                    <a:pt x="12797" y="8362"/>
                    <a:pt x="12475" y="8449"/>
                    <a:pt x="12154" y="8537"/>
                  </a:cubicBezTo>
                  <a:cubicBezTo>
                    <a:pt x="11822" y="8595"/>
                    <a:pt x="11491" y="8621"/>
                    <a:pt x="11158" y="8621"/>
                  </a:cubicBezTo>
                  <a:cubicBezTo>
                    <a:pt x="9027" y="8621"/>
                    <a:pt x="6894" y="7574"/>
                    <a:pt x="4740" y="7538"/>
                  </a:cubicBezTo>
                  <a:cubicBezTo>
                    <a:pt x="4668" y="7534"/>
                    <a:pt x="4595" y="7532"/>
                    <a:pt x="4523" y="7532"/>
                  </a:cubicBezTo>
                  <a:cubicBezTo>
                    <a:pt x="3546" y="7532"/>
                    <a:pt x="2536" y="7815"/>
                    <a:pt x="1689" y="8622"/>
                  </a:cubicBezTo>
                  <a:cubicBezTo>
                    <a:pt x="778" y="9448"/>
                    <a:pt x="56" y="10967"/>
                    <a:pt x="3" y="12704"/>
                  </a:cubicBezTo>
                  <a:cubicBezTo>
                    <a:pt x="-51" y="14354"/>
                    <a:pt x="538" y="15960"/>
                    <a:pt x="1340" y="17044"/>
                  </a:cubicBezTo>
                  <a:cubicBezTo>
                    <a:pt x="2117" y="18131"/>
                    <a:pt x="3107" y="18738"/>
                    <a:pt x="4071" y="19345"/>
                  </a:cubicBezTo>
                  <a:cubicBezTo>
                    <a:pt x="5516" y="20171"/>
                    <a:pt x="6988" y="20953"/>
                    <a:pt x="8515" y="21299"/>
                  </a:cubicBezTo>
                  <a:cubicBezTo>
                    <a:pt x="9383" y="21518"/>
                    <a:pt x="10258" y="21600"/>
                    <a:pt x="11133" y="21600"/>
                  </a:cubicBezTo>
                  <a:cubicBezTo>
                    <a:pt x="12172" y="21600"/>
                    <a:pt x="13210" y="21483"/>
                    <a:pt x="14242" y="21343"/>
                  </a:cubicBezTo>
                  <a:cubicBezTo>
                    <a:pt x="15259" y="21212"/>
                    <a:pt x="16304" y="21039"/>
                    <a:pt x="17240" y="20344"/>
                  </a:cubicBezTo>
                  <a:cubicBezTo>
                    <a:pt x="19328" y="18782"/>
                    <a:pt x="20398" y="14961"/>
                    <a:pt x="20907" y="11271"/>
                  </a:cubicBezTo>
                  <a:cubicBezTo>
                    <a:pt x="21388" y="7755"/>
                    <a:pt x="21549" y="4151"/>
                    <a:pt x="21388" y="592"/>
                  </a:cubicBezTo>
                  <a:cubicBezTo>
                    <a:pt x="21361" y="195"/>
                    <a:pt x="19882" y="0"/>
                    <a:pt x="18346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06" name="Google Shape;2672;p32"/>
            <p:cNvSpPr/>
            <p:nvPr/>
          </p:nvSpPr>
          <p:spPr>
            <a:xfrm>
              <a:off x="610750" y="1627725"/>
              <a:ext cx="986969" cy="58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4810" y="0"/>
                  </a:moveTo>
                  <a:cubicBezTo>
                    <a:pt x="14669" y="0"/>
                    <a:pt x="14527" y="44"/>
                    <a:pt x="14391" y="135"/>
                  </a:cubicBezTo>
                  <a:cubicBezTo>
                    <a:pt x="13861" y="506"/>
                    <a:pt x="13235" y="575"/>
                    <a:pt x="12650" y="621"/>
                  </a:cubicBezTo>
                  <a:cubicBezTo>
                    <a:pt x="11385" y="714"/>
                    <a:pt x="10120" y="760"/>
                    <a:pt x="8869" y="760"/>
                  </a:cubicBezTo>
                  <a:cubicBezTo>
                    <a:pt x="8202" y="760"/>
                    <a:pt x="7549" y="760"/>
                    <a:pt x="6896" y="737"/>
                  </a:cubicBezTo>
                  <a:cubicBezTo>
                    <a:pt x="6534" y="720"/>
                    <a:pt x="5945" y="545"/>
                    <a:pt x="5461" y="545"/>
                  </a:cubicBezTo>
                  <a:cubicBezTo>
                    <a:pt x="5254" y="545"/>
                    <a:pt x="5066" y="578"/>
                    <a:pt x="4924" y="667"/>
                  </a:cubicBezTo>
                  <a:cubicBezTo>
                    <a:pt x="4190" y="1153"/>
                    <a:pt x="3537" y="3423"/>
                    <a:pt x="3115" y="4488"/>
                  </a:cubicBezTo>
                  <a:cubicBezTo>
                    <a:pt x="2435" y="6109"/>
                    <a:pt x="1823" y="7799"/>
                    <a:pt x="1360" y="9606"/>
                  </a:cubicBezTo>
                  <a:cubicBezTo>
                    <a:pt x="653" y="12268"/>
                    <a:pt x="299" y="15116"/>
                    <a:pt x="0" y="17965"/>
                  </a:cubicBezTo>
                  <a:cubicBezTo>
                    <a:pt x="2699" y="20945"/>
                    <a:pt x="6148" y="21600"/>
                    <a:pt x="9454" y="21600"/>
                  </a:cubicBezTo>
                  <a:cubicBezTo>
                    <a:pt x="9513" y="21600"/>
                    <a:pt x="9572" y="21600"/>
                    <a:pt x="9630" y="21599"/>
                  </a:cubicBezTo>
                  <a:cubicBezTo>
                    <a:pt x="13697" y="21553"/>
                    <a:pt x="17914" y="20558"/>
                    <a:pt x="21328" y="17061"/>
                  </a:cubicBezTo>
                  <a:cubicBezTo>
                    <a:pt x="21424" y="16969"/>
                    <a:pt x="21505" y="16853"/>
                    <a:pt x="21559" y="16714"/>
                  </a:cubicBezTo>
                  <a:cubicBezTo>
                    <a:pt x="21600" y="16552"/>
                    <a:pt x="21586" y="16366"/>
                    <a:pt x="21559" y="16205"/>
                  </a:cubicBezTo>
                  <a:cubicBezTo>
                    <a:pt x="21450" y="15325"/>
                    <a:pt x="21219" y="14514"/>
                    <a:pt x="20988" y="13704"/>
                  </a:cubicBezTo>
                  <a:cubicBezTo>
                    <a:pt x="19628" y="8841"/>
                    <a:pt x="18131" y="3747"/>
                    <a:pt x="15534" y="412"/>
                  </a:cubicBezTo>
                  <a:cubicBezTo>
                    <a:pt x="15323" y="144"/>
                    <a:pt x="15068" y="0"/>
                    <a:pt x="14810" y="0"/>
                  </a:cubicBezTo>
                  <a:close/>
                </a:path>
              </a:pathLst>
            </a:cu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07" name="Google Shape;2673;p32"/>
            <p:cNvSpPr/>
            <p:nvPr/>
          </p:nvSpPr>
          <p:spPr>
            <a:xfrm>
              <a:off x="865073" y="1704740"/>
              <a:ext cx="30528" cy="37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2" h="21600" fill="norm" stroke="1" extrusionOk="0">
                  <a:moveTo>
                    <a:pt x="18282" y="0"/>
                  </a:moveTo>
                  <a:cubicBezTo>
                    <a:pt x="2266" y="7068"/>
                    <a:pt x="-3318" y="14351"/>
                    <a:pt x="1890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08" name="Google Shape;2674;p32"/>
            <p:cNvSpPr/>
            <p:nvPr/>
          </p:nvSpPr>
          <p:spPr>
            <a:xfrm>
              <a:off x="782412" y="1800508"/>
              <a:ext cx="41030" cy="243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521" y="6962"/>
                    <a:pt x="0" y="14253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09" name="Google Shape;2675;p32"/>
            <p:cNvSpPr/>
            <p:nvPr/>
          </p:nvSpPr>
          <p:spPr>
            <a:xfrm>
              <a:off x="995728" y="1743915"/>
              <a:ext cx="1" cy="121914"/>
            </a:xfrm>
            <a:prstGeom prst="line">
              <a:avLst/>
            </a:pr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10" name="Google Shape;2676;p32"/>
            <p:cNvSpPr/>
            <p:nvPr/>
          </p:nvSpPr>
          <p:spPr>
            <a:xfrm>
              <a:off x="1079692" y="1702860"/>
              <a:ext cx="45192" cy="39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0" y="0"/>
                  </a:moveTo>
                  <a:cubicBezTo>
                    <a:pt x="14863" y="7042"/>
                    <a:pt x="21600" y="14355"/>
                    <a:pt x="20198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11" name="Google Shape;2677;p32"/>
            <p:cNvSpPr/>
            <p:nvPr/>
          </p:nvSpPr>
          <p:spPr>
            <a:xfrm>
              <a:off x="1168016" y="1833466"/>
              <a:ext cx="59704" cy="272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2595" y="6854"/>
                    <a:pt x="20022" y="14203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12" name="Google Shape;2678;p32"/>
            <p:cNvSpPr/>
            <p:nvPr/>
          </p:nvSpPr>
          <p:spPr>
            <a:xfrm>
              <a:off x="1273107" y="1690428"/>
              <a:ext cx="116325" cy="330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48" y="6793"/>
                    <a:pt x="17323" y="14116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13" name="Google Shape;2679;p32"/>
            <p:cNvSpPr/>
            <p:nvPr/>
          </p:nvSpPr>
          <p:spPr>
            <a:xfrm>
              <a:off x="1394391" y="1793665"/>
              <a:ext cx="111963" cy="245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41" y="6891"/>
                    <a:pt x="15841" y="14108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14" name="Google Shape;2680;p32"/>
            <p:cNvSpPr/>
            <p:nvPr/>
          </p:nvSpPr>
          <p:spPr>
            <a:xfrm>
              <a:off x="481371" y="1452174"/>
              <a:ext cx="384102" cy="17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9843" y="0"/>
                  </a:moveTo>
                  <a:cubicBezTo>
                    <a:pt x="19437" y="0"/>
                    <a:pt x="19024" y="422"/>
                    <a:pt x="18574" y="790"/>
                  </a:cubicBezTo>
                  <a:cubicBezTo>
                    <a:pt x="16487" y="2595"/>
                    <a:pt x="14296" y="3379"/>
                    <a:pt x="12070" y="3613"/>
                  </a:cubicBezTo>
                  <a:cubicBezTo>
                    <a:pt x="11142" y="3744"/>
                    <a:pt x="10215" y="3781"/>
                    <a:pt x="9286" y="3781"/>
                  </a:cubicBezTo>
                  <a:cubicBezTo>
                    <a:pt x="8224" y="3781"/>
                    <a:pt x="7161" y="3734"/>
                    <a:pt x="6095" y="3734"/>
                  </a:cubicBezTo>
                  <a:cubicBezTo>
                    <a:pt x="5294" y="3734"/>
                    <a:pt x="4493" y="3761"/>
                    <a:pt x="3688" y="3850"/>
                  </a:cubicBezTo>
                  <a:cubicBezTo>
                    <a:pt x="2714" y="3929"/>
                    <a:pt x="1669" y="4242"/>
                    <a:pt x="939" y="5730"/>
                  </a:cubicBezTo>
                  <a:cubicBezTo>
                    <a:pt x="105" y="7456"/>
                    <a:pt x="0" y="10360"/>
                    <a:pt x="0" y="12946"/>
                  </a:cubicBezTo>
                  <a:cubicBezTo>
                    <a:pt x="0" y="14358"/>
                    <a:pt x="35" y="15850"/>
                    <a:pt x="314" y="17105"/>
                  </a:cubicBezTo>
                  <a:cubicBezTo>
                    <a:pt x="765" y="19143"/>
                    <a:pt x="1810" y="20082"/>
                    <a:pt x="2784" y="20711"/>
                  </a:cubicBezTo>
                  <a:cubicBezTo>
                    <a:pt x="3847" y="21327"/>
                    <a:pt x="4944" y="21600"/>
                    <a:pt x="6048" y="21600"/>
                  </a:cubicBezTo>
                  <a:cubicBezTo>
                    <a:pt x="7471" y="21600"/>
                    <a:pt x="8905" y="21149"/>
                    <a:pt x="10295" y="20398"/>
                  </a:cubicBezTo>
                  <a:cubicBezTo>
                    <a:pt x="12730" y="18985"/>
                    <a:pt x="15096" y="16789"/>
                    <a:pt x="17392" y="14592"/>
                  </a:cubicBezTo>
                  <a:cubicBezTo>
                    <a:pt x="18261" y="13733"/>
                    <a:pt x="19130" y="12946"/>
                    <a:pt x="19860" y="11691"/>
                  </a:cubicBezTo>
                  <a:cubicBezTo>
                    <a:pt x="20626" y="10436"/>
                    <a:pt x="21217" y="8710"/>
                    <a:pt x="21426" y="6593"/>
                  </a:cubicBezTo>
                  <a:cubicBezTo>
                    <a:pt x="21600" y="4713"/>
                    <a:pt x="21356" y="2124"/>
                    <a:pt x="20696" y="790"/>
                  </a:cubicBezTo>
                  <a:cubicBezTo>
                    <a:pt x="20408" y="207"/>
                    <a:pt x="20128" y="0"/>
                    <a:pt x="19843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15" name="Google Shape;2681;p32"/>
            <p:cNvSpPr/>
            <p:nvPr/>
          </p:nvSpPr>
          <p:spPr>
            <a:xfrm>
              <a:off x="256851" y="1549832"/>
              <a:ext cx="334082" cy="339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1214" fill="norm" stroke="1" extrusionOk="0">
                  <a:moveTo>
                    <a:pt x="0" y="8315"/>
                  </a:moveTo>
                  <a:cubicBezTo>
                    <a:pt x="1152" y="4353"/>
                    <a:pt x="9134" y="740"/>
                    <a:pt x="10801" y="275"/>
                  </a:cubicBezTo>
                  <a:cubicBezTo>
                    <a:pt x="13342" y="-386"/>
                    <a:pt x="15089" y="236"/>
                    <a:pt x="16955" y="1167"/>
                  </a:cubicBezTo>
                  <a:cubicBezTo>
                    <a:pt x="19179" y="2255"/>
                    <a:pt x="20688" y="4586"/>
                    <a:pt x="21163" y="6994"/>
                  </a:cubicBezTo>
                  <a:cubicBezTo>
                    <a:pt x="21600" y="9403"/>
                    <a:pt x="21125" y="11929"/>
                    <a:pt x="20251" y="14260"/>
                  </a:cubicBezTo>
                  <a:cubicBezTo>
                    <a:pt x="19139" y="17018"/>
                    <a:pt x="17352" y="19620"/>
                    <a:pt x="14771" y="21214"/>
                  </a:cubicBezTo>
                </a:path>
              </a:pathLst>
            </a:custGeom>
            <a:noFill/>
            <a:ln w="38100" cap="rnd">
              <a:solidFill>
                <a:srgbClr val="C1A08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16" name="Google Shape;2682;p32"/>
            <p:cNvSpPr/>
            <p:nvPr/>
          </p:nvSpPr>
          <p:spPr>
            <a:xfrm>
              <a:off x="39180" y="1635690"/>
              <a:ext cx="462103" cy="462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9" h="21600" fill="norm" stroke="1" extrusionOk="0">
                  <a:moveTo>
                    <a:pt x="9066" y="0"/>
                  </a:moveTo>
                  <a:lnTo>
                    <a:pt x="7701" y="175"/>
                  </a:lnTo>
                  <a:cubicBezTo>
                    <a:pt x="6691" y="233"/>
                    <a:pt x="5844" y="930"/>
                    <a:pt x="5079" y="1628"/>
                  </a:cubicBezTo>
                  <a:cubicBezTo>
                    <a:pt x="3878" y="2762"/>
                    <a:pt x="2348" y="4215"/>
                    <a:pt x="1474" y="5669"/>
                  </a:cubicBezTo>
                  <a:cubicBezTo>
                    <a:pt x="-1311" y="10291"/>
                    <a:pt x="464" y="15465"/>
                    <a:pt x="1802" y="17092"/>
                  </a:cubicBezTo>
                  <a:cubicBezTo>
                    <a:pt x="3850" y="19592"/>
                    <a:pt x="6035" y="21336"/>
                    <a:pt x="9148" y="21569"/>
                  </a:cubicBezTo>
                  <a:cubicBezTo>
                    <a:pt x="9394" y="21590"/>
                    <a:pt x="9641" y="21600"/>
                    <a:pt x="9887" y="21600"/>
                  </a:cubicBezTo>
                  <a:cubicBezTo>
                    <a:pt x="12750" y="21600"/>
                    <a:pt x="15556" y="20229"/>
                    <a:pt x="17668" y="18168"/>
                  </a:cubicBezTo>
                  <a:cubicBezTo>
                    <a:pt x="19006" y="16918"/>
                    <a:pt x="20126" y="15261"/>
                    <a:pt x="20289" y="13372"/>
                  </a:cubicBezTo>
                  <a:cubicBezTo>
                    <a:pt x="20289" y="13284"/>
                    <a:pt x="20289" y="13168"/>
                    <a:pt x="20263" y="13081"/>
                  </a:cubicBezTo>
                  <a:cubicBezTo>
                    <a:pt x="20180" y="12907"/>
                    <a:pt x="20016" y="12848"/>
                    <a:pt x="19852" y="12791"/>
                  </a:cubicBezTo>
                  <a:cubicBezTo>
                    <a:pt x="18132" y="12093"/>
                    <a:pt x="16985" y="10407"/>
                    <a:pt x="15592" y="9098"/>
                  </a:cubicBezTo>
                  <a:cubicBezTo>
                    <a:pt x="14746" y="8284"/>
                    <a:pt x="13791" y="7617"/>
                    <a:pt x="12943" y="6773"/>
                  </a:cubicBezTo>
                  <a:cubicBezTo>
                    <a:pt x="11142" y="4942"/>
                    <a:pt x="10077" y="2442"/>
                    <a:pt x="9066" y="0"/>
                  </a:cubicBezTo>
                  <a:close/>
                </a:path>
              </a:pathLst>
            </a:custGeom>
            <a:solidFill>
              <a:srgbClr val="BA8D6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17" name="Google Shape;2683;p32"/>
            <p:cNvSpPr/>
            <p:nvPr/>
          </p:nvSpPr>
          <p:spPr>
            <a:xfrm>
              <a:off x="213943" y="1590562"/>
              <a:ext cx="329019" cy="35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5" y="0"/>
                  </a:moveTo>
                  <a:cubicBezTo>
                    <a:pt x="844" y="0"/>
                    <a:pt x="624" y="99"/>
                    <a:pt x="408" y="325"/>
                  </a:cubicBezTo>
                  <a:cubicBezTo>
                    <a:pt x="41" y="741"/>
                    <a:pt x="0" y="1348"/>
                    <a:pt x="0" y="1916"/>
                  </a:cubicBezTo>
                  <a:cubicBezTo>
                    <a:pt x="163" y="4834"/>
                    <a:pt x="1348" y="7676"/>
                    <a:pt x="3062" y="10177"/>
                  </a:cubicBezTo>
                  <a:cubicBezTo>
                    <a:pt x="4777" y="12640"/>
                    <a:pt x="6942" y="14838"/>
                    <a:pt x="9187" y="16884"/>
                  </a:cubicBezTo>
                  <a:cubicBezTo>
                    <a:pt x="10738" y="18286"/>
                    <a:pt x="12372" y="19687"/>
                    <a:pt x="14291" y="20598"/>
                  </a:cubicBezTo>
                  <a:cubicBezTo>
                    <a:pt x="15556" y="21221"/>
                    <a:pt x="17000" y="21600"/>
                    <a:pt x="18421" y="21600"/>
                  </a:cubicBezTo>
                  <a:cubicBezTo>
                    <a:pt x="19155" y="21600"/>
                    <a:pt x="19884" y="21498"/>
                    <a:pt x="20580" y="21279"/>
                  </a:cubicBezTo>
                  <a:cubicBezTo>
                    <a:pt x="21068" y="21127"/>
                    <a:pt x="21600" y="20825"/>
                    <a:pt x="21600" y="20370"/>
                  </a:cubicBezTo>
                  <a:cubicBezTo>
                    <a:pt x="21559" y="19915"/>
                    <a:pt x="21110" y="19649"/>
                    <a:pt x="20702" y="19460"/>
                  </a:cubicBezTo>
                  <a:cubicBezTo>
                    <a:pt x="16374" y="17301"/>
                    <a:pt x="12984" y="13891"/>
                    <a:pt x="9677" y="10518"/>
                  </a:cubicBezTo>
                  <a:cubicBezTo>
                    <a:pt x="7758" y="8586"/>
                    <a:pt x="5840" y="6653"/>
                    <a:pt x="4328" y="4455"/>
                  </a:cubicBezTo>
                  <a:cubicBezTo>
                    <a:pt x="3835" y="3803"/>
                    <a:pt x="2435" y="0"/>
                    <a:pt x="1065" y="0"/>
                  </a:cubicBezTo>
                  <a:close/>
                </a:path>
              </a:pathLst>
            </a:custGeom>
            <a:solidFill>
              <a:srgbClr val="9B7D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18" name="Google Shape;2684;p32"/>
            <p:cNvSpPr/>
            <p:nvPr/>
          </p:nvSpPr>
          <p:spPr>
            <a:xfrm>
              <a:off x="126935" y="1684214"/>
              <a:ext cx="58413" cy="31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7" h="21600" fill="norm" stroke="1" extrusionOk="0">
                  <a:moveTo>
                    <a:pt x="19317" y="0"/>
                  </a:moveTo>
                  <a:cubicBezTo>
                    <a:pt x="3478" y="5589"/>
                    <a:pt x="-2283" y="15171"/>
                    <a:pt x="800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19" name="Google Shape;2685;p32"/>
            <p:cNvSpPr/>
            <p:nvPr/>
          </p:nvSpPr>
          <p:spPr>
            <a:xfrm>
              <a:off x="180461" y="1750130"/>
              <a:ext cx="53385" cy="30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8358" y="0"/>
                  </a:moveTo>
                  <a:cubicBezTo>
                    <a:pt x="2749" y="6656"/>
                    <a:pt x="-3242" y="14283"/>
                    <a:pt x="1680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20" name="Google Shape;2686;p32"/>
            <p:cNvSpPr/>
            <p:nvPr/>
          </p:nvSpPr>
          <p:spPr>
            <a:xfrm>
              <a:off x="246923" y="1822288"/>
              <a:ext cx="35445" cy="258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6" h="21600" fill="norm" stroke="1" extrusionOk="0">
                  <a:moveTo>
                    <a:pt x="18936" y="0"/>
                  </a:moveTo>
                  <a:cubicBezTo>
                    <a:pt x="16271" y="935"/>
                    <a:pt x="13620" y="1925"/>
                    <a:pt x="11289" y="2861"/>
                  </a:cubicBezTo>
                  <a:cubicBezTo>
                    <a:pt x="-2664" y="8795"/>
                    <a:pt x="-669" y="15301"/>
                    <a:pt x="1648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21" name="Google Shape;2687;p32"/>
            <p:cNvSpPr/>
            <p:nvPr/>
          </p:nvSpPr>
          <p:spPr>
            <a:xfrm>
              <a:off x="321400" y="1887578"/>
              <a:ext cx="29367" cy="17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8" h="21600" fill="norm" stroke="1" extrusionOk="0">
                  <a:moveTo>
                    <a:pt x="19618" y="0"/>
                  </a:moveTo>
                  <a:cubicBezTo>
                    <a:pt x="4665" y="6765"/>
                    <a:pt x="-1982" y="14221"/>
                    <a:pt x="513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22" name="Google Shape;2688;p32"/>
            <p:cNvSpPr/>
            <p:nvPr/>
          </p:nvSpPr>
          <p:spPr>
            <a:xfrm>
              <a:off x="403253" y="1934848"/>
              <a:ext cx="16934" cy="8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8072" y="7256"/>
                    <a:pt x="0" y="14344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23" name="Google Shape;2689;p32"/>
            <p:cNvSpPr/>
            <p:nvPr/>
          </p:nvSpPr>
          <p:spPr>
            <a:xfrm>
              <a:off x="113187" y="1736769"/>
              <a:ext cx="128129" cy="16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1" fill="norm" stroke="1" extrusionOk="0">
                  <a:moveTo>
                    <a:pt x="0" y="0"/>
                  </a:moveTo>
                  <a:cubicBezTo>
                    <a:pt x="1677" y="15537"/>
                    <a:pt x="4508" y="19023"/>
                    <a:pt x="7027" y="19894"/>
                  </a:cubicBezTo>
                  <a:cubicBezTo>
                    <a:pt x="11848" y="21600"/>
                    <a:pt x="16779" y="20729"/>
                    <a:pt x="21600" y="20729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24" name="Google Shape;2690;p32"/>
            <p:cNvSpPr/>
            <p:nvPr/>
          </p:nvSpPr>
          <p:spPr>
            <a:xfrm>
              <a:off x="88324" y="1799254"/>
              <a:ext cx="195275" cy="3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45" y="10603"/>
                    <a:pt x="5778" y="12638"/>
                    <a:pt x="8875" y="14263"/>
                  </a:cubicBezTo>
                  <a:cubicBezTo>
                    <a:pt x="13139" y="16709"/>
                    <a:pt x="17336" y="1915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25" name="Google Shape;2691;p32"/>
            <p:cNvSpPr/>
            <p:nvPr/>
          </p:nvSpPr>
          <p:spPr>
            <a:xfrm>
              <a:off x="62808" y="1877628"/>
              <a:ext cx="295432" cy="3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821" fill="norm" stroke="1" extrusionOk="0">
                  <a:moveTo>
                    <a:pt x="0" y="0"/>
                  </a:moveTo>
                  <a:cubicBezTo>
                    <a:pt x="6958" y="16200"/>
                    <a:pt x="14371" y="21600"/>
                    <a:pt x="21600" y="15194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26" name="Google Shape;2692;p32"/>
            <p:cNvSpPr/>
            <p:nvPr/>
          </p:nvSpPr>
          <p:spPr>
            <a:xfrm>
              <a:off x="88324" y="1951640"/>
              <a:ext cx="339570" cy="2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4" fill="norm" stroke="1" extrusionOk="0">
                  <a:moveTo>
                    <a:pt x="0" y="0"/>
                  </a:moveTo>
                  <a:cubicBezTo>
                    <a:pt x="871" y="6482"/>
                    <a:pt x="3838" y="14574"/>
                    <a:pt x="4786" y="15662"/>
                  </a:cubicBezTo>
                  <a:cubicBezTo>
                    <a:pt x="10405" y="21056"/>
                    <a:pt x="16021" y="21600"/>
                    <a:pt x="21600" y="15662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27" name="Google Shape;2693;p32"/>
            <p:cNvSpPr/>
            <p:nvPr/>
          </p:nvSpPr>
          <p:spPr>
            <a:xfrm>
              <a:off x="169180" y="2025486"/>
              <a:ext cx="200890" cy="16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04" fill="norm" stroke="1" extrusionOk="0">
                  <a:moveTo>
                    <a:pt x="0" y="10772"/>
                  </a:moveTo>
                  <a:cubicBezTo>
                    <a:pt x="7155" y="21600"/>
                    <a:pt x="14442" y="1887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grpSp>
          <p:nvGrpSpPr>
            <p:cNvPr id="3650" name="Google Shape;2694;p32"/>
            <p:cNvGrpSpPr/>
            <p:nvPr/>
          </p:nvGrpSpPr>
          <p:grpSpPr>
            <a:xfrm>
              <a:off x="6285027" y="2508289"/>
              <a:ext cx="679606" cy="1418481"/>
              <a:chOff x="0" y="0"/>
              <a:chExt cx="679605" cy="1418480"/>
            </a:xfrm>
          </p:grpSpPr>
          <p:sp>
            <p:nvSpPr>
              <p:cNvPr id="3628" name="Google Shape;2695;p32"/>
              <p:cNvSpPr/>
              <p:nvPr/>
            </p:nvSpPr>
            <p:spPr>
              <a:xfrm>
                <a:off x="484311" y="1053260"/>
                <a:ext cx="147040" cy="168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5" h="21600" fill="norm" stroke="1" extrusionOk="0">
                    <a:moveTo>
                      <a:pt x="9917" y="0"/>
                    </a:moveTo>
                    <a:cubicBezTo>
                      <a:pt x="7964" y="0"/>
                      <a:pt x="6041" y="1197"/>
                      <a:pt x="5458" y="2860"/>
                    </a:cubicBezTo>
                    <a:cubicBezTo>
                      <a:pt x="5105" y="3816"/>
                      <a:pt x="5045" y="4773"/>
                      <a:pt x="4517" y="5673"/>
                    </a:cubicBezTo>
                    <a:cubicBezTo>
                      <a:pt x="3750" y="6948"/>
                      <a:pt x="2515" y="7904"/>
                      <a:pt x="1573" y="9070"/>
                    </a:cubicBezTo>
                    <a:cubicBezTo>
                      <a:pt x="-135" y="11302"/>
                      <a:pt x="-488" y="14326"/>
                      <a:pt x="691" y="16821"/>
                    </a:cubicBezTo>
                    <a:cubicBezTo>
                      <a:pt x="1867" y="19317"/>
                      <a:pt x="4517" y="21174"/>
                      <a:pt x="7517" y="21547"/>
                    </a:cubicBezTo>
                    <a:cubicBezTo>
                      <a:pt x="7784" y="21582"/>
                      <a:pt x="8063" y="21600"/>
                      <a:pt x="8345" y="21600"/>
                    </a:cubicBezTo>
                    <a:cubicBezTo>
                      <a:pt x="10114" y="21600"/>
                      <a:pt x="12040" y="20873"/>
                      <a:pt x="12343" y="19317"/>
                    </a:cubicBezTo>
                    <a:cubicBezTo>
                      <a:pt x="12808" y="20015"/>
                      <a:pt x="13723" y="20345"/>
                      <a:pt x="14615" y="20345"/>
                    </a:cubicBezTo>
                    <a:cubicBezTo>
                      <a:pt x="14741" y="20345"/>
                      <a:pt x="14867" y="20338"/>
                      <a:pt x="14993" y="20325"/>
                    </a:cubicBezTo>
                    <a:cubicBezTo>
                      <a:pt x="15991" y="20218"/>
                      <a:pt x="16876" y="19741"/>
                      <a:pt x="17640" y="19157"/>
                    </a:cubicBezTo>
                    <a:cubicBezTo>
                      <a:pt x="17993" y="18892"/>
                      <a:pt x="18347" y="18519"/>
                      <a:pt x="18465" y="18096"/>
                    </a:cubicBezTo>
                    <a:cubicBezTo>
                      <a:pt x="18581" y="17670"/>
                      <a:pt x="18406" y="17193"/>
                      <a:pt x="18171" y="16770"/>
                    </a:cubicBezTo>
                    <a:cubicBezTo>
                      <a:pt x="17818" y="15972"/>
                      <a:pt x="17464" y="15176"/>
                      <a:pt x="17111" y="14380"/>
                    </a:cubicBezTo>
                    <a:cubicBezTo>
                      <a:pt x="17274" y="14418"/>
                      <a:pt x="17437" y="14436"/>
                      <a:pt x="17595" y="14436"/>
                    </a:cubicBezTo>
                    <a:cubicBezTo>
                      <a:pt x="18982" y="14436"/>
                      <a:pt x="20168" y="13069"/>
                      <a:pt x="20642" y="11832"/>
                    </a:cubicBezTo>
                    <a:cubicBezTo>
                      <a:pt x="20937" y="10929"/>
                      <a:pt x="21112" y="9922"/>
                      <a:pt x="20759" y="9019"/>
                    </a:cubicBezTo>
                    <a:cubicBezTo>
                      <a:pt x="20418" y="8268"/>
                      <a:pt x="19629" y="7666"/>
                      <a:pt x="18796" y="7666"/>
                    </a:cubicBezTo>
                    <a:cubicBezTo>
                      <a:pt x="18628" y="7666"/>
                      <a:pt x="18458" y="7690"/>
                      <a:pt x="18287" y="7744"/>
                    </a:cubicBezTo>
                    <a:cubicBezTo>
                      <a:pt x="19407" y="6948"/>
                      <a:pt x="20702" y="5887"/>
                      <a:pt x="20348" y="4612"/>
                    </a:cubicBezTo>
                    <a:cubicBezTo>
                      <a:pt x="20111" y="3763"/>
                      <a:pt x="19169" y="3286"/>
                      <a:pt x="18287" y="2967"/>
                    </a:cubicBezTo>
                    <a:cubicBezTo>
                      <a:pt x="17506" y="2679"/>
                      <a:pt x="16626" y="2494"/>
                      <a:pt x="15766" y="2494"/>
                    </a:cubicBezTo>
                    <a:cubicBezTo>
                      <a:pt x="14874" y="2494"/>
                      <a:pt x="14004" y="2693"/>
                      <a:pt x="13285" y="3179"/>
                    </a:cubicBezTo>
                    <a:cubicBezTo>
                      <a:pt x="13579" y="2118"/>
                      <a:pt x="12813" y="896"/>
                      <a:pt x="11696" y="366"/>
                    </a:cubicBezTo>
                    <a:cubicBezTo>
                      <a:pt x="11125" y="114"/>
                      <a:pt x="10520" y="0"/>
                      <a:pt x="9917" y="0"/>
                    </a:cubicBezTo>
                    <a:close/>
                  </a:path>
                </a:pathLst>
              </a:custGeom>
              <a:solidFill>
                <a:srgbClr val="CF7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29" name="Google Shape;2696;p32"/>
              <p:cNvSpPr/>
              <p:nvPr/>
            </p:nvSpPr>
            <p:spPr>
              <a:xfrm>
                <a:off x="165562" y="1088718"/>
                <a:ext cx="363929" cy="132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5" h="21600" fill="norm" stroke="1" extrusionOk="0">
                    <a:moveTo>
                      <a:pt x="373" y="0"/>
                    </a:moveTo>
                    <a:lnTo>
                      <a:pt x="39" y="2635"/>
                    </a:lnTo>
                    <a:cubicBezTo>
                      <a:pt x="-153" y="5676"/>
                      <a:pt x="397" y="8782"/>
                      <a:pt x="1066" y="11213"/>
                    </a:cubicBezTo>
                    <a:cubicBezTo>
                      <a:pt x="2403" y="16009"/>
                      <a:pt x="4363" y="19319"/>
                      <a:pt x="6466" y="20400"/>
                    </a:cubicBezTo>
                    <a:cubicBezTo>
                      <a:pt x="8016" y="21189"/>
                      <a:pt x="9615" y="21600"/>
                      <a:pt x="11196" y="21600"/>
                    </a:cubicBezTo>
                    <a:cubicBezTo>
                      <a:pt x="11515" y="21600"/>
                      <a:pt x="11834" y="21583"/>
                      <a:pt x="12152" y="21549"/>
                    </a:cubicBezTo>
                    <a:cubicBezTo>
                      <a:pt x="18244" y="21075"/>
                      <a:pt x="21447" y="7837"/>
                      <a:pt x="21017" y="1960"/>
                    </a:cubicBezTo>
                    <a:cubicBezTo>
                      <a:pt x="19177" y="1892"/>
                      <a:pt x="17336" y="1892"/>
                      <a:pt x="15522" y="1892"/>
                    </a:cubicBezTo>
                    <a:cubicBezTo>
                      <a:pt x="14207" y="1824"/>
                      <a:pt x="12917" y="1824"/>
                      <a:pt x="11627" y="1622"/>
                    </a:cubicBezTo>
                    <a:cubicBezTo>
                      <a:pt x="10623" y="1418"/>
                      <a:pt x="9643" y="1149"/>
                      <a:pt x="8640" y="879"/>
                    </a:cubicBezTo>
                    <a:cubicBezTo>
                      <a:pt x="5892" y="272"/>
                      <a:pt x="3121" y="136"/>
                      <a:pt x="373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30" name="Google Shape;2697;p32"/>
              <p:cNvSpPr/>
              <p:nvPr/>
            </p:nvSpPr>
            <p:spPr>
              <a:xfrm>
                <a:off x="0" y="857807"/>
                <a:ext cx="220539" cy="1281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4" h="21600" fill="norm" stroke="1" extrusionOk="0">
                    <a:moveTo>
                      <a:pt x="2620" y="0"/>
                    </a:moveTo>
                    <a:cubicBezTo>
                      <a:pt x="1976" y="0"/>
                      <a:pt x="1333" y="333"/>
                      <a:pt x="852" y="1128"/>
                    </a:cubicBezTo>
                    <a:cubicBezTo>
                      <a:pt x="60" y="2381"/>
                      <a:pt x="-58" y="4467"/>
                      <a:pt x="20" y="6275"/>
                    </a:cubicBezTo>
                    <a:cubicBezTo>
                      <a:pt x="180" y="10172"/>
                      <a:pt x="1052" y="14069"/>
                      <a:pt x="2716" y="16572"/>
                    </a:cubicBezTo>
                    <a:cubicBezTo>
                      <a:pt x="3746" y="18103"/>
                      <a:pt x="5015" y="19076"/>
                      <a:pt x="6283" y="19771"/>
                    </a:cubicBezTo>
                    <a:cubicBezTo>
                      <a:pt x="8443" y="20972"/>
                      <a:pt x="10736" y="21600"/>
                      <a:pt x="13010" y="21600"/>
                    </a:cubicBezTo>
                    <a:cubicBezTo>
                      <a:pt x="13238" y="21600"/>
                      <a:pt x="13466" y="21594"/>
                      <a:pt x="13694" y="21580"/>
                    </a:cubicBezTo>
                    <a:cubicBezTo>
                      <a:pt x="15359" y="21442"/>
                      <a:pt x="19876" y="21232"/>
                      <a:pt x="20788" y="18451"/>
                    </a:cubicBezTo>
                    <a:cubicBezTo>
                      <a:pt x="21542" y="16014"/>
                      <a:pt x="21144" y="11703"/>
                      <a:pt x="19758" y="10312"/>
                    </a:cubicBezTo>
                    <a:cubicBezTo>
                      <a:pt x="18172" y="8641"/>
                      <a:pt x="15914" y="8711"/>
                      <a:pt x="14169" y="7806"/>
                    </a:cubicBezTo>
                    <a:cubicBezTo>
                      <a:pt x="11315" y="6415"/>
                      <a:pt x="8541" y="4467"/>
                      <a:pt x="5887" y="2033"/>
                    </a:cubicBezTo>
                    <a:cubicBezTo>
                      <a:pt x="5094" y="1268"/>
                      <a:pt x="4301" y="502"/>
                      <a:pt x="3390" y="155"/>
                    </a:cubicBezTo>
                    <a:cubicBezTo>
                      <a:pt x="3139" y="53"/>
                      <a:pt x="2879" y="0"/>
                      <a:pt x="2620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31" name="Google Shape;2698;p32"/>
              <p:cNvSpPr/>
              <p:nvPr/>
            </p:nvSpPr>
            <p:spPr>
              <a:xfrm>
                <a:off x="459202" y="848305"/>
                <a:ext cx="220404" cy="127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8566" y="0"/>
                    </a:moveTo>
                    <a:cubicBezTo>
                      <a:pt x="18300" y="0"/>
                      <a:pt x="18031" y="56"/>
                      <a:pt x="17769" y="155"/>
                    </a:cubicBezTo>
                    <a:cubicBezTo>
                      <a:pt x="16896" y="504"/>
                      <a:pt x="16102" y="1271"/>
                      <a:pt x="15268" y="2038"/>
                    </a:cubicBezTo>
                    <a:cubicBezTo>
                      <a:pt x="12647" y="4477"/>
                      <a:pt x="9868" y="6430"/>
                      <a:pt x="6970" y="7824"/>
                    </a:cubicBezTo>
                    <a:cubicBezTo>
                      <a:pt x="5223" y="8731"/>
                      <a:pt x="2959" y="8661"/>
                      <a:pt x="1371" y="10266"/>
                    </a:cubicBezTo>
                    <a:cubicBezTo>
                      <a:pt x="21" y="11730"/>
                      <a:pt x="-376" y="16054"/>
                      <a:pt x="378" y="18493"/>
                    </a:cubicBezTo>
                    <a:cubicBezTo>
                      <a:pt x="1291" y="21284"/>
                      <a:pt x="5778" y="21492"/>
                      <a:pt x="7445" y="21562"/>
                    </a:cubicBezTo>
                    <a:cubicBezTo>
                      <a:pt x="7767" y="21588"/>
                      <a:pt x="8087" y="21600"/>
                      <a:pt x="8407" y="21600"/>
                    </a:cubicBezTo>
                    <a:cubicBezTo>
                      <a:pt x="10618" y="21600"/>
                      <a:pt x="12794" y="20976"/>
                      <a:pt x="14912" y="19820"/>
                    </a:cubicBezTo>
                    <a:cubicBezTo>
                      <a:pt x="16182" y="19120"/>
                      <a:pt x="17453" y="18145"/>
                      <a:pt x="18445" y="16611"/>
                    </a:cubicBezTo>
                    <a:cubicBezTo>
                      <a:pt x="20152" y="14101"/>
                      <a:pt x="21026" y="10195"/>
                      <a:pt x="21184" y="6292"/>
                    </a:cubicBezTo>
                    <a:cubicBezTo>
                      <a:pt x="21224" y="4477"/>
                      <a:pt x="21106" y="2386"/>
                      <a:pt x="20350" y="1130"/>
                    </a:cubicBezTo>
                    <a:cubicBezTo>
                      <a:pt x="19868" y="337"/>
                      <a:pt x="19227" y="0"/>
                      <a:pt x="18566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32" name="Google Shape;2699;p32"/>
              <p:cNvSpPr/>
              <p:nvPr/>
            </p:nvSpPr>
            <p:spPr>
              <a:xfrm>
                <a:off x="408394" y="0"/>
                <a:ext cx="173483" cy="504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1650" y="0"/>
                    </a:moveTo>
                    <a:cubicBezTo>
                      <a:pt x="10700" y="0"/>
                      <a:pt x="9785" y="100"/>
                      <a:pt x="9031" y="328"/>
                    </a:cubicBezTo>
                    <a:cubicBezTo>
                      <a:pt x="8074" y="629"/>
                      <a:pt x="7547" y="1089"/>
                      <a:pt x="7068" y="1532"/>
                    </a:cubicBezTo>
                    <a:cubicBezTo>
                      <a:pt x="936" y="7493"/>
                      <a:pt x="-1266" y="13985"/>
                      <a:pt x="697" y="20317"/>
                    </a:cubicBezTo>
                    <a:cubicBezTo>
                      <a:pt x="842" y="20671"/>
                      <a:pt x="985" y="21043"/>
                      <a:pt x="1751" y="21272"/>
                    </a:cubicBezTo>
                    <a:cubicBezTo>
                      <a:pt x="2326" y="21450"/>
                      <a:pt x="3092" y="21485"/>
                      <a:pt x="3858" y="21503"/>
                    </a:cubicBezTo>
                    <a:cubicBezTo>
                      <a:pt x="5319" y="21554"/>
                      <a:pt x="6457" y="21600"/>
                      <a:pt x="7376" y="21600"/>
                    </a:cubicBezTo>
                    <a:cubicBezTo>
                      <a:pt x="9954" y="21600"/>
                      <a:pt x="10803" y="21236"/>
                      <a:pt x="12145" y="19592"/>
                    </a:cubicBezTo>
                    <a:cubicBezTo>
                      <a:pt x="13007" y="18513"/>
                      <a:pt x="19377" y="9863"/>
                      <a:pt x="20000" y="6361"/>
                    </a:cubicBezTo>
                    <a:cubicBezTo>
                      <a:pt x="20334" y="4414"/>
                      <a:pt x="20191" y="2239"/>
                      <a:pt x="16551" y="824"/>
                    </a:cubicBezTo>
                    <a:cubicBezTo>
                      <a:pt x="15306" y="341"/>
                      <a:pt x="13414" y="0"/>
                      <a:pt x="11650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33" name="Google Shape;2700;p32"/>
              <p:cNvSpPr/>
              <p:nvPr/>
            </p:nvSpPr>
            <p:spPr>
              <a:xfrm>
                <a:off x="443574" y="101680"/>
                <a:ext cx="111363" cy="37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73" h="21600" fill="norm" stroke="1" extrusionOk="0">
                    <a:moveTo>
                      <a:pt x="12072" y="0"/>
                    </a:moveTo>
                    <a:cubicBezTo>
                      <a:pt x="11667" y="0"/>
                      <a:pt x="11262" y="18"/>
                      <a:pt x="10863" y="55"/>
                    </a:cubicBezTo>
                    <a:cubicBezTo>
                      <a:pt x="8189" y="318"/>
                      <a:pt x="6993" y="1347"/>
                      <a:pt x="6219" y="2255"/>
                    </a:cubicBezTo>
                    <a:cubicBezTo>
                      <a:pt x="2842" y="6393"/>
                      <a:pt x="2278" y="10698"/>
                      <a:pt x="1503" y="14978"/>
                    </a:cubicBezTo>
                    <a:cubicBezTo>
                      <a:pt x="1223" y="16436"/>
                      <a:pt x="-1451" y="19713"/>
                      <a:pt x="1081" y="20956"/>
                    </a:cubicBezTo>
                    <a:cubicBezTo>
                      <a:pt x="2020" y="21416"/>
                      <a:pt x="2951" y="21600"/>
                      <a:pt x="3826" y="21600"/>
                    </a:cubicBezTo>
                    <a:cubicBezTo>
                      <a:pt x="6225" y="21600"/>
                      <a:pt x="8204" y="20219"/>
                      <a:pt x="8822" y="19379"/>
                    </a:cubicBezTo>
                    <a:cubicBezTo>
                      <a:pt x="12763" y="13973"/>
                      <a:pt x="20149" y="8712"/>
                      <a:pt x="18814" y="3164"/>
                    </a:cubicBezTo>
                    <a:cubicBezTo>
                      <a:pt x="18601" y="2399"/>
                      <a:pt x="18178" y="1587"/>
                      <a:pt x="16914" y="917"/>
                    </a:cubicBezTo>
                    <a:cubicBezTo>
                      <a:pt x="15812" y="386"/>
                      <a:pt x="13951" y="0"/>
                      <a:pt x="12072" y="0"/>
                    </a:cubicBezTo>
                    <a:close/>
                  </a:path>
                </a:pathLst>
              </a:custGeom>
              <a:solidFill>
                <a:srgbClr val="CF7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34" name="Google Shape;2701;p32"/>
              <p:cNvSpPr/>
              <p:nvPr/>
            </p:nvSpPr>
            <p:spPr>
              <a:xfrm>
                <a:off x="87229" y="3590"/>
                <a:ext cx="197941" cy="497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0" h="21600" fill="norm" stroke="1" extrusionOk="0">
                    <a:moveTo>
                      <a:pt x="4592" y="0"/>
                    </a:moveTo>
                    <a:cubicBezTo>
                      <a:pt x="2937" y="0"/>
                      <a:pt x="1363" y="249"/>
                      <a:pt x="587" y="823"/>
                    </a:cubicBezTo>
                    <a:cubicBezTo>
                      <a:pt x="13" y="1253"/>
                      <a:pt x="-32" y="1756"/>
                      <a:pt x="13" y="2240"/>
                    </a:cubicBezTo>
                    <a:cubicBezTo>
                      <a:pt x="233" y="8697"/>
                      <a:pt x="4386" y="15119"/>
                      <a:pt x="11938" y="20805"/>
                    </a:cubicBezTo>
                    <a:cubicBezTo>
                      <a:pt x="12335" y="21110"/>
                      <a:pt x="12866" y="21451"/>
                      <a:pt x="13661" y="21559"/>
                    </a:cubicBezTo>
                    <a:cubicBezTo>
                      <a:pt x="13877" y="21588"/>
                      <a:pt x="14095" y="21600"/>
                      <a:pt x="14318" y="21600"/>
                    </a:cubicBezTo>
                    <a:cubicBezTo>
                      <a:pt x="14778" y="21600"/>
                      <a:pt x="15245" y="21547"/>
                      <a:pt x="15692" y="21487"/>
                    </a:cubicBezTo>
                    <a:cubicBezTo>
                      <a:pt x="20641" y="20895"/>
                      <a:pt x="21568" y="20877"/>
                      <a:pt x="21038" y="18545"/>
                    </a:cubicBezTo>
                    <a:cubicBezTo>
                      <a:pt x="20772" y="17397"/>
                      <a:pt x="18211" y="8374"/>
                      <a:pt x="15516" y="4984"/>
                    </a:cubicBezTo>
                    <a:cubicBezTo>
                      <a:pt x="14014" y="3101"/>
                      <a:pt x="11894" y="1074"/>
                      <a:pt x="7478" y="249"/>
                    </a:cubicBezTo>
                    <a:cubicBezTo>
                      <a:pt x="6587" y="88"/>
                      <a:pt x="5575" y="0"/>
                      <a:pt x="4592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35" name="Google Shape;2702;p32"/>
              <p:cNvSpPr/>
              <p:nvPr/>
            </p:nvSpPr>
            <p:spPr>
              <a:xfrm>
                <a:off x="135140" y="97379"/>
                <a:ext cx="125162" cy="367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8" h="21600" fill="norm" stroke="1" extrusionOk="0">
                    <a:moveTo>
                      <a:pt x="4929" y="0"/>
                    </a:moveTo>
                    <a:cubicBezTo>
                      <a:pt x="3883" y="0"/>
                      <a:pt x="2870" y="101"/>
                      <a:pt x="2041" y="333"/>
                    </a:cubicBezTo>
                    <a:cubicBezTo>
                      <a:pt x="-121" y="916"/>
                      <a:pt x="-191" y="2033"/>
                      <a:pt x="158" y="2980"/>
                    </a:cubicBezTo>
                    <a:cubicBezTo>
                      <a:pt x="1484" y="7325"/>
                      <a:pt x="5670" y="11476"/>
                      <a:pt x="9503" y="15579"/>
                    </a:cubicBezTo>
                    <a:cubicBezTo>
                      <a:pt x="10830" y="16986"/>
                      <a:pt x="11876" y="20434"/>
                      <a:pt x="15642" y="21283"/>
                    </a:cubicBezTo>
                    <a:cubicBezTo>
                      <a:pt x="16594" y="21505"/>
                      <a:pt x="17394" y="21600"/>
                      <a:pt x="18061" y="21600"/>
                    </a:cubicBezTo>
                    <a:cubicBezTo>
                      <a:pt x="20976" y="21600"/>
                      <a:pt x="21409" y="19794"/>
                      <a:pt x="21014" y="18807"/>
                    </a:cubicBezTo>
                    <a:cubicBezTo>
                      <a:pt x="18852" y="13224"/>
                      <a:pt x="19968" y="7301"/>
                      <a:pt x="12713" y="2252"/>
                    </a:cubicBezTo>
                    <a:cubicBezTo>
                      <a:pt x="11668" y="1547"/>
                      <a:pt x="10411" y="820"/>
                      <a:pt x="8528" y="382"/>
                    </a:cubicBezTo>
                    <a:cubicBezTo>
                      <a:pt x="7465" y="145"/>
                      <a:pt x="6176" y="0"/>
                      <a:pt x="4929" y="0"/>
                    </a:cubicBezTo>
                    <a:close/>
                  </a:path>
                </a:pathLst>
              </a:custGeom>
              <a:solidFill>
                <a:srgbClr val="CF7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36" name="Google Shape;2703;p32"/>
              <p:cNvSpPr/>
              <p:nvPr/>
            </p:nvSpPr>
            <p:spPr>
              <a:xfrm>
                <a:off x="164506" y="840519"/>
                <a:ext cx="371852" cy="289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4223" y="0"/>
                    </a:moveTo>
                    <a:cubicBezTo>
                      <a:pt x="13722" y="0"/>
                      <a:pt x="13205" y="88"/>
                      <a:pt x="12715" y="188"/>
                    </a:cubicBezTo>
                    <a:cubicBezTo>
                      <a:pt x="10380" y="619"/>
                      <a:pt x="8021" y="866"/>
                      <a:pt x="5664" y="896"/>
                    </a:cubicBezTo>
                    <a:cubicBezTo>
                      <a:pt x="5152" y="896"/>
                      <a:pt x="4690" y="854"/>
                      <a:pt x="4275" y="854"/>
                    </a:cubicBezTo>
                    <a:cubicBezTo>
                      <a:pt x="3277" y="854"/>
                      <a:pt x="2549" y="1100"/>
                      <a:pt x="2033" y="2777"/>
                    </a:cubicBezTo>
                    <a:cubicBezTo>
                      <a:pt x="1207" y="5428"/>
                      <a:pt x="735" y="8387"/>
                      <a:pt x="452" y="11254"/>
                    </a:cubicBezTo>
                    <a:cubicBezTo>
                      <a:pt x="358" y="12025"/>
                      <a:pt x="-326" y="19670"/>
                      <a:pt x="193" y="19824"/>
                    </a:cubicBezTo>
                    <a:cubicBezTo>
                      <a:pt x="4247" y="20997"/>
                      <a:pt x="8413" y="21600"/>
                      <a:pt x="12573" y="21600"/>
                    </a:cubicBezTo>
                    <a:cubicBezTo>
                      <a:pt x="13447" y="21600"/>
                      <a:pt x="14319" y="21574"/>
                      <a:pt x="15190" y="21520"/>
                    </a:cubicBezTo>
                    <a:cubicBezTo>
                      <a:pt x="17053" y="21397"/>
                      <a:pt x="18963" y="21150"/>
                      <a:pt x="20685" y="20225"/>
                    </a:cubicBezTo>
                    <a:cubicBezTo>
                      <a:pt x="20873" y="20133"/>
                      <a:pt x="21086" y="19979"/>
                      <a:pt x="21180" y="19763"/>
                    </a:cubicBezTo>
                    <a:cubicBezTo>
                      <a:pt x="21274" y="19485"/>
                      <a:pt x="21227" y="19208"/>
                      <a:pt x="21156" y="18931"/>
                    </a:cubicBezTo>
                    <a:cubicBezTo>
                      <a:pt x="20072" y="13350"/>
                      <a:pt x="18681" y="7894"/>
                      <a:pt x="17006" y="2592"/>
                    </a:cubicBezTo>
                    <a:cubicBezTo>
                      <a:pt x="16793" y="1975"/>
                      <a:pt x="16581" y="1328"/>
                      <a:pt x="16228" y="866"/>
                    </a:cubicBezTo>
                    <a:cubicBezTo>
                      <a:pt x="15690" y="199"/>
                      <a:pt x="14974" y="0"/>
                      <a:pt x="14223" y="0"/>
                    </a:cubicBezTo>
                    <a:close/>
                  </a:path>
                </a:pathLst>
              </a:custGeom>
              <a:solidFill>
                <a:srgbClr val="65B9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37" name="Google Shape;2704;p32"/>
              <p:cNvSpPr/>
              <p:nvPr/>
            </p:nvSpPr>
            <p:spPr>
              <a:xfrm>
                <a:off x="183570" y="883487"/>
                <a:ext cx="303132" cy="58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9" y="0"/>
                    </a:moveTo>
                    <a:cubicBezTo>
                      <a:pt x="618" y="5534"/>
                      <a:pt x="294" y="11371"/>
                      <a:pt x="0" y="17208"/>
                    </a:cubicBezTo>
                    <a:cubicBezTo>
                      <a:pt x="206" y="17363"/>
                      <a:pt x="411" y="17363"/>
                      <a:pt x="618" y="17511"/>
                    </a:cubicBezTo>
                    <a:cubicBezTo>
                      <a:pt x="5527" y="19646"/>
                      <a:pt x="10471" y="21600"/>
                      <a:pt x="15409" y="21600"/>
                    </a:cubicBezTo>
                    <a:cubicBezTo>
                      <a:pt x="16866" y="21600"/>
                      <a:pt x="18322" y="21432"/>
                      <a:pt x="19775" y="21045"/>
                    </a:cubicBezTo>
                    <a:cubicBezTo>
                      <a:pt x="20393" y="20736"/>
                      <a:pt x="20982" y="20587"/>
                      <a:pt x="21600" y="20278"/>
                    </a:cubicBezTo>
                    <a:cubicBezTo>
                      <a:pt x="21276" y="15821"/>
                      <a:pt x="20952" y="11216"/>
                      <a:pt x="20629" y="6759"/>
                    </a:cubicBezTo>
                    <a:cubicBezTo>
                      <a:pt x="19894" y="7069"/>
                      <a:pt x="19187" y="7069"/>
                      <a:pt x="18451" y="7224"/>
                    </a:cubicBezTo>
                    <a:cubicBezTo>
                      <a:pt x="17568" y="7301"/>
                      <a:pt x="16686" y="7340"/>
                      <a:pt x="15798" y="7340"/>
                    </a:cubicBezTo>
                    <a:cubicBezTo>
                      <a:pt x="14912" y="7340"/>
                      <a:pt x="14023" y="7301"/>
                      <a:pt x="13124" y="7224"/>
                    </a:cubicBezTo>
                    <a:cubicBezTo>
                      <a:pt x="9946" y="6914"/>
                      <a:pt x="6739" y="5837"/>
                      <a:pt x="3590" y="3231"/>
                    </a:cubicBezTo>
                    <a:cubicBezTo>
                      <a:pt x="2825" y="2612"/>
                      <a:pt x="1913" y="922"/>
                      <a:pt x="1029" y="0"/>
                    </a:cubicBezTo>
                    <a:close/>
                  </a:path>
                </a:pathLst>
              </a:custGeom>
              <a:solidFill>
                <a:srgbClr val="FDF3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38" name="Google Shape;2705;p32"/>
              <p:cNvSpPr/>
              <p:nvPr/>
            </p:nvSpPr>
            <p:spPr>
              <a:xfrm>
                <a:off x="169940" y="961134"/>
                <a:ext cx="343191" cy="59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" y="0"/>
                    </a:moveTo>
                    <a:cubicBezTo>
                      <a:pt x="338" y="3606"/>
                      <a:pt x="234" y="7371"/>
                      <a:pt x="156" y="10977"/>
                    </a:cubicBezTo>
                    <a:cubicBezTo>
                      <a:pt x="130" y="11728"/>
                      <a:pt x="79" y="14135"/>
                      <a:pt x="0" y="17444"/>
                    </a:cubicBezTo>
                    <a:cubicBezTo>
                      <a:pt x="208" y="17444"/>
                      <a:pt x="390" y="17596"/>
                      <a:pt x="598" y="17596"/>
                    </a:cubicBezTo>
                    <a:cubicBezTo>
                      <a:pt x="5476" y="19686"/>
                      <a:pt x="10385" y="21600"/>
                      <a:pt x="15289" y="21600"/>
                    </a:cubicBezTo>
                    <a:cubicBezTo>
                      <a:pt x="16735" y="21600"/>
                      <a:pt x="18180" y="21429"/>
                      <a:pt x="19624" y="21057"/>
                    </a:cubicBezTo>
                    <a:cubicBezTo>
                      <a:pt x="20274" y="20905"/>
                      <a:pt x="20951" y="20754"/>
                      <a:pt x="21600" y="20305"/>
                    </a:cubicBezTo>
                    <a:cubicBezTo>
                      <a:pt x="21366" y="15941"/>
                      <a:pt x="21132" y="11425"/>
                      <a:pt x="20872" y="7067"/>
                    </a:cubicBezTo>
                    <a:cubicBezTo>
                      <a:pt x="20014" y="7371"/>
                      <a:pt x="19156" y="7516"/>
                      <a:pt x="18325" y="7516"/>
                    </a:cubicBezTo>
                    <a:cubicBezTo>
                      <a:pt x="17075" y="7623"/>
                      <a:pt x="15825" y="7731"/>
                      <a:pt x="14575" y="7731"/>
                    </a:cubicBezTo>
                    <a:cubicBezTo>
                      <a:pt x="14058" y="7731"/>
                      <a:pt x="13540" y="7712"/>
                      <a:pt x="13022" y="7667"/>
                    </a:cubicBezTo>
                    <a:cubicBezTo>
                      <a:pt x="9852" y="7371"/>
                      <a:pt x="6680" y="6316"/>
                      <a:pt x="3535" y="3758"/>
                    </a:cubicBezTo>
                    <a:cubicBezTo>
                      <a:pt x="2625" y="3006"/>
                      <a:pt x="1482" y="752"/>
                      <a:pt x="442" y="0"/>
                    </a:cubicBezTo>
                    <a:close/>
                  </a:path>
                </a:pathLst>
              </a:custGeom>
              <a:solidFill>
                <a:srgbClr val="FDF3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39" name="Google Shape;2706;p32"/>
              <p:cNvSpPr/>
              <p:nvPr/>
            </p:nvSpPr>
            <p:spPr>
              <a:xfrm>
                <a:off x="164581" y="1029262"/>
                <a:ext cx="367539" cy="60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" y="0"/>
                    </a:moveTo>
                    <a:cubicBezTo>
                      <a:pt x="121" y="5786"/>
                      <a:pt x="23" y="12164"/>
                      <a:pt x="0" y="17352"/>
                    </a:cubicBezTo>
                    <a:cubicBezTo>
                      <a:pt x="194" y="17502"/>
                      <a:pt x="364" y="17651"/>
                      <a:pt x="533" y="17651"/>
                    </a:cubicBezTo>
                    <a:cubicBezTo>
                      <a:pt x="5107" y="19713"/>
                      <a:pt x="9681" y="21600"/>
                      <a:pt x="14265" y="21600"/>
                    </a:cubicBezTo>
                    <a:cubicBezTo>
                      <a:pt x="15618" y="21600"/>
                      <a:pt x="16970" y="21432"/>
                      <a:pt x="18323" y="21064"/>
                    </a:cubicBezTo>
                    <a:cubicBezTo>
                      <a:pt x="19416" y="20765"/>
                      <a:pt x="20508" y="20323"/>
                      <a:pt x="21600" y="18984"/>
                    </a:cubicBezTo>
                    <a:cubicBezTo>
                      <a:pt x="21406" y="14830"/>
                      <a:pt x="21212" y="10532"/>
                      <a:pt x="21018" y="6378"/>
                    </a:cubicBezTo>
                    <a:cubicBezTo>
                      <a:pt x="19732" y="7418"/>
                      <a:pt x="18397" y="7567"/>
                      <a:pt x="17086" y="7711"/>
                    </a:cubicBezTo>
                    <a:cubicBezTo>
                      <a:pt x="16261" y="7785"/>
                      <a:pt x="15436" y="7823"/>
                      <a:pt x="14614" y="7823"/>
                    </a:cubicBezTo>
                    <a:cubicBezTo>
                      <a:pt x="13791" y="7823"/>
                      <a:pt x="12972" y="7785"/>
                      <a:pt x="12160" y="7711"/>
                    </a:cubicBezTo>
                    <a:cubicBezTo>
                      <a:pt x="9198" y="7418"/>
                      <a:pt x="6213" y="6527"/>
                      <a:pt x="3300" y="3855"/>
                    </a:cubicBezTo>
                    <a:cubicBezTo>
                      <a:pt x="2402" y="3114"/>
                      <a:pt x="1213" y="741"/>
                      <a:pt x="194" y="0"/>
                    </a:cubicBezTo>
                    <a:close/>
                  </a:path>
                </a:pathLst>
              </a:custGeom>
              <a:solidFill>
                <a:srgbClr val="FDF3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40" name="Google Shape;2707;p32"/>
              <p:cNvSpPr/>
              <p:nvPr/>
            </p:nvSpPr>
            <p:spPr>
              <a:xfrm>
                <a:off x="70510" y="440044"/>
                <a:ext cx="533886" cy="425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432" fill="norm" stroke="1" extrusionOk="0">
                    <a:moveTo>
                      <a:pt x="11643" y="0"/>
                    </a:moveTo>
                    <a:cubicBezTo>
                      <a:pt x="11492" y="0"/>
                      <a:pt x="11346" y="7"/>
                      <a:pt x="11205" y="20"/>
                    </a:cubicBezTo>
                    <a:cubicBezTo>
                      <a:pt x="9113" y="185"/>
                      <a:pt x="8101" y="-168"/>
                      <a:pt x="6221" y="975"/>
                    </a:cubicBezTo>
                    <a:cubicBezTo>
                      <a:pt x="5535" y="1390"/>
                      <a:pt x="3787" y="2472"/>
                      <a:pt x="3199" y="3054"/>
                    </a:cubicBezTo>
                    <a:cubicBezTo>
                      <a:pt x="1745" y="4508"/>
                      <a:pt x="1369" y="6232"/>
                      <a:pt x="797" y="8456"/>
                    </a:cubicBezTo>
                    <a:cubicBezTo>
                      <a:pt x="388" y="10014"/>
                      <a:pt x="-85" y="13132"/>
                      <a:pt x="13" y="14752"/>
                    </a:cubicBezTo>
                    <a:cubicBezTo>
                      <a:pt x="111" y="16394"/>
                      <a:pt x="340" y="17994"/>
                      <a:pt x="1304" y="19074"/>
                    </a:cubicBezTo>
                    <a:cubicBezTo>
                      <a:pt x="2660" y="20613"/>
                      <a:pt x="5682" y="21132"/>
                      <a:pt x="7512" y="21236"/>
                    </a:cubicBezTo>
                    <a:cubicBezTo>
                      <a:pt x="9113" y="21319"/>
                      <a:pt x="10731" y="21381"/>
                      <a:pt x="12349" y="21422"/>
                    </a:cubicBezTo>
                    <a:cubicBezTo>
                      <a:pt x="12603" y="21428"/>
                      <a:pt x="12858" y="21432"/>
                      <a:pt x="13113" y="21432"/>
                    </a:cubicBezTo>
                    <a:cubicBezTo>
                      <a:pt x="14054" y="21432"/>
                      <a:pt x="14994" y="21371"/>
                      <a:pt x="15894" y="21028"/>
                    </a:cubicBezTo>
                    <a:cubicBezTo>
                      <a:pt x="18100" y="20196"/>
                      <a:pt x="20175" y="18784"/>
                      <a:pt x="20845" y="15957"/>
                    </a:cubicBezTo>
                    <a:cubicBezTo>
                      <a:pt x="21515" y="13152"/>
                      <a:pt x="20861" y="8996"/>
                      <a:pt x="20044" y="6253"/>
                    </a:cubicBezTo>
                    <a:cubicBezTo>
                      <a:pt x="19799" y="5464"/>
                      <a:pt x="19505" y="4820"/>
                      <a:pt x="19097" y="4155"/>
                    </a:cubicBezTo>
                    <a:cubicBezTo>
                      <a:pt x="18802" y="3677"/>
                      <a:pt x="18557" y="2949"/>
                      <a:pt x="18181" y="2596"/>
                    </a:cubicBezTo>
                    <a:cubicBezTo>
                      <a:pt x="16598" y="1163"/>
                      <a:pt x="13708" y="0"/>
                      <a:pt x="11643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41" name="Google Shape;2708;p32"/>
              <p:cNvSpPr/>
              <p:nvPr/>
            </p:nvSpPr>
            <p:spPr>
              <a:xfrm>
                <a:off x="394998" y="614273"/>
                <a:ext cx="38413" cy="38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12" y="0"/>
                    </a:moveTo>
                    <a:cubicBezTo>
                      <a:pt x="4876" y="0"/>
                      <a:pt x="0" y="4878"/>
                      <a:pt x="0" y="10917"/>
                    </a:cubicBezTo>
                    <a:cubicBezTo>
                      <a:pt x="0" y="16956"/>
                      <a:pt x="4876" y="21600"/>
                      <a:pt x="10912" y="21600"/>
                    </a:cubicBezTo>
                    <a:cubicBezTo>
                      <a:pt x="16948" y="21600"/>
                      <a:pt x="21600" y="16956"/>
                      <a:pt x="21600" y="10917"/>
                    </a:cubicBezTo>
                    <a:cubicBezTo>
                      <a:pt x="21600" y="4878"/>
                      <a:pt x="16948" y="0"/>
                      <a:pt x="10912" y="0"/>
                    </a:cubicBezTo>
                    <a:close/>
                  </a:path>
                </a:pathLst>
              </a:custGeom>
              <a:solidFill>
                <a:srgbClr val="5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42" name="Google Shape;2709;p32"/>
              <p:cNvSpPr/>
              <p:nvPr/>
            </p:nvSpPr>
            <p:spPr>
              <a:xfrm>
                <a:off x="214955" y="614273"/>
                <a:ext cx="38412" cy="38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642" y="0"/>
                      <a:pt x="0" y="4878"/>
                      <a:pt x="0" y="10917"/>
                    </a:cubicBezTo>
                    <a:cubicBezTo>
                      <a:pt x="0" y="16956"/>
                      <a:pt x="4642" y="21600"/>
                      <a:pt x="10678" y="21600"/>
                    </a:cubicBezTo>
                    <a:cubicBezTo>
                      <a:pt x="16724" y="21600"/>
                      <a:pt x="21600" y="16956"/>
                      <a:pt x="21600" y="10917"/>
                    </a:cubicBezTo>
                    <a:cubicBezTo>
                      <a:pt x="21600" y="4878"/>
                      <a:pt x="16724" y="0"/>
                      <a:pt x="10678" y="0"/>
                    </a:cubicBezTo>
                    <a:close/>
                  </a:path>
                </a:pathLst>
              </a:custGeom>
              <a:solidFill>
                <a:srgbClr val="5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43" name="Google Shape;2710;p32"/>
              <p:cNvSpPr/>
              <p:nvPr/>
            </p:nvSpPr>
            <p:spPr>
              <a:xfrm>
                <a:off x="322325" y="662997"/>
                <a:ext cx="33038" cy="97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8" fill="norm" stroke="1" extrusionOk="0">
                    <a:moveTo>
                      <a:pt x="21600" y="16950"/>
                    </a:moveTo>
                    <a:cubicBezTo>
                      <a:pt x="20523" y="18045"/>
                      <a:pt x="19434" y="19227"/>
                      <a:pt x="17552" y="20050"/>
                    </a:cubicBezTo>
                    <a:cubicBezTo>
                      <a:pt x="15386" y="20961"/>
                      <a:pt x="11871" y="21600"/>
                      <a:pt x="8640" y="21416"/>
                    </a:cubicBezTo>
                    <a:cubicBezTo>
                      <a:pt x="5669" y="21145"/>
                      <a:pt x="3231" y="20230"/>
                      <a:pt x="2154" y="19319"/>
                    </a:cubicBezTo>
                    <a:cubicBezTo>
                      <a:pt x="1077" y="18316"/>
                      <a:pt x="1077" y="17314"/>
                      <a:pt x="1077" y="16223"/>
                    </a:cubicBezTo>
                    <a:cubicBezTo>
                      <a:pt x="805" y="10846"/>
                      <a:pt x="533" y="5465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rgbClr val="CF737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44" name="Google Shape;2711;p32"/>
              <p:cNvSpPr/>
              <p:nvPr/>
            </p:nvSpPr>
            <p:spPr>
              <a:xfrm>
                <a:off x="307100" y="645224"/>
                <a:ext cx="34927" cy="2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0" h="21600" fill="norm" stroke="1" extrusionOk="0">
                    <a:moveTo>
                      <a:pt x="10149" y="0"/>
                    </a:moveTo>
                    <a:cubicBezTo>
                      <a:pt x="7465" y="0"/>
                      <a:pt x="4744" y="394"/>
                      <a:pt x="2977" y="394"/>
                    </a:cubicBezTo>
                    <a:cubicBezTo>
                      <a:pt x="2703" y="394"/>
                      <a:pt x="2448" y="380"/>
                      <a:pt x="2221" y="351"/>
                    </a:cubicBezTo>
                    <a:cubicBezTo>
                      <a:pt x="1768" y="351"/>
                      <a:pt x="1314" y="351"/>
                      <a:pt x="1097" y="701"/>
                    </a:cubicBezTo>
                    <a:cubicBezTo>
                      <a:pt x="643" y="1052"/>
                      <a:pt x="416" y="1753"/>
                      <a:pt x="190" y="2789"/>
                    </a:cubicBezTo>
                    <a:cubicBezTo>
                      <a:pt x="-708" y="7667"/>
                      <a:pt x="1768" y="12180"/>
                      <a:pt x="3790" y="16357"/>
                    </a:cubicBezTo>
                    <a:cubicBezTo>
                      <a:pt x="5283" y="18665"/>
                      <a:pt x="6983" y="21600"/>
                      <a:pt x="9270" y="21600"/>
                    </a:cubicBezTo>
                    <a:cubicBezTo>
                      <a:pt x="9393" y="21600"/>
                      <a:pt x="9516" y="21585"/>
                      <a:pt x="9648" y="21571"/>
                    </a:cubicBezTo>
                    <a:cubicBezTo>
                      <a:pt x="10546" y="21571"/>
                      <a:pt x="11443" y="21220"/>
                      <a:pt x="12341" y="20534"/>
                    </a:cubicBezTo>
                    <a:cubicBezTo>
                      <a:pt x="15270" y="17744"/>
                      <a:pt x="20892" y="9741"/>
                      <a:pt x="18416" y="3841"/>
                    </a:cubicBezTo>
                    <a:cubicBezTo>
                      <a:pt x="17216" y="686"/>
                      <a:pt x="13711" y="0"/>
                      <a:pt x="10149" y="0"/>
                    </a:cubicBezTo>
                    <a:close/>
                  </a:path>
                </a:pathLst>
              </a:custGeom>
              <a:solidFill>
                <a:srgbClr val="5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45" name="Google Shape;2712;p32"/>
              <p:cNvSpPr/>
              <p:nvPr/>
            </p:nvSpPr>
            <p:spPr>
              <a:xfrm>
                <a:off x="289293" y="728228"/>
                <a:ext cx="33436" cy="32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55" fill="norm" stroke="1" extrusionOk="0">
                    <a:moveTo>
                      <a:pt x="21600" y="0"/>
                    </a:moveTo>
                    <a:cubicBezTo>
                      <a:pt x="21342" y="3787"/>
                      <a:pt x="21342" y="7563"/>
                      <a:pt x="20536" y="11078"/>
                    </a:cubicBezTo>
                    <a:cubicBezTo>
                      <a:pt x="19471" y="14581"/>
                      <a:pt x="17600" y="17824"/>
                      <a:pt x="14396" y="19718"/>
                    </a:cubicBezTo>
                    <a:cubicBezTo>
                      <a:pt x="11203" y="21600"/>
                      <a:pt x="6935" y="21339"/>
                      <a:pt x="4268" y="18901"/>
                    </a:cubicBezTo>
                    <a:cubicBezTo>
                      <a:pt x="3462" y="18096"/>
                      <a:pt x="2924" y="17280"/>
                      <a:pt x="2398" y="16203"/>
                    </a:cubicBezTo>
                    <a:cubicBezTo>
                      <a:pt x="795" y="12960"/>
                      <a:pt x="0" y="9184"/>
                      <a:pt x="0" y="5669"/>
                    </a:cubicBezTo>
                  </a:path>
                </a:pathLst>
              </a:custGeom>
              <a:noFill/>
              <a:ln w="12700" cap="rnd">
                <a:solidFill>
                  <a:srgbClr val="CF737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46" name="Google Shape;2713;p32"/>
              <p:cNvSpPr/>
              <p:nvPr/>
            </p:nvSpPr>
            <p:spPr>
              <a:xfrm>
                <a:off x="433407" y="645242"/>
                <a:ext cx="118116" cy="118091"/>
              </a:xfrm>
              <a:prstGeom prst="ellipse">
                <a:avLst/>
              </a:prstGeom>
              <a:solidFill>
                <a:srgbClr val="CF7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47" name="Google Shape;2714;p32"/>
              <p:cNvSpPr/>
              <p:nvPr/>
            </p:nvSpPr>
            <p:spPr>
              <a:xfrm>
                <a:off x="105521" y="637387"/>
                <a:ext cx="117698" cy="118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3" y="0"/>
                    </a:moveTo>
                    <a:cubicBezTo>
                      <a:pt x="4850" y="0"/>
                      <a:pt x="0" y="4833"/>
                      <a:pt x="0" y="10802"/>
                    </a:cubicBezTo>
                    <a:cubicBezTo>
                      <a:pt x="0" y="16767"/>
                      <a:pt x="4850" y="21600"/>
                      <a:pt x="10763" y="21600"/>
                    </a:cubicBezTo>
                    <a:cubicBezTo>
                      <a:pt x="16750" y="21600"/>
                      <a:pt x="21600" y="16767"/>
                      <a:pt x="21600" y="10802"/>
                    </a:cubicBezTo>
                    <a:cubicBezTo>
                      <a:pt x="21600" y="4833"/>
                      <a:pt x="16750" y="0"/>
                      <a:pt x="10763" y="0"/>
                    </a:cubicBezTo>
                    <a:close/>
                  </a:path>
                </a:pathLst>
              </a:custGeom>
              <a:solidFill>
                <a:srgbClr val="CF7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48" name="Google Shape;2715;p32"/>
              <p:cNvSpPr/>
              <p:nvPr/>
            </p:nvSpPr>
            <p:spPr>
              <a:xfrm>
                <a:off x="181971" y="1171653"/>
                <a:ext cx="120130" cy="241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7839" y="0"/>
                    </a:moveTo>
                    <a:cubicBezTo>
                      <a:pt x="7229" y="0"/>
                      <a:pt x="6632" y="14"/>
                      <a:pt x="6047" y="43"/>
                    </a:cubicBezTo>
                    <a:cubicBezTo>
                      <a:pt x="5829" y="1886"/>
                      <a:pt x="6558" y="3842"/>
                      <a:pt x="6632" y="5684"/>
                    </a:cubicBezTo>
                    <a:cubicBezTo>
                      <a:pt x="6705" y="7603"/>
                      <a:pt x="6558" y="9519"/>
                      <a:pt x="5976" y="11436"/>
                    </a:cubicBezTo>
                    <a:cubicBezTo>
                      <a:pt x="5608" y="12691"/>
                      <a:pt x="5026" y="13908"/>
                      <a:pt x="3785" y="15013"/>
                    </a:cubicBezTo>
                    <a:cubicBezTo>
                      <a:pt x="2835" y="15936"/>
                      <a:pt x="1524" y="16710"/>
                      <a:pt x="721" y="17631"/>
                    </a:cubicBezTo>
                    <a:cubicBezTo>
                      <a:pt x="-155" y="18554"/>
                      <a:pt x="-373" y="19697"/>
                      <a:pt x="868" y="20508"/>
                    </a:cubicBezTo>
                    <a:cubicBezTo>
                      <a:pt x="1377" y="20840"/>
                      <a:pt x="2036" y="21098"/>
                      <a:pt x="2835" y="21245"/>
                    </a:cubicBezTo>
                    <a:cubicBezTo>
                      <a:pt x="3917" y="21490"/>
                      <a:pt x="5094" y="21600"/>
                      <a:pt x="6289" y="21600"/>
                    </a:cubicBezTo>
                    <a:cubicBezTo>
                      <a:pt x="7432" y="21600"/>
                      <a:pt x="8590" y="21499"/>
                      <a:pt x="9696" y="21320"/>
                    </a:cubicBezTo>
                    <a:cubicBezTo>
                      <a:pt x="11884" y="20951"/>
                      <a:pt x="13854" y="20250"/>
                      <a:pt x="15607" y="19513"/>
                    </a:cubicBezTo>
                    <a:cubicBezTo>
                      <a:pt x="16848" y="18996"/>
                      <a:pt x="18016" y="18406"/>
                      <a:pt x="18892" y="17743"/>
                    </a:cubicBezTo>
                    <a:cubicBezTo>
                      <a:pt x="20933" y="16120"/>
                      <a:pt x="21006" y="14055"/>
                      <a:pt x="21080" y="12101"/>
                    </a:cubicBezTo>
                    <a:cubicBezTo>
                      <a:pt x="21080" y="8561"/>
                      <a:pt x="21153" y="5059"/>
                      <a:pt x="21227" y="1517"/>
                    </a:cubicBezTo>
                    <a:cubicBezTo>
                      <a:pt x="21227" y="1296"/>
                      <a:pt x="21153" y="1076"/>
                      <a:pt x="20862" y="927"/>
                    </a:cubicBezTo>
                    <a:cubicBezTo>
                      <a:pt x="20642" y="818"/>
                      <a:pt x="20351" y="818"/>
                      <a:pt x="20060" y="780"/>
                    </a:cubicBezTo>
                    <a:cubicBezTo>
                      <a:pt x="16263" y="557"/>
                      <a:pt x="11811" y="0"/>
                      <a:pt x="7839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649" name="Google Shape;2716;p32"/>
              <p:cNvSpPr/>
              <p:nvPr/>
            </p:nvSpPr>
            <p:spPr>
              <a:xfrm>
                <a:off x="335067" y="1176215"/>
                <a:ext cx="119819" cy="242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4" h="21600" fill="norm" stroke="1" extrusionOk="0">
                    <a:moveTo>
                      <a:pt x="7786" y="0"/>
                    </a:moveTo>
                    <a:cubicBezTo>
                      <a:pt x="7205" y="0"/>
                      <a:pt x="6639" y="12"/>
                      <a:pt x="6089" y="42"/>
                    </a:cubicBezTo>
                    <a:cubicBezTo>
                      <a:pt x="5867" y="1881"/>
                      <a:pt x="6599" y="3834"/>
                      <a:pt x="6673" y="5710"/>
                    </a:cubicBezTo>
                    <a:cubicBezTo>
                      <a:pt x="6747" y="7624"/>
                      <a:pt x="6599" y="9539"/>
                      <a:pt x="6015" y="11416"/>
                    </a:cubicBezTo>
                    <a:cubicBezTo>
                      <a:pt x="5575" y="12668"/>
                      <a:pt x="4988" y="13920"/>
                      <a:pt x="3816" y="15024"/>
                    </a:cubicBezTo>
                    <a:cubicBezTo>
                      <a:pt x="2866" y="15908"/>
                      <a:pt x="1547" y="16681"/>
                      <a:pt x="668" y="17601"/>
                    </a:cubicBezTo>
                    <a:cubicBezTo>
                      <a:pt x="-138" y="18522"/>
                      <a:pt x="-356" y="19700"/>
                      <a:pt x="815" y="20473"/>
                    </a:cubicBezTo>
                    <a:cubicBezTo>
                      <a:pt x="1329" y="20804"/>
                      <a:pt x="2061" y="21062"/>
                      <a:pt x="2793" y="21246"/>
                    </a:cubicBezTo>
                    <a:cubicBezTo>
                      <a:pt x="3915" y="21490"/>
                      <a:pt x="5114" y="21600"/>
                      <a:pt x="6310" y="21600"/>
                    </a:cubicBezTo>
                    <a:cubicBezTo>
                      <a:pt x="7457" y="21600"/>
                      <a:pt x="8601" y="21500"/>
                      <a:pt x="9674" y="21319"/>
                    </a:cubicBezTo>
                    <a:cubicBezTo>
                      <a:pt x="11946" y="20914"/>
                      <a:pt x="13923" y="20252"/>
                      <a:pt x="15679" y="19479"/>
                    </a:cubicBezTo>
                    <a:cubicBezTo>
                      <a:pt x="16924" y="18963"/>
                      <a:pt x="18095" y="18411"/>
                      <a:pt x="18901" y="17748"/>
                    </a:cubicBezTo>
                    <a:cubicBezTo>
                      <a:pt x="21026" y="16092"/>
                      <a:pt x="21096" y="14030"/>
                      <a:pt x="21170" y="12079"/>
                    </a:cubicBezTo>
                    <a:cubicBezTo>
                      <a:pt x="21170" y="8582"/>
                      <a:pt x="21244" y="5047"/>
                      <a:pt x="21244" y="1550"/>
                    </a:cubicBezTo>
                    <a:cubicBezTo>
                      <a:pt x="21244" y="1329"/>
                      <a:pt x="21244" y="1073"/>
                      <a:pt x="20952" y="924"/>
                    </a:cubicBezTo>
                    <a:cubicBezTo>
                      <a:pt x="20731" y="852"/>
                      <a:pt x="20365" y="815"/>
                      <a:pt x="20073" y="815"/>
                    </a:cubicBezTo>
                    <a:cubicBezTo>
                      <a:pt x="16303" y="589"/>
                      <a:pt x="11755" y="0"/>
                      <a:pt x="7786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</p:grpSp>
        <p:grpSp>
          <p:nvGrpSpPr>
            <p:cNvPr id="3655" name="Google Shape;2717;p32"/>
            <p:cNvGrpSpPr/>
            <p:nvPr/>
          </p:nvGrpSpPr>
          <p:grpSpPr>
            <a:xfrm>
              <a:off x="1598495" y="109430"/>
              <a:ext cx="2079846" cy="1073469"/>
              <a:chOff x="0" y="0"/>
              <a:chExt cx="2079844" cy="1073467"/>
            </a:xfrm>
          </p:grpSpPr>
          <p:grpSp>
            <p:nvGrpSpPr>
              <p:cNvPr id="3653" name="Google Shape;2718;p32"/>
              <p:cNvGrpSpPr/>
              <p:nvPr/>
            </p:nvGrpSpPr>
            <p:grpSpPr>
              <a:xfrm>
                <a:off x="180990" y="0"/>
                <a:ext cx="1898855" cy="1043515"/>
                <a:chOff x="0" y="0"/>
                <a:chExt cx="1898854" cy="1043514"/>
              </a:xfrm>
            </p:grpSpPr>
            <p:sp>
              <p:nvSpPr>
                <p:cNvPr id="3651" name="شكل"/>
                <p:cNvSpPr/>
                <p:nvPr/>
              </p:nvSpPr>
              <p:spPr>
                <a:xfrm>
                  <a:off x="3413" y="0"/>
                  <a:ext cx="1855171" cy="1043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3" h="21207" fill="norm" stroke="1" extrusionOk="0">
                      <a:moveTo>
                        <a:pt x="10894" y="0"/>
                      </a:moveTo>
                      <a:cubicBezTo>
                        <a:pt x="8523" y="0"/>
                        <a:pt x="6151" y="147"/>
                        <a:pt x="3789" y="441"/>
                      </a:cubicBezTo>
                      <a:cubicBezTo>
                        <a:pt x="2706" y="580"/>
                        <a:pt x="1511" y="846"/>
                        <a:pt x="789" y="2287"/>
                      </a:cubicBezTo>
                      <a:cubicBezTo>
                        <a:pt x="159" y="3551"/>
                        <a:pt x="67" y="5383"/>
                        <a:pt x="32" y="7077"/>
                      </a:cubicBezTo>
                      <a:cubicBezTo>
                        <a:pt x="-39" y="9983"/>
                        <a:pt x="-25" y="12928"/>
                        <a:pt x="421" y="15722"/>
                      </a:cubicBezTo>
                      <a:cubicBezTo>
                        <a:pt x="562" y="16568"/>
                        <a:pt x="746" y="17415"/>
                        <a:pt x="1086" y="18060"/>
                      </a:cubicBezTo>
                      <a:cubicBezTo>
                        <a:pt x="1645" y="19121"/>
                        <a:pt x="2522" y="19412"/>
                        <a:pt x="3336" y="19614"/>
                      </a:cubicBezTo>
                      <a:cubicBezTo>
                        <a:pt x="6119" y="20317"/>
                        <a:pt x="9099" y="21207"/>
                        <a:pt x="11989" y="21207"/>
                      </a:cubicBezTo>
                      <a:cubicBezTo>
                        <a:pt x="14140" y="21207"/>
                        <a:pt x="16240" y="20714"/>
                        <a:pt x="18172" y="19286"/>
                      </a:cubicBezTo>
                      <a:cubicBezTo>
                        <a:pt x="18766" y="18856"/>
                        <a:pt x="19679" y="18211"/>
                        <a:pt x="20160" y="17453"/>
                      </a:cubicBezTo>
                      <a:cubicBezTo>
                        <a:pt x="21561" y="15229"/>
                        <a:pt x="21038" y="9958"/>
                        <a:pt x="20853" y="6621"/>
                      </a:cubicBezTo>
                      <a:cubicBezTo>
                        <a:pt x="20804" y="5649"/>
                        <a:pt x="20726" y="4675"/>
                        <a:pt x="20507" y="3791"/>
                      </a:cubicBezTo>
                      <a:cubicBezTo>
                        <a:pt x="19474" y="-393"/>
                        <a:pt x="15639" y="163"/>
                        <a:pt x="13559" y="62"/>
                      </a:cubicBezTo>
                      <a:cubicBezTo>
                        <a:pt x="12672" y="21"/>
                        <a:pt x="11783" y="0"/>
                        <a:pt x="10894" y="0"/>
                      </a:cubicBezTo>
                      <a:close/>
                    </a:path>
                  </a:pathLst>
                </a:custGeom>
                <a:solidFill>
                  <a:srgbClr val="ECBAB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1219200" rtl="0">
                    <a:defRPr sz="1800"/>
                  </a:pPr>
                </a:p>
              </p:txBody>
            </p:sp>
            <p:sp>
              <p:nvSpPr>
                <p:cNvPr id="3652" name="مرورا بالطريق الصحيح…"/>
                <p:cNvSpPr/>
                <p:nvPr/>
              </p:nvSpPr>
              <p:spPr>
                <a:xfrm>
                  <a:off x="0" y="512094"/>
                  <a:ext cx="189885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899" tIns="121899" rIns="121899" bIns="121899" numCol="1" anchor="ctr">
                  <a:spAutoFit/>
                </a:bodyPr>
                <a:lstStyle/>
                <a:p>
                  <a:pPr algn="ctr" defTabSz="1219200" rtl="0">
                    <a:defRPr sz="1600">
                      <a:latin typeface="Quicksand Medium"/>
                      <a:ea typeface="Quicksand Medium"/>
                      <a:cs typeface="Quicksand Medium"/>
                      <a:sym typeface="Quicksand Medium"/>
                    </a:defRPr>
                  </a:pPr>
                  <a:r>
                    <a:t>مرورا بالطريق الصحيح </a:t>
                  </a:r>
                </a:p>
                <a:p>
                  <a:pPr algn="ctr" defTabSz="1219200" rtl="0">
                    <a:defRPr sz="1600">
                      <a:latin typeface="Quicksand Medium"/>
                      <a:ea typeface="Quicksand Medium"/>
                      <a:cs typeface="Quicksand Medium"/>
                      <a:sym typeface="Quicksand Medium"/>
                    </a:defRPr>
                  </a:pPr>
                  <a:r>
                    <a:t>اجمع جميع الارقام </a:t>
                  </a:r>
                </a:p>
              </p:txBody>
            </p:sp>
          </p:grpSp>
          <p:sp>
            <p:nvSpPr>
              <p:cNvPr id="3654" name="Google Shape;2719;p32"/>
              <p:cNvSpPr/>
              <p:nvPr/>
            </p:nvSpPr>
            <p:spPr>
              <a:xfrm>
                <a:off x="0" y="798950"/>
                <a:ext cx="522758" cy="274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38" h="21600" fill="norm" stroke="1" extrusionOk="0">
                    <a:moveTo>
                      <a:pt x="11518" y="0"/>
                    </a:moveTo>
                    <a:cubicBezTo>
                      <a:pt x="11241" y="0"/>
                      <a:pt x="10971" y="37"/>
                      <a:pt x="10711" y="109"/>
                    </a:cubicBezTo>
                    <a:cubicBezTo>
                      <a:pt x="6187" y="1332"/>
                      <a:pt x="4568" y="13418"/>
                      <a:pt x="0" y="15865"/>
                    </a:cubicBezTo>
                    <a:cubicBezTo>
                      <a:pt x="2560" y="19775"/>
                      <a:pt x="5850" y="21600"/>
                      <a:pt x="9097" y="21600"/>
                    </a:cubicBezTo>
                    <a:cubicBezTo>
                      <a:pt x="10971" y="21600"/>
                      <a:pt x="12829" y="20992"/>
                      <a:pt x="14525" y="19829"/>
                    </a:cubicBezTo>
                    <a:cubicBezTo>
                      <a:pt x="15368" y="19241"/>
                      <a:pt x="16210" y="18508"/>
                      <a:pt x="16898" y="17236"/>
                    </a:cubicBezTo>
                    <a:cubicBezTo>
                      <a:pt x="21600" y="8145"/>
                      <a:pt x="15740" y="0"/>
                      <a:pt x="11518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</p:grpSp>
        <p:sp>
          <p:nvSpPr>
            <p:cNvPr id="3656" name="Google Shape;2720;p32"/>
            <p:cNvSpPr/>
            <p:nvPr/>
          </p:nvSpPr>
          <p:spPr>
            <a:xfrm>
              <a:off x="595454" y="199421"/>
              <a:ext cx="6262275" cy="3333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15136" y="1231"/>
                  </a:moveTo>
                  <a:cubicBezTo>
                    <a:pt x="16514" y="1315"/>
                    <a:pt x="17897" y="1642"/>
                    <a:pt x="19245" y="1956"/>
                  </a:cubicBezTo>
                  <a:cubicBezTo>
                    <a:pt x="19526" y="2025"/>
                    <a:pt x="19815" y="2093"/>
                    <a:pt x="20047" y="2315"/>
                  </a:cubicBezTo>
                  <a:cubicBezTo>
                    <a:pt x="20366" y="2617"/>
                    <a:pt x="20624" y="3270"/>
                    <a:pt x="20754" y="4104"/>
                  </a:cubicBezTo>
                  <a:cubicBezTo>
                    <a:pt x="20883" y="4922"/>
                    <a:pt x="20889" y="5829"/>
                    <a:pt x="20898" y="6704"/>
                  </a:cubicBezTo>
                  <a:lnTo>
                    <a:pt x="20904" y="7712"/>
                  </a:lnTo>
                  <a:cubicBezTo>
                    <a:pt x="20081" y="7796"/>
                    <a:pt x="19251" y="7865"/>
                    <a:pt x="18422" y="7917"/>
                  </a:cubicBezTo>
                  <a:cubicBezTo>
                    <a:pt x="18428" y="7272"/>
                    <a:pt x="18433" y="6627"/>
                    <a:pt x="18435" y="5982"/>
                  </a:cubicBezTo>
                  <a:cubicBezTo>
                    <a:pt x="18437" y="5535"/>
                    <a:pt x="18441" y="4600"/>
                    <a:pt x="18064" y="4088"/>
                  </a:cubicBezTo>
                  <a:cubicBezTo>
                    <a:pt x="17869" y="3822"/>
                    <a:pt x="17648" y="3774"/>
                    <a:pt x="17438" y="3754"/>
                  </a:cubicBezTo>
                  <a:cubicBezTo>
                    <a:pt x="17043" y="3709"/>
                    <a:pt x="16648" y="3687"/>
                    <a:pt x="16252" y="3687"/>
                  </a:cubicBezTo>
                  <a:cubicBezTo>
                    <a:pt x="15866" y="3687"/>
                    <a:pt x="15479" y="3708"/>
                    <a:pt x="15093" y="3750"/>
                  </a:cubicBezTo>
                  <a:lnTo>
                    <a:pt x="15136" y="1231"/>
                  </a:lnTo>
                  <a:close/>
                  <a:moveTo>
                    <a:pt x="16264" y="4896"/>
                  </a:moveTo>
                  <a:cubicBezTo>
                    <a:pt x="16643" y="4896"/>
                    <a:pt x="17021" y="4917"/>
                    <a:pt x="17399" y="4959"/>
                  </a:cubicBezTo>
                  <a:cubicBezTo>
                    <a:pt x="17489" y="4971"/>
                    <a:pt x="17627" y="4983"/>
                    <a:pt x="17687" y="5068"/>
                  </a:cubicBezTo>
                  <a:cubicBezTo>
                    <a:pt x="17796" y="5213"/>
                    <a:pt x="17794" y="5769"/>
                    <a:pt x="17792" y="5979"/>
                  </a:cubicBezTo>
                  <a:cubicBezTo>
                    <a:pt x="17790" y="6635"/>
                    <a:pt x="17785" y="7292"/>
                    <a:pt x="17779" y="7953"/>
                  </a:cubicBezTo>
                  <a:cubicBezTo>
                    <a:pt x="17279" y="7981"/>
                    <a:pt x="16780" y="8002"/>
                    <a:pt x="16282" y="8018"/>
                  </a:cubicBezTo>
                  <a:cubicBezTo>
                    <a:pt x="16250" y="8019"/>
                    <a:pt x="16218" y="8019"/>
                    <a:pt x="16185" y="8019"/>
                  </a:cubicBezTo>
                  <a:cubicBezTo>
                    <a:pt x="15768" y="8019"/>
                    <a:pt x="15340" y="7934"/>
                    <a:pt x="15163" y="7429"/>
                  </a:cubicBezTo>
                  <a:cubicBezTo>
                    <a:pt x="15050" y="7103"/>
                    <a:pt x="15048" y="6619"/>
                    <a:pt x="15056" y="6063"/>
                  </a:cubicBezTo>
                  <a:lnTo>
                    <a:pt x="15073" y="4967"/>
                  </a:lnTo>
                  <a:cubicBezTo>
                    <a:pt x="15470" y="4919"/>
                    <a:pt x="15867" y="4896"/>
                    <a:pt x="16264" y="4896"/>
                  </a:cubicBezTo>
                  <a:close/>
                  <a:moveTo>
                    <a:pt x="9601" y="16022"/>
                  </a:moveTo>
                  <a:cubicBezTo>
                    <a:pt x="9641" y="16022"/>
                    <a:pt x="9678" y="16026"/>
                    <a:pt x="9703" y="16030"/>
                  </a:cubicBezTo>
                  <a:lnTo>
                    <a:pt x="11073" y="16119"/>
                  </a:lnTo>
                  <a:cubicBezTo>
                    <a:pt x="11037" y="16570"/>
                    <a:pt x="10964" y="16856"/>
                    <a:pt x="10852" y="16977"/>
                  </a:cubicBezTo>
                  <a:cubicBezTo>
                    <a:pt x="10768" y="17066"/>
                    <a:pt x="10643" y="17080"/>
                    <a:pt x="10519" y="17080"/>
                  </a:cubicBezTo>
                  <a:cubicBezTo>
                    <a:pt x="10484" y="17080"/>
                    <a:pt x="10450" y="17079"/>
                    <a:pt x="10417" y="17078"/>
                  </a:cubicBezTo>
                  <a:cubicBezTo>
                    <a:pt x="10016" y="17058"/>
                    <a:pt x="9609" y="17038"/>
                    <a:pt x="9204" y="16993"/>
                  </a:cubicBezTo>
                  <a:cubicBezTo>
                    <a:pt x="9206" y="16897"/>
                    <a:pt x="9208" y="16804"/>
                    <a:pt x="9212" y="16707"/>
                  </a:cubicBezTo>
                  <a:cubicBezTo>
                    <a:pt x="9217" y="16554"/>
                    <a:pt x="9225" y="16272"/>
                    <a:pt x="9275" y="16163"/>
                  </a:cubicBezTo>
                  <a:cubicBezTo>
                    <a:pt x="9328" y="16046"/>
                    <a:pt x="9480" y="16022"/>
                    <a:pt x="9601" y="16022"/>
                  </a:cubicBezTo>
                  <a:close/>
                  <a:moveTo>
                    <a:pt x="14473" y="0"/>
                  </a:moveTo>
                  <a:cubicBezTo>
                    <a:pt x="14186" y="0"/>
                    <a:pt x="13899" y="12"/>
                    <a:pt x="13611" y="38"/>
                  </a:cubicBezTo>
                  <a:cubicBezTo>
                    <a:pt x="13211" y="74"/>
                    <a:pt x="12745" y="139"/>
                    <a:pt x="12299" y="457"/>
                  </a:cubicBezTo>
                  <a:cubicBezTo>
                    <a:pt x="11789" y="820"/>
                    <a:pt x="11401" y="1464"/>
                    <a:pt x="11213" y="2263"/>
                  </a:cubicBezTo>
                  <a:cubicBezTo>
                    <a:pt x="11114" y="2682"/>
                    <a:pt x="11075" y="3109"/>
                    <a:pt x="11039" y="3520"/>
                  </a:cubicBezTo>
                  <a:cubicBezTo>
                    <a:pt x="11026" y="3677"/>
                    <a:pt x="11011" y="3830"/>
                    <a:pt x="10996" y="3975"/>
                  </a:cubicBezTo>
                  <a:cubicBezTo>
                    <a:pt x="10728" y="6325"/>
                    <a:pt x="9525" y="7881"/>
                    <a:pt x="8451" y="8376"/>
                  </a:cubicBezTo>
                  <a:cubicBezTo>
                    <a:pt x="8150" y="8517"/>
                    <a:pt x="7752" y="8652"/>
                    <a:pt x="7209" y="8652"/>
                  </a:cubicBezTo>
                  <a:cubicBezTo>
                    <a:pt x="6580" y="8652"/>
                    <a:pt x="5756" y="8471"/>
                    <a:pt x="4661" y="7909"/>
                  </a:cubicBezTo>
                  <a:cubicBezTo>
                    <a:pt x="4633" y="7894"/>
                    <a:pt x="4604" y="7887"/>
                    <a:pt x="4576" y="7887"/>
                  </a:cubicBezTo>
                  <a:cubicBezTo>
                    <a:pt x="4435" y="7887"/>
                    <a:pt x="4306" y="8064"/>
                    <a:pt x="4267" y="8332"/>
                  </a:cubicBezTo>
                  <a:cubicBezTo>
                    <a:pt x="4220" y="8655"/>
                    <a:pt x="4321" y="8985"/>
                    <a:pt x="4492" y="9074"/>
                  </a:cubicBezTo>
                  <a:cubicBezTo>
                    <a:pt x="4818" y="9243"/>
                    <a:pt x="5195" y="9420"/>
                    <a:pt x="5605" y="9562"/>
                  </a:cubicBezTo>
                  <a:cubicBezTo>
                    <a:pt x="5600" y="9605"/>
                    <a:pt x="6206" y="9747"/>
                    <a:pt x="6240" y="9747"/>
                  </a:cubicBezTo>
                  <a:cubicBezTo>
                    <a:pt x="6241" y="9747"/>
                    <a:pt x="6241" y="9747"/>
                    <a:pt x="6241" y="9747"/>
                  </a:cubicBezTo>
                  <a:cubicBezTo>
                    <a:pt x="6276" y="9755"/>
                    <a:pt x="6312" y="9763"/>
                    <a:pt x="6349" y="9771"/>
                  </a:cubicBezTo>
                  <a:lnTo>
                    <a:pt x="6374" y="9771"/>
                  </a:lnTo>
                  <a:cubicBezTo>
                    <a:pt x="6381" y="9771"/>
                    <a:pt x="6809" y="9840"/>
                    <a:pt x="7105" y="9856"/>
                  </a:cubicBezTo>
                  <a:cubicBezTo>
                    <a:pt x="7358" y="9844"/>
                    <a:pt x="7611" y="9827"/>
                    <a:pt x="7864" y="9819"/>
                  </a:cubicBezTo>
                  <a:cubicBezTo>
                    <a:pt x="7864" y="9811"/>
                    <a:pt x="7864" y="9799"/>
                    <a:pt x="7864" y="9791"/>
                  </a:cubicBezTo>
                  <a:cubicBezTo>
                    <a:pt x="8111" y="9743"/>
                    <a:pt x="8359" y="9666"/>
                    <a:pt x="8606" y="9549"/>
                  </a:cubicBezTo>
                  <a:cubicBezTo>
                    <a:pt x="9311" y="9223"/>
                    <a:pt x="9989" y="8558"/>
                    <a:pt x="10514" y="7679"/>
                  </a:cubicBezTo>
                  <a:cubicBezTo>
                    <a:pt x="11095" y="6708"/>
                    <a:pt x="11478" y="5515"/>
                    <a:pt x="11624" y="4229"/>
                  </a:cubicBezTo>
                  <a:cubicBezTo>
                    <a:pt x="11644" y="4056"/>
                    <a:pt x="11658" y="3883"/>
                    <a:pt x="11673" y="3718"/>
                  </a:cubicBezTo>
                  <a:cubicBezTo>
                    <a:pt x="11706" y="3367"/>
                    <a:pt x="11734" y="3032"/>
                    <a:pt x="11800" y="2754"/>
                  </a:cubicBezTo>
                  <a:cubicBezTo>
                    <a:pt x="11918" y="2258"/>
                    <a:pt x="12184" y="1835"/>
                    <a:pt x="12527" y="1589"/>
                  </a:cubicBezTo>
                  <a:cubicBezTo>
                    <a:pt x="12885" y="1335"/>
                    <a:pt x="13290" y="1279"/>
                    <a:pt x="13641" y="1247"/>
                  </a:cubicBezTo>
                  <a:cubicBezTo>
                    <a:pt x="13924" y="1223"/>
                    <a:pt x="14207" y="1211"/>
                    <a:pt x="14492" y="1211"/>
                  </a:cubicBezTo>
                  <a:lnTo>
                    <a:pt x="14450" y="3842"/>
                  </a:lnTo>
                  <a:cubicBezTo>
                    <a:pt x="14066" y="3907"/>
                    <a:pt x="13682" y="3992"/>
                    <a:pt x="13303" y="4100"/>
                  </a:cubicBezTo>
                  <a:cubicBezTo>
                    <a:pt x="13123" y="4149"/>
                    <a:pt x="12848" y="4225"/>
                    <a:pt x="12625" y="4548"/>
                  </a:cubicBezTo>
                  <a:cubicBezTo>
                    <a:pt x="12190" y="5172"/>
                    <a:pt x="12197" y="6281"/>
                    <a:pt x="12199" y="6873"/>
                  </a:cubicBezTo>
                  <a:lnTo>
                    <a:pt x="12218" y="11202"/>
                  </a:lnTo>
                  <a:cubicBezTo>
                    <a:pt x="12218" y="11355"/>
                    <a:pt x="12220" y="11714"/>
                    <a:pt x="12368" y="11980"/>
                  </a:cubicBezTo>
                  <a:cubicBezTo>
                    <a:pt x="12496" y="12213"/>
                    <a:pt x="12655" y="12239"/>
                    <a:pt x="12748" y="12239"/>
                  </a:cubicBezTo>
                  <a:cubicBezTo>
                    <a:pt x="12762" y="12239"/>
                    <a:pt x="12775" y="12238"/>
                    <a:pt x="12786" y="12238"/>
                  </a:cubicBezTo>
                  <a:lnTo>
                    <a:pt x="14036" y="12189"/>
                  </a:lnTo>
                  <a:cubicBezTo>
                    <a:pt x="14036" y="12846"/>
                    <a:pt x="14010" y="13503"/>
                    <a:pt x="13957" y="14152"/>
                  </a:cubicBezTo>
                  <a:cubicBezTo>
                    <a:pt x="13933" y="14446"/>
                    <a:pt x="13899" y="14740"/>
                    <a:pt x="13821" y="14882"/>
                  </a:cubicBezTo>
                  <a:cubicBezTo>
                    <a:pt x="13738" y="15029"/>
                    <a:pt x="13575" y="15059"/>
                    <a:pt x="13407" y="15059"/>
                  </a:cubicBezTo>
                  <a:cubicBezTo>
                    <a:pt x="13365" y="15059"/>
                    <a:pt x="13321" y="15057"/>
                    <a:pt x="13279" y="15055"/>
                  </a:cubicBezTo>
                  <a:lnTo>
                    <a:pt x="11740" y="14954"/>
                  </a:lnTo>
                  <a:cubicBezTo>
                    <a:pt x="11725" y="13689"/>
                    <a:pt x="11607" y="12415"/>
                    <a:pt x="11388" y="11226"/>
                  </a:cubicBezTo>
                  <a:cubicBezTo>
                    <a:pt x="11342" y="10976"/>
                    <a:pt x="11218" y="10818"/>
                    <a:pt x="11084" y="10818"/>
                  </a:cubicBezTo>
                  <a:cubicBezTo>
                    <a:pt x="11049" y="10818"/>
                    <a:pt x="11014" y="10829"/>
                    <a:pt x="10979" y="10851"/>
                  </a:cubicBezTo>
                  <a:cubicBezTo>
                    <a:pt x="10812" y="10960"/>
                    <a:pt x="10722" y="11302"/>
                    <a:pt x="10780" y="11617"/>
                  </a:cubicBezTo>
                  <a:cubicBezTo>
                    <a:pt x="10973" y="12669"/>
                    <a:pt x="11080" y="13793"/>
                    <a:pt x="11095" y="14910"/>
                  </a:cubicBezTo>
                  <a:lnTo>
                    <a:pt x="9727" y="14821"/>
                  </a:lnTo>
                  <a:cubicBezTo>
                    <a:pt x="9688" y="14818"/>
                    <a:pt x="9642" y="14815"/>
                    <a:pt x="9590" y="14815"/>
                  </a:cubicBezTo>
                  <a:cubicBezTo>
                    <a:pt x="9353" y="14815"/>
                    <a:pt x="9008" y="14884"/>
                    <a:pt x="8784" y="15381"/>
                  </a:cubicBezTo>
                  <a:cubicBezTo>
                    <a:pt x="8595" y="15796"/>
                    <a:pt x="8578" y="16340"/>
                    <a:pt x="8569" y="16635"/>
                  </a:cubicBezTo>
                  <a:cubicBezTo>
                    <a:pt x="8567" y="16719"/>
                    <a:pt x="8565" y="16804"/>
                    <a:pt x="8563" y="16889"/>
                  </a:cubicBezTo>
                  <a:cubicBezTo>
                    <a:pt x="8271" y="16828"/>
                    <a:pt x="7984" y="16748"/>
                    <a:pt x="7701" y="16631"/>
                  </a:cubicBezTo>
                  <a:cubicBezTo>
                    <a:pt x="7465" y="16534"/>
                    <a:pt x="7266" y="16425"/>
                    <a:pt x="7094" y="16300"/>
                  </a:cubicBezTo>
                  <a:cubicBezTo>
                    <a:pt x="7251" y="15808"/>
                    <a:pt x="7384" y="15252"/>
                    <a:pt x="7489" y="14640"/>
                  </a:cubicBezTo>
                  <a:cubicBezTo>
                    <a:pt x="7493" y="14615"/>
                    <a:pt x="7497" y="14591"/>
                    <a:pt x="7500" y="14567"/>
                  </a:cubicBezTo>
                  <a:cubicBezTo>
                    <a:pt x="7510" y="14511"/>
                    <a:pt x="7521" y="14454"/>
                    <a:pt x="7534" y="14398"/>
                  </a:cubicBezTo>
                  <a:cubicBezTo>
                    <a:pt x="7624" y="13926"/>
                    <a:pt x="7718" y="13435"/>
                    <a:pt x="7813" y="13116"/>
                  </a:cubicBezTo>
                  <a:cubicBezTo>
                    <a:pt x="7952" y="12637"/>
                    <a:pt x="8164" y="12419"/>
                    <a:pt x="8599" y="12318"/>
                  </a:cubicBezTo>
                  <a:cubicBezTo>
                    <a:pt x="8747" y="12284"/>
                    <a:pt x="8896" y="12273"/>
                    <a:pt x="9050" y="12273"/>
                  </a:cubicBezTo>
                  <a:cubicBezTo>
                    <a:pt x="9146" y="12273"/>
                    <a:pt x="9245" y="12277"/>
                    <a:pt x="9345" y="12282"/>
                  </a:cubicBezTo>
                  <a:cubicBezTo>
                    <a:pt x="9444" y="12286"/>
                    <a:pt x="9544" y="12290"/>
                    <a:pt x="9646" y="12290"/>
                  </a:cubicBezTo>
                  <a:cubicBezTo>
                    <a:pt x="9747" y="12290"/>
                    <a:pt x="9850" y="12286"/>
                    <a:pt x="9954" y="12274"/>
                  </a:cubicBezTo>
                  <a:lnTo>
                    <a:pt x="9916" y="11065"/>
                  </a:lnTo>
                  <a:cubicBezTo>
                    <a:pt x="9819" y="11076"/>
                    <a:pt x="9721" y="11079"/>
                    <a:pt x="9621" y="11079"/>
                  </a:cubicBezTo>
                  <a:cubicBezTo>
                    <a:pt x="9535" y="11079"/>
                    <a:pt x="9448" y="11077"/>
                    <a:pt x="9358" y="11073"/>
                  </a:cubicBezTo>
                  <a:cubicBezTo>
                    <a:pt x="9253" y="11068"/>
                    <a:pt x="9146" y="11064"/>
                    <a:pt x="9038" y="11064"/>
                  </a:cubicBezTo>
                  <a:cubicBezTo>
                    <a:pt x="8868" y="11064"/>
                    <a:pt x="8695" y="11075"/>
                    <a:pt x="8520" y="11117"/>
                  </a:cubicBezTo>
                  <a:cubicBezTo>
                    <a:pt x="8064" y="11226"/>
                    <a:pt x="7555" y="11480"/>
                    <a:pt x="7247" y="12536"/>
                  </a:cubicBezTo>
                  <a:cubicBezTo>
                    <a:pt x="7131" y="12935"/>
                    <a:pt x="7028" y="13471"/>
                    <a:pt x="6929" y="13987"/>
                  </a:cubicBezTo>
                  <a:cubicBezTo>
                    <a:pt x="6824" y="14519"/>
                    <a:pt x="6719" y="15071"/>
                    <a:pt x="6610" y="15413"/>
                  </a:cubicBezTo>
                  <a:lnTo>
                    <a:pt x="6619" y="15426"/>
                  </a:lnTo>
                  <a:cubicBezTo>
                    <a:pt x="6593" y="15518"/>
                    <a:pt x="6565" y="15607"/>
                    <a:pt x="6537" y="15700"/>
                  </a:cubicBezTo>
                  <a:lnTo>
                    <a:pt x="6138" y="16647"/>
                  </a:lnTo>
                  <a:cubicBezTo>
                    <a:pt x="5991" y="16909"/>
                    <a:pt x="5819" y="17130"/>
                    <a:pt x="5622" y="17275"/>
                  </a:cubicBezTo>
                  <a:cubicBezTo>
                    <a:pt x="5312" y="17505"/>
                    <a:pt x="4952" y="17534"/>
                    <a:pt x="4628" y="17534"/>
                  </a:cubicBezTo>
                  <a:cubicBezTo>
                    <a:pt x="4599" y="17534"/>
                    <a:pt x="4571" y="17534"/>
                    <a:pt x="4543" y="17533"/>
                  </a:cubicBezTo>
                  <a:cubicBezTo>
                    <a:pt x="4175" y="17525"/>
                    <a:pt x="3795" y="17493"/>
                    <a:pt x="3431" y="17461"/>
                  </a:cubicBezTo>
                  <a:cubicBezTo>
                    <a:pt x="3012" y="17424"/>
                    <a:pt x="2585" y="17386"/>
                    <a:pt x="2155" y="17386"/>
                  </a:cubicBezTo>
                  <a:cubicBezTo>
                    <a:pt x="1782" y="17386"/>
                    <a:pt x="1408" y="17415"/>
                    <a:pt x="1034" y="17497"/>
                  </a:cubicBezTo>
                  <a:cubicBezTo>
                    <a:pt x="781" y="17554"/>
                    <a:pt x="515" y="17654"/>
                    <a:pt x="308" y="18017"/>
                  </a:cubicBezTo>
                  <a:cubicBezTo>
                    <a:pt x="-14" y="18577"/>
                    <a:pt x="-3" y="19460"/>
                    <a:pt x="1" y="19750"/>
                  </a:cubicBezTo>
                  <a:cubicBezTo>
                    <a:pt x="3" y="19948"/>
                    <a:pt x="10" y="20407"/>
                    <a:pt x="183" y="20750"/>
                  </a:cubicBezTo>
                  <a:cubicBezTo>
                    <a:pt x="301" y="20979"/>
                    <a:pt x="449" y="21064"/>
                    <a:pt x="530" y="21108"/>
                  </a:cubicBezTo>
                  <a:cubicBezTo>
                    <a:pt x="886" y="21310"/>
                    <a:pt x="1285" y="21447"/>
                    <a:pt x="1746" y="21524"/>
                  </a:cubicBezTo>
                  <a:cubicBezTo>
                    <a:pt x="2147" y="21588"/>
                    <a:pt x="2543" y="21600"/>
                    <a:pt x="2970" y="21600"/>
                  </a:cubicBezTo>
                  <a:cubicBezTo>
                    <a:pt x="3066" y="21600"/>
                    <a:pt x="3163" y="21600"/>
                    <a:pt x="3264" y="21596"/>
                  </a:cubicBezTo>
                  <a:cubicBezTo>
                    <a:pt x="4653" y="21584"/>
                    <a:pt x="6353" y="21423"/>
                    <a:pt x="7997" y="21266"/>
                  </a:cubicBezTo>
                  <a:cubicBezTo>
                    <a:pt x="8893" y="21181"/>
                    <a:pt x="9740" y="21100"/>
                    <a:pt x="10497" y="21048"/>
                  </a:cubicBezTo>
                  <a:lnTo>
                    <a:pt x="13849" y="20967"/>
                  </a:lnTo>
                  <a:cubicBezTo>
                    <a:pt x="14544" y="20951"/>
                    <a:pt x="15498" y="20931"/>
                    <a:pt x="16212" y="19936"/>
                  </a:cubicBezTo>
                  <a:cubicBezTo>
                    <a:pt x="16424" y="19641"/>
                    <a:pt x="16563" y="19323"/>
                    <a:pt x="16636" y="18964"/>
                  </a:cubicBezTo>
                  <a:cubicBezTo>
                    <a:pt x="16716" y="18573"/>
                    <a:pt x="16707" y="18194"/>
                    <a:pt x="16700" y="17856"/>
                  </a:cubicBezTo>
                  <a:lnTo>
                    <a:pt x="16700" y="17791"/>
                  </a:lnTo>
                  <a:cubicBezTo>
                    <a:pt x="16675" y="16453"/>
                    <a:pt x="16773" y="15127"/>
                    <a:pt x="16992" y="13854"/>
                  </a:cubicBezTo>
                  <a:cubicBezTo>
                    <a:pt x="17050" y="13515"/>
                    <a:pt x="17136" y="13104"/>
                    <a:pt x="17277" y="12959"/>
                  </a:cubicBezTo>
                  <a:cubicBezTo>
                    <a:pt x="17344" y="12895"/>
                    <a:pt x="17432" y="12874"/>
                    <a:pt x="17532" y="12870"/>
                  </a:cubicBezTo>
                  <a:cubicBezTo>
                    <a:pt x="17537" y="12858"/>
                    <a:pt x="17545" y="12850"/>
                    <a:pt x="17558" y="12850"/>
                  </a:cubicBezTo>
                  <a:cubicBezTo>
                    <a:pt x="17558" y="12850"/>
                    <a:pt x="18272" y="12868"/>
                    <a:pt x="18969" y="12868"/>
                  </a:cubicBezTo>
                  <a:cubicBezTo>
                    <a:pt x="19451" y="12868"/>
                    <a:pt x="19925" y="12860"/>
                    <a:pt x="20148" y="12830"/>
                  </a:cubicBezTo>
                  <a:lnTo>
                    <a:pt x="20148" y="11617"/>
                  </a:lnTo>
                  <a:cubicBezTo>
                    <a:pt x="20139" y="11617"/>
                    <a:pt x="20130" y="11621"/>
                    <a:pt x="20122" y="11621"/>
                  </a:cubicBezTo>
                  <a:cubicBezTo>
                    <a:pt x="19654" y="11686"/>
                    <a:pt x="19181" y="11719"/>
                    <a:pt x="18708" y="11719"/>
                  </a:cubicBezTo>
                  <a:cubicBezTo>
                    <a:pt x="18594" y="11719"/>
                    <a:pt x="18480" y="11718"/>
                    <a:pt x="18366" y="11714"/>
                  </a:cubicBezTo>
                  <a:cubicBezTo>
                    <a:pt x="18366" y="11706"/>
                    <a:pt x="18366" y="11702"/>
                    <a:pt x="18366" y="11697"/>
                  </a:cubicBezTo>
                  <a:cubicBezTo>
                    <a:pt x="18251" y="11705"/>
                    <a:pt x="18136" y="11709"/>
                    <a:pt x="18020" y="11709"/>
                  </a:cubicBezTo>
                  <a:cubicBezTo>
                    <a:pt x="17825" y="11709"/>
                    <a:pt x="17628" y="11697"/>
                    <a:pt x="17432" y="11669"/>
                  </a:cubicBezTo>
                  <a:cubicBezTo>
                    <a:pt x="17281" y="11685"/>
                    <a:pt x="17123" y="11742"/>
                    <a:pt x="16975" y="11895"/>
                  </a:cubicBezTo>
                  <a:cubicBezTo>
                    <a:pt x="16630" y="12242"/>
                    <a:pt x="16475" y="12927"/>
                    <a:pt x="16379" y="13483"/>
                  </a:cubicBezTo>
                  <a:cubicBezTo>
                    <a:pt x="16137" y="14894"/>
                    <a:pt x="16030" y="16357"/>
                    <a:pt x="16057" y="17836"/>
                  </a:cubicBezTo>
                  <a:lnTo>
                    <a:pt x="16057" y="17904"/>
                  </a:lnTo>
                  <a:cubicBezTo>
                    <a:pt x="16064" y="18146"/>
                    <a:pt x="16068" y="18372"/>
                    <a:pt x="16036" y="18533"/>
                  </a:cubicBezTo>
                  <a:cubicBezTo>
                    <a:pt x="16008" y="18666"/>
                    <a:pt x="15939" y="18815"/>
                    <a:pt x="15830" y="18964"/>
                  </a:cubicBezTo>
                  <a:cubicBezTo>
                    <a:pt x="15324" y="19669"/>
                    <a:pt x="14630" y="19742"/>
                    <a:pt x="13841" y="19758"/>
                  </a:cubicBezTo>
                  <a:lnTo>
                    <a:pt x="9676" y="19859"/>
                  </a:lnTo>
                  <a:cubicBezTo>
                    <a:pt x="9337" y="19903"/>
                    <a:pt x="8998" y="19943"/>
                    <a:pt x="8657" y="19964"/>
                  </a:cubicBezTo>
                  <a:cubicBezTo>
                    <a:pt x="8659" y="19972"/>
                    <a:pt x="8662" y="19984"/>
                    <a:pt x="8664" y="19992"/>
                  </a:cubicBezTo>
                  <a:cubicBezTo>
                    <a:pt x="8434" y="20012"/>
                    <a:pt x="8201" y="20036"/>
                    <a:pt x="7963" y="20060"/>
                  </a:cubicBezTo>
                  <a:cubicBezTo>
                    <a:pt x="6327" y="20214"/>
                    <a:pt x="4636" y="20375"/>
                    <a:pt x="3259" y="20387"/>
                  </a:cubicBezTo>
                  <a:cubicBezTo>
                    <a:pt x="3150" y="20388"/>
                    <a:pt x="3034" y="20389"/>
                    <a:pt x="2913" y="20389"/>
                  </a:cubicBezTo>
                  <a:cubicBezTo>
                    <a:pt x="2562" y="20389"/>
                    <a:pt x="2173" y="20378"/>
                    <a:pt x="1802" y="20318"/>
                  </a:cubicBezTo>
                  <a:cubicBezTo>
                    <a:pt x="1386" y="20250"/>
                    <a:pt x="1030" y="20129"/>
                    <a:pt x="717" y="19952"/>
                  </a:cubicBezTo>
                  <a:cubicBezTo>
                    <a:pt x="687" y="19936"/>
                    <a:pt x="668" y="19919"/>
                    <a:pt x="653" y="19911"/>
                  </a:cubicBezTo>
                  <a:cubicBezTo>
                    <a:pt x="651" y="19883"/>
                    <a:pt x="646" y="19827"/>
                    <a:pt x="644" y="19722"/>
                  </a:cubicBezTo>
                  <a:cubicBezTo>
                    <a:pt x="640" y="19307"/>
                    <a:pt x="674" y="19029"/>
                    <a:pt x="747" y="18900"/>
                  </a:cubicBezTo>
                  <a:cubicBezTo>
                    <a:pt x="818" y="18775"/>
                    <a:pt x="963" y="18730"/>
                    <a:pt x="1109" y="18698"/>
                  </a:cubicBezTo>
                  <a:cubicBezTo>
                    <a:pt x="1453" y="18622"/>
                    <a:pt x="1805" y="18596"/>
                    <a:pt x="2157" y="18596"/>
                  </a:cubicBezTo>
                  <a:cubicBezTo>
                    <a:pt x="2573" y="18596"/>
                    <a:pt x="2991" y="18633"/>
                    <a:pt x="3401" y="18670"/>
                  </a:cubicBezTo>
                  <a:cubicBezTo>
                    <a:pt x="3772" y="18702"/>
                    <a:pt x="4156" y="18734"/>
                    <a:pt x="4537" y="18743"/>
                  </a:cubicBezTo>
                  <a:cubicBezTo>
                    <a:pt x="4562" y="18743"/>
                    <a:pt x="4587" y="18743"/>
                    <a:pt x="4612" y="18743"/>
                  </a:cubicBezTo>
                  <a:cubicBezTo>
                    <a:pt x="5000" y="18743"/>
                    <a:pt x="5439" y="18706"/>
                    <a:pt x="5855" y="18400"/>
                  </a:cubicBezTo>
                  <a:cubicBezTo>
                    <a:pt x="6166" y="18170"/>
                    <a:pt x="6451" y="17795"/>
                    <a:pt x="6700" y="17296"/>
                  </a:cubicBezTo>
                  <a:cubicBezTo>
                    <a:pt x="7015" y="17566"/>
                    <a:pt x="7335" y="17691"/>
                    <a:pt x="7564" y="17812"/>
                  </a:cubicBezTo>
                  <a:cubicBezTo>
                    <a:pt x="8552" y="18323"/>
                    <a:pt x="10004" y="18267"/>
                    <a:pt x="10402" y="18283"/>
                  </a:cubicBezTo>
                  <a:cubicBezTo>
                    <a:pt x="10443" y="18287"/>
                    <a:pt x="10488" y="18287"/>
                    <a:pt x="10535" y="18287"/>
                  </a:cubicBezTo>
                  <a:cubicBezTo>
                    <a:pt x="10728" y="18287"/>
                    <a:pt x="10957" y="18255"/>
                    <a:pt x="11170" y="18029"/>
                  </a:cubicBezTo>
                  <a:cubicBezTo>
                    <a:pt x="11288" y="17904"/>
                    <a:pt x="11631" y="17537"/>
                    <a:pt x="11716" y="16159"/>
                  </a:cubicBezTo>
                  <a:lnTo>
                    <a:pt x="13256" y="16264"/>
                  </a:lnTo>
                  <a:cubicBezTo>
                    <a:pt x="13305" y="16267"/>
                    <a:pt x="13360" y="16270"/>
                    <a:pt x="13419" y="16270"/>
                  </a:cubicBezTo>
                  <a:cubicBezTo>
                    <a:pt x="13678" y="16270"/>
                    <a:pt x="14014" y="16205"/>
                    <a:pt x="14265" y="15756"/>
                  </a:cubicBezTo>
                  <a:cubicBezTo>
                    <a:pt x="14482" y="15365"/>
                    <a:pt x="14550" y="14841"/>
                    <a:pt x="14593" y="14337"/>
                  </a:cubicBezTo>
                  <a:cubicBezTo>
                    <a:pt x="14668" y="13414"/>
                    <a:pt x="14694" y="12475"/>
                    <a:pt x="14673" y="11544"/>
                  </a:cubicBezTo>
                  <a:cubicBezTo>
                    <a:pt x="14664" y="11223"/>
                    <a:pt x="14523" y="10968"/>
                    <a:pt x="14352" y="10968"/>
                  </a:cubicBezTo>
                  <a:cubicBezTo>
                    <a:pt x="14350" y="10968"/>
                    <a:pt x="14347" y="10968"/>
                    <a:pt x="14345" y="10968"/>
                  </a:cubicBezTo>
                  <a:lnTo>
                    <a:pt x="12861" y="11028"/>
                  </a:lnTo>
                  <a:lnTo>
                    <a:pt x="12842" y="6865"/>
                  </a:lnTo>
                  <a:cubicBezTo>
                    <a:pt x="12840" y="6293"/>
                    <a:pt x="12859" y="5733"/>
                    <a:pt x="13015" y="5507"/>
                  </a:cubicBezTo>
                  <a:cubicBezTo>
                    <a:pt x="13101" y="5386"/>
                    <a:pt x="13238" y="5338"/>
                    <a:pt x="13397" y="5293"/>
                  </a:cubicBezTo>
                  <a:cubicBezTo>
                    <a:pt x="13740" y="5197"/>
                    <a:pt x="14083" y="5120"/>
                    <a:pt x="14428" y="5060"/>
                  </a:cubicBezTo>
                  <a:lnTo>
                    <a:pt x="14413" y="6027"/>
                  </a:lnTo>
                  <a:cubicBezTo>
                    <a:pt x="14405" y="6615"/>
                    <a:pt x="14390" y="7421"/>
                    <a:pt x="14625" y="8094"/>
                  </a:cubicBezTo>
                  <a:cubicBezTo>
                    <a:pt x="14990" y="9134"/>
                    <a:pt x="15725" y="9231"/>
                    <a:pt x="16150" y="9231"/>
                  </a:cubicBezTo>
                  <a:cubicBezTo>
                    <a:pt x="16203" y="9231"/>
                    <a:pt x="16250" y="9227"/>
                    <a:pt x="16293" y="9227"/>
                  </a:cubicBezTo>
                  <a:cubicBezTo>
                    <a:pt x="17828" y="9179"/>
                    <a:pt x="19380" y="9078"/>
                    <a:pt x="20915" y="8925"/>
                  </a:cubicBezTo>
                  <a:lnTo>
                    <a:pt x="20917" y="9203"/>
                  </a:lnTo>
                  <a:cubicBezTo>
                    <a:pt x="21132" y="9174"/>
                    <a:pt x="21346" y="9158"/>
                    <a:pt x="21560" y="9146"/>
                  </a:cubicBezTo>
                  <a:lnTo>
                    <a:pt x="21554" y="8534"/>
                  </a:lnTo>
                  <a:cubicBezTo>
                    <a:pt x="21575" y="8445"/>
                    <a:pt x="21586" y="8348"/>
                    <a:pt x="21584" y="8248"/>
                  </a:cubicBezTo>
                  <a:cubicBezTo>
                    <a:pt x="21580" y="8167"/>
                    <a:pt x="21569" y="8086"/>
                    <a:pt x="21552" y="8018"/>
                  </a:cubicBezTo>
                  <a:lnTo>
                    <a:pt x="21541" y="6684"/>
                  </a:lnTo>
                  <a:cubicBezTo>
                    <a:pt x="21532" y="5729"/>
                    <a:pt x="21524" y="4737"/>
                    <a:pt x="21372" y="3762"/>
                  </a:cubicBezTo>
                  <a:cubicBezTo>
                    <a:pt x="21189" y="2609"/>
                    <a:pt x="20814" y="1686"/>
                    <a:pt x="20336" y="1235"/>
                  </a:cubicBezTo>
                  <a:cubicBezTo>
                    <a:pt x="20006" y="920"/>
                    <a:pt x="19644" y="832"/>
                    <a:pt x="19327" y="759"/>
                  </a:cubicBezTo>
                  <a:cubicBezTo>
                    <a:pt x="17740" y="386"/>
                    <a:pt x="16110" y="0"/>
                    <a:pt x="14473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57" name="Google Shape;2721;p32"/>
            <p:cNvSpPr/>
            <p:nvPr/>
          </p:nvSpPr>
          <p:spPr>
            <a:xfrm>
              <a:off x="4614795" y="0"/>
              <a:ext cx="569109" cy="5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9" y="0"/>
                  </a:moveTo>
                  <a:cubicBezTo>
                    <a:pt x="4839" y="0"/>
                    <a:pt x="0" y="4839"/>
                    <a:pt x="0" y="10811"/>
                  </a:cubicBezTo>
                  <a:cubicBezTo>
                    <a:pt x="0" y="16761"/>
                    <a:pt x="4839" y="21600"/>
                    <a:pt x="10789" y="21600"/>
                  </a:cubicBezTo>
                  <a:cubicBezTo>
                    <a:pt x="16761" y="21600"/>
                    <a:pt x="21600" y="16761"/>
                    <a:pt x="21600" y="10811"/>
                  </a:cubicBezTo>
                  <a:cubicBezTo>
                    <a:pt x="21600" y="4839"/>
                    <a:pt x="16761" y="0"/>
                    <a:pt x="10789" y="0"/>
                  </a:cubicBezTo>
                  <a:close/>
                </a:path>
              </a:pathLst>
            </a:custGeom>
            <a:solidFill>
              <a:srgbClr val="ECBABA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200" rtl="0">
                <a:defRPr b="1" sz="1600" u="sng"/>
              </a:pPr>
              <a:r>
                <a:t>١</a:t>
              </a:r>
              <a:endParaRPr u="none"/>
            </a:p>
            <a:p>
              <a:pPr algn="ctr" defTabSz="1219200" rtl="0">
                <a:defRPr b="1" sz="1600" u="sng"/>
              </a:pPr>
              <a:r>
                <a:rPr u="none"/>
                <a:t>٢</a:t>
              </a:r>
            </a:p>
          </p:txBody>
        </p:sp>
        <p:sp>
          <p:nvSpPr>
            <p:cNvPr id="3658" name="Google Shape;2731;p32"/>
            <p:cNvSpPr/>
            <p:nvPr/>
          </p:nvSpPr>
          <p:spPr>
            <a:xfrm>
              <a:off x="3861632" y="3010170"/>
              <a:ext cx="568483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1" y="0"/>
                    <a:pt x="0" y="4839"/>
                    <a:pt x="0" y="10812"/>
                  </a:cubicBezTo>
                  <a:cubicBezTo>
                    <a:pt x="0" y="16761"/>
                    <a:pt x="4821" y="21600"/>
                    <a:pt x="10800" y="21600"/>
                  </a:cubicBezTo>
                  <a:cubicBezTo>
                    <a:pt x="16778" y="21600"/>
                    <a:pt x="21600" y="16761"/>
                    <a:pt x="21600" y="10812"/>
                  </a:cubicBezTo>
                  <a:cubicBezTo>
                    <a:pt x="21600" y="4839"/>
                    <a:pt x="16778" y="0"/>
                    <a:pt x="10800" y="0"/>
                  </a:cubicBezTo>
                  <a:close/>
                </a:path>
              </a:pathLst>
            </a:custGeom>
            <a:solidFill>
              <a:srgbClr val="ECBABA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59" name="Google Shape;2741;p32"/>
            <p:cNvSpPr/>
            <p:nvPr/>
          </p:nvSpPr>
          <p:spPr>
            <a:xfrm>
              <a:off x="6477526" y="1151214"/>
              <a:ext cx="571565" cy="571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842" y="0"/>
                    <a:pt x="0" y="4842"/>
                    <a:pt x="0" y="10789"/>
                  </a:cubicBezTo>
                  <a:cubicBezTo>
                    <a:pt x="0" y="16759"/>
                    <a:pt x="4842" y="21600"/>
                    <a:pt x="10811" y="21600"/>
                  </a:cubicBezTo>
                  <a:cubicBezTo>
                    <a:pt x="16759" y="21600"/>
                    <a:pt x="21600" y="16759"/>
                    <a:pt x="21600" y="10789"/>
                  </a:cubicBezTo>
                  <a:cubicBezTo>
                    <a:pt x="21600" y="4842"/>
                    <a:pt x="16759" y="0"/>
                    <a:pt x="10811" y="0"/>
                  </a:cubicBezTo>
                  <a:close/>
                </a:path>
              </a:pathLst>
            </a:custGeom>
            <a:solidFill>
              <a:srgbClr val="FDF3B4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1219200" rtl="0">
                <a:defRPr b="1" sz="1800"/>
              </a:lvl1pPr>
            </a:lstStyle>
            <a:p>
              <a:pPr/>
              <a:r>
                <a:t>-٢</a:t>
              </a:r>
            </a:p>
          </p:txBody>
        </p:sp>
        <p:sp>
          <p:nvSpPr>
            <p:cNvPr id="3660" name="Google Shape;2746;p32"/>
            <p:cNvSpPr/>
            <p:nvPr/>
          </p:nvSpPr>
          <p:spPr>
            <a:xfrm>
              <a:off x="378761" y="2838510"/>
              <a:ext cx="639363" cy="639363"/>
            </a:xfrm>
            <a:prstGeom prst="ellipse">
              <a:avLst/>
            </a:prstGeom>
            <a:solidFill>
              <a:srgbClr val="65B96D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1219200" rtl="0">
                <a:defRPr sz="1800"/>
              </a:lvl1pPr>
            </a:lstStyle>
            <a:p>
              <a:pPr/>
              <a:r>
                <a:t>-٢</a:t>
              </a:r>
            </a:p>
          </p:txBody>
        </p:sp>
        <p:sp>
          <p:nvSpPr>
            <p:cNvPr id="3661" name="Google Shape;2751;p32"/>
            <p:cNvSpPr/>
            <p:nvPr/>
          </p:nvSpPr>
          <p:spPr>
            <a:xfrm>
              <a:off x="4869192" y="1245754"/>
              <a:ext cx="569083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2" y="0"/>
                  </a:moveTo>
                  <a:cubicBezTo>
                    <a:pt x="4839" y="0"/>
                    <a:pt x="0" y="4839"/>
                    <a:pt x="0" y="10788"/>
                  </a:cubicBezTo>
                  <a:cubicBezTo>
                    <a:pt x="0" y="16761"/>
                    <a:pt x="4839" y="21600"/>
                    <a:pt x="10812" y="21600"/>
                  </a:cubicBezTo>
                  <a:cubicBezTo>
                    <a:pt x="16761" y="21600"/>
                    <a:pt x="21600" y="16761"/>
                    <a:pt x="21600" y="10788"/>
                  </a:cubicBezTo>
                  <a:cubicBezTo>
                    <a:pt x="21600" y="4839"/>
                    <a:pt x="16761" y="0"/>
                    <a:pt x="10812" y="0"/>
                  </a:cubicBezTo>
                  <a:close/>
                </a:path>
              </a:pathLst>
            </a:custGeom>
            <a:solidFill>
              <a:srgbClr val="65B96D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1219200" rtl="0">
                <a:defRPr sz="1800"/>
              </a:lvl1pPr>
            </a:lstStyle>
            <a:p>
              <a:pPr/>
              <a:r>
                <a:t>|-٤|</a:t>
              </a:r>
            </a:p>
          </p:txBody>
        </p:sp>
        <p:sp>
          <p:nvSpPr>
            <p:cNvPr id="3662" name="Google Shape;2757;p32"/>
            <p:cNvSpPr/>
            <p:nvPr/>
          </p:nvSpPr>
          <p:spPr>
            <a:xfrm>
              <a:off x="6210097" y="1789304"/>
              <a:ext cx="569083" cy="5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2" y="0"/>
                  </a:moveTo>
                  <a:cubicBezTo>
                    <a:pt x="4839" y="0"/>
                    <a:pt x="0" y="4816"/>
                    <a:pt x="0" y="10789"/>
                  </a:cubicBezTo>
                  <a:cubicBezTo>
                    <a:pt x="0" y="16761"/>
                    <a:pt x="4839" y="21600"/>
                    <a:pt x="10812" y="21600"/>
                  </a:cubicBezTo>
                  <a:cubicBezTo>
                    <a:pt x="16784" y="21600"/>
                    <a:pt x="21600" y="16761"/>
                    <a:pt x="21600" y="10789"/>
                  </a:cubicBezTo>
                  <a:cubicBezTo>
                    <a:pt x="21600" y="4816"/>
                    <a:pt x="16784" y="0"/>
                    <a:pt x="10812" y="0"/>
                  </a:cubicBezTo>
                  <a:close/>
                </a:path>
              </a:pathLst>
            </a:custGeom>
            <a:solidFill>
              <a:srgbClr val="ECBABA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63" name="Google Shape;2758;p32"/>
            <p:cNvSpPr/>
            <p:nvPr/>
          </p:nvSpPr>
          <p:spPr>
            <a:xfrm>
              <a:off x="6047093" y="2153124"/>
              <a:ext cx="393710" cy="117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600" fill="norm" stroke="1" extrusionOk="0">
                  <a:moveTo>
                    <a:pt x="20728" y="0"/>
                  </a:moveTo>
                  <a:cubicBezTo>
                    <a:pt x="20407" y="0"/>
                    <a:pt x="19994" y="1434"/>
                    <a:pt x="19663" y="1839"/>
                  </a:cubicBezTo>
                  <a:cubicBezTo>
                    <a:pt x="19101" y="2570"/>
                    <a:pt x="18496" y="2791"/>
                    <a:pt x="17901" y="2791"/>
                  </a:cubicBezTo>
                  <a:cubicBezTo>
                    <a:pt x="17752" y="2791"/>
                    <a:pt x="17603" y="2777"/>
                    <a:pt x="17456" y="2753"/>
                  </a:cubicBezTo>
                  <a:cubicBezTo>
                    <a:pt x="14716" y="2753"/>
                    <a:pt x="11964" y="1627"/>
                    <a:pt x="9232" y="1627"/>
                  </a:cubicBezTo>
                  <a:cubicBezTo>
                    <a:pt x="7696" y="1627"/>
                    <a:pt x="6167" y="1983"/>
                    <a:pt x="4649" y="3099"/>
                  </a:cubicBezTo>
                  <a:cubicBezTo>
                    <a:pt x="3613" y="3903"/>
                    <a:pt x="2610" y="4933"/>
                    <a:pt x="1708" y="6882"/>
                  </a:cubicBezTo>
                  <a:cubicBezTo>
                    <a:pt x="1173" y="8028"/>
                    <a:pt x="670" y="9515"/>
                    <a:pt x="336" y="11580"/>
                  </a:cubicBezTo>
                  <a:cubicBezTo>
                    <a:pt x="2" y="13529"/>
                    <a:pt x="-98" y="16051"/>
                    <a:pt x="103" y="18116"/>
                  </a:cubicBezTo>
                  <a:cubicBezTo>
                    <a:pt x="315" y="20094"/>
                    <a:pt x="860" y="21600"/>
                    <a:pt x="1434" y="21600"/>
                  </a:cubicBezTo>
                  <a:cubicBezTo>
                    <a:pt x="1491" y="21600"/>
                    <a:pt x="1549" y="21581"/>
                    <a:pt x="1607" y="21552"/>
                  </a:cubicBezTo>
                  <a:cubicBezTo>
                    <a:pt x="2042" y="21205"/>
                    <a:pt x="2443" y="20060"/>
                    <a:pt x="2811" y="19145"/>
                  </a:cubicBezTo>
                  <a:cubicBezTo>
                    <a:pt x="3446" y="17538"/>
                    <a:pt x="4182" y="16739"/>
                    <a:pt x="4951" y="16393"/>
                  </a:cubicBezTo>
                  <a:cubicBezTo>
                    <a:pt x="5253" y="16258"/>
                    <a:pt x="5558" y="16200"/>
                    <a:pt x="5864" y="16200"/>
                  </a:cubicBezTo>
                  <a:cubicBezTo>
                    <a:pt x="6574" y="16200"/>
                    <a:pt x="7292" y="16498"/>
                    <a:pt x="7994" y="16739"/>
                  </a:cubicBezTo>
                  <a:lnTo>
                    <a:pt x="11404" y="18226"/>
                  </a:lnTo>
                  <a:cubicBezTo>
                    <a:pt x="12421" y="18640"/>
                    <a:pt x="13410" y="19049"/>
                    <a:pt x="14423" y="19049"/>
                  </a:cubicBezTo>
                  <a:cubicBezTo>
                    <a:pt x="14542" y="19049"/>
                    <a:pt x="14661" y="19044"/>
                    <a:pt x="14781" y="19030"/>
                  </a:cubicBezTo>
                  <a:cubicBezTo>
                    <a:pt x="15918" y="18799"/>
                    <a:pt x="17055" y="18000"/>
                    <a:pt x="18125" y="16508"/>
                  </a:cubicBezTo>
                  <a:cubicBezTo>
                    <a:pt x="18726" y="15704"/>
                    <a:pt x="19295" y="14674"/>
                    <a:pt x="19764" y="13072"/>
                  </a:cubicBezTo>
                  <a:cubicBezTo>
                    <a:pt x="20398" y="11007"/>
                    <a:pt x="21502" y="4245"/>
                    <a:pt x="21067" y="919"/>
                  </a:cubicBezTo>
                  <a:cubicBezTo>
                    <a:pt x="20978" y="245"/>
                    <a:pt x="20862" y="0"/>
                    <a:pt x="20728" y="0"/>
                  </a:cubicBezTo>
                  <a:close/>
                </a:path>
              </a:pathLst>
            </a:custGeom>
            <a:solidFill>
              <a:srgbClr val="65B9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64" name="Google Shape;2759;p32"/>
            <p:cNvSpPr/>
            <p:nvPr/>
          </p:nvSpPr>
          <p:spPr>
            <a:xfrm>
              <a:off x="6508007" y="1764442"/>
              <a:ext cx="182215" cy="261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1" h="21600" fill="norm" stroke="1" extrusionOk="0">
                  <a:moveTo>
                    <a:pt x="9245" y="0"/>
                  </a:moveTo>
                  <a:cubicBezTo>
                    <a:pt x="6634" y="1642"/>
                    <a:pt x="4517" y="3848"/>
                    <a:pt x="3106" y="6310"/>
                  </a:cubicBezTo>
                  <a:cubicBezTo>
                    <a:pt x="2045" y="8107"/>
                    <a:pt x="-919" y="13954"/>
                    <a:pt x="281" y="16059"/>
                  </a:cubicBezTo>
                  <a:cubicBezTo>
                    <a:pt x="842" y="17015"/>
                    <a:pt x="2431" y="17203"/>
                    <a:pt x="4194" y="17203"/>
                  </a:cubicBezTo>
                  <a:cubicBezTo>
                    <a:pt x="5327" y="17203"/>
                    <a:pt x="6533" y="17125"/>
                    <a:pt x="7585" y="17125"/>
                  </a:cubicBezTo>
                  <a:cubicBezTo>
                    <a:pt x="8409" y="17125"/>
                    <a:pt x="9141" y="17173"/>
                    <a:pt x="9669" y="17341"/>
                  </a:cubicBezTo>
                  <a:cubicBezTo>
                    <a:pt x="11083" y="17802"/>
                    <a:pt x="20542" y="20572"/>
                    <a:pt x="20681" y="21600"/>
                  </a:cubicBezTo>
                  <a:cubicBezTo>
                    <a:pt x="20328" y="17649"/>
                    <a:pt x="18493" y="13749"/>
                    <a:pt x="16587" y="9953"/>
                  </a:cubicBezTo>
                  <a:cubicBezTo>
                    <a:pt x="14824" y="6362"/>
                    <a:pt x="12847" y="2615"/>
                    <a:pt x="9245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65" name="Google Shape;2760;p32"/>
            <p:cNvSpPr/>
            <p:nvPr/>
          </p:nvSpPr>
          <p:spPr>
            <a:xfrm>
              <a:off x="6533814" y="1802388"/>
              <a:ext cx="102320" cy="17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2" h="21600" fill="norm" stroke="1" extrusionOk="0">
                  <a:moveTo>
                    <a:pt x="10622" y="0"/>
                  </a:moveTo>
                  <a:cubicBezTo>
                    <a:pt x="7571" y="1499"/>
                    <a:pt x="6042" y="3975"/>
                    <a:pt x="4756" y="6299"/>
                  </a:cubicBezTo>
                  <a:cubicBezTo>
                    <a:pt x="3814" y="7723"/>
                    <a:pt x="2991" y="9225"/>
                    <a:pt x="2173" y="10649"/>
                  </a:cubicBezTo>
                  <a:cubicBezTo>
                    <a:pt x="58" y="14173"/>
                    <a:pt x="-2288" y="16649"/>
                    <a:pt x="4519" y="17924"/>
                  </a:cubicBezTo>
                  <a:cubicBezTo>
                    <a:pt x="6747" y="18299"/>
                    <a:pt x="18839" y="19802"/>
                    <a:pt x="19312" y="21600"/>
                  </a:cubicBezTo>
                  <a:cubicBezTo>
                    <a:pt x="17547" y="14249"/>
                    <a:pt x="14614" y="6973"/>
                    <a:pt x="106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66" name="Google Shape;2761;p32"/>
            <p:cNvSpPr/>
            <p:nvPr/>
          </p:nvSpPr>
          <p:spPr>
            <a:xfrm>
              <a:off x="6055132" y="1871229"/>
              <a:ext cx="795558" cy="44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fill="norm" stroke="1" extrusionOk="0">
                  <a:moveTo>
                    <a:pt x="2550" y="0"/>
                  </a:moveTo>
                  <a:cubicBezTo>
                    <a:pt x="1962" y="0"/>
                    <a:pt x="1372" y="32"/>
                    <a:pt x="782" y="99"/>
                  </a:cubicBezTo>
                  <a:cubicBezTo>
                    <a:pt x="-80" y="2450"/>
                    <a:pt x="-246" y="5613"/>
                    <a:pt x="368" y="8235"/>
                  </a:cubicBezTo>
                  <a:cubicBezTo>
                    <a:pt x="483" y="7240"/>
                    <a:pt x="1712" y="7240"/>
                    <a:pt x="1712" y="7240"/>
                  </a:cubicBezTo>
                  <a:lnTo>
                    <a:pt x="2839" y="9862"/>
                  </a:lnTo>
                  <a:cubicBezTo>
                    <a:pt x="3801" y="9139"/>
                    <a:pt x="4249" y="8476"/>
                    <a:pt x="5228" y="7753"/>
                  </a:cubicBezTo>
                  <a:cubicBezTo>
                    <a:pt x="5295" y="8898"/>
                    <a:pt x="5593" y="9982"/>
                    <a:pt x="6041" y="10826"/>
                  </a:cubicBezTo>
                  <a:cubicBezTo>
                    <a:pt x="6672" y="10073"/>
                    <a:pt x="7302" y="9320"/>
                    <a:pt x="7933" y="8596"/>
                  </a:cubicBezTo>
                  <a:cubicBezTo>
                    <a:pt x="8347" y="9953"/>
                    <a:pt x="8762" y="11308"/>
                    <a:pt x="9160" y="12695"/>
                  </a:cubicBezTo>
                  <a:cubicBezTo>
                    <a:pt x="9625" y="12152"/>
                    <a:pt x="10073" y="11580"/>
                    <a:pt x="10521" y="11037"/>
                  </a:cubicBezTo>
                  <a:cubicBezTo>
                    <a:pt x="10388" y="13116"/>
                    <a:pt x="9724" y="15075"/>
                    <a:pt x="8762" y="16190"/>
                  </a:cubicBezTo>
                  <a:cubicBezTo>
                    <a:pt x="8431" y="15677"/>
                    <a:pt x="8115" y="15136"/>
                    <a:pt x="7783" y="14593"/>
                  </a:cubicBezTo>
                  <a:cubicBezTo>
                    <a:pt x="7568" y="15256"/>
                    <a:pt x="7368" y="15919"/>
                    <a:pt x="7153" y="16582"/>
                  </a:cubicBezTo>
                  <a:cubicBezTo>
                    <a:pt x="6340" y="15828"/>
                    <a:pt x="5527" y="15105"/>
                    <a:pt x="4714" y="14381"/>
                  </a:cubicBezTo>
                  <a:cubicBezTo>
                    <a:pt x="4532" y="15105"/>
                    <a:pt x="4332" y="15828"/>
                    <a:pt x="4134" y="16551"/>
                  </a:cubicBezTo>
                  <a:cubicBezTo>
                    <a:pt x="3801" y="15888"/>
                    <a:pt x="3470" y="15225"/>
                    <a:pt x="3138" y="14562"/>
                  </a:cubicBezTo>
                  <a:cubicBezTo>
                    <a:pt x="2690" y="15677"/>
                    <a:pt x="2259" y="16822"/>
                    <a:pt x="1827" y="17967"/>
                  </a:cubicBezTo>
                  <a:cubicBezTo>
                    <a:pt x="2823" y="19505"/>
                    <a:pt x="4183" y="20107"/>
                    <a:pt x="5494" y="20258"/>
                  </a:cubicBezTo>
                  <a:cubicBezTo>
                    <a:pt x="5763" y="20283"/>
                    <a:pt x="6032" y="20292"/>
                    <a:pt x="6301" y="20292"/>
                  </a:cubicBezTo>
                  <a:cubicBezTo>
                    <a:pt x="7193" y="20292"/>
                    <a:pt x="8084" y="20188"/>
                    <a:pt x="8976" y="20188"/>
                  </a:cubicBezTo>
                  <a:cubicBezTo>
                    <a:pt x="9126" y="20188"/>
                    <a:pt x="9276" y="20190"/>
                    <a:pt x="9425" y="20198"/>
                  </a:cubicBezTo>
                  <a:cubicBezTo>
                    <a:pt x="11763" y="20368"/>
                    <a:pt x="14055" y="21600"/>
                    <a:pt x="16387" y="21600"/>
                  </a:cubicBezTo>
                  <a:cubicBezTo>
                    <a:pt x="16538" y="21600"/>
                    <a:pt x="16690" y="21595"/>
                    <a:pt x="16842" y="21584"/>
                  </a:cubicBezTo>
                  <a:cubicBezTo>
                    <a:pt x="18019" y="21494"/>
                    <a:pt x="19231" y="20981"/>
                    <a:pt x="20093" y="19535"/>
                  </a:cubicBezTo>
                  <a:cubicBezTo>
                    <a:pt x="21039" y="17937"/>
                    <a:pt x="21354" y="15376"/>
                    <a:pt x="21171" y="13057"/>
                  </a:cubicBezTo>
                  <a:cubicBezTo>
                    <a:pt x="20989" y="10706"/>
                    <a:pt x="20342" y="8596"/>
                    <a:pt x="19579" y="6668"/>
                  </a:cubicBezTo>
                  <a:cubicBezTo>
                    <a:pt x="19015" y="5222"/>
                    <a:pt x="15879" y="3414"/>
                    <a:pt x="14917" y="3233"/>
                  </a:cubicBezTo>
                  <a:lnTo>
                    <a:pt x="15713" y="3564"/>
                  </a:lnTo>
                  <a:cubicBezTo>
                    <a:pt x="11379" y="1783"/>
                    <a:pt x="6980" y="0"/>
                    <a:pt x="2550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67" name="Google Shape;2762;p32"/>
            <p:cNvSpPr/>
            <p:nvPr/>
          </p:nvSpPr>
          <p:spPr>
            <a:xfrm>
              <a:off x="6054135" y="1861383"/>
              <a:ext cx="98390" cy="6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4417" y="0"/>
                  </a:moveTo>
                  <a:cubicBezTo>
                    <a:pt x="3526" y="0"/>
                    <a:pt x="2646" y="166"/>
                    <a:pt x="1872" y="814"/>
                  </a:cubicBezTo>
                  <a:cubicBezTo>
                    <a:pt x="-1303" y="3190"/>
                    <a:pt x="223" y="11298"/>
                    <a:pt x="1621" y="14862"/>
                  </a:cubicBezTo>
                  <a:cubicBezTo>
                    <a:pt x="3217" y="18875"/>
                    <a:pt x="5997" y="21600"/>
                    <a:pt x="8937" y="21600"/>
                  </a:cubicBezTo>
                  <a:cubicBezTo>
                    <a:pt x="9038" y="21600"/>
                    <a:pt x="9139" y="21592"/>
                    <a:pt x="9246" y="21592"/>
                  </a:cubicBezTo>
                  <a:cubicBezTo>
                    <a:pt x="11402" y="21392"/>
                    <a:pt x="13312" y="19614"/>
                    <a:pt x="14961" y="17438"/>
                  </a:cubicBezTo>
                  <a:cubicBezTo>
                    <a:pt x="16487" y="15261"/>
                    <a:pt x="17757" y="12486"/>
                    <a:pt x="18904" y="9919"/>
                  </a:cubicBezTo>
                  <a:cubicBezTo>
                    <a:pt x="19662" y="8333"/>
                    <a:pt x="20297" y="6555"/>
                    <a:pt x="20046" y="4578"/>
                  </a:cubicBezTo>
                  <a:cubicBezTo>
                    <a:pt x="19918" y="3190"/>
                    <a:pt x="19027" y="2002"/>
                    <a:pt x="18013" y="1412"/>
                  </a:cubicBezTo>
                  <a:cubicBezTo>
                    <a:pt x="17122" y="814"/>
                    <a:pt x="16108" y="814"/>
                    <a:pt x="15089" y="615"/>
                  </a:cubicBezTo>
                  <a:cubicBezTo>
                    <a:pt x="12549" y="615"/>
                    <a:pt x="10009" y="424"/>
                    <a:pt x="7336" y="224"/>
                  </a:cubicBezTo>
                  <a:cubicBezTo>
                    <a:pt x="6455" y="224"/>
                    <a:pt x="5431" y="0"/>
                    <a:pt x="4417" y="0"/>
                  </a:cubicBezTo>
                  <a:close/>
                </a:path>
              </a:pathLst>
            </a:custGeom>
            <a:solidFill>
              <a:srgbClr val="352D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68" name="Google Shape;2763;p32"/>
            <p:cNvSpPr/>
            <p:nvPr/>
          </p:nvSpPr>
          <p:spPr>
            <a:xfrm>
              <a:off x="6491200" y="2007346"/>
              <a:ext cx="215814" cy="7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3035" y="0"/>
                  </a:moveTo>
                  <a:cubicBezTo>
                    <a:pt x="1656" y="0"/>
                    <a:pt x="1" y="79"/>
                    <a:pt x="1" y="79"/>
                  </a:cubicBezTo>
                  <a:cubicBezTo>
                    <a:pt x="-62" y="3484"/>
                    <a:pt x="2855" y="9911"/>
                    <a:pt x="3600" y="11800"/>
                  </a:cubicBezTo>
                  <a:cubicBezTo>
                    <a:pt x="4778" y="14633"/>
                    <a:pt x="6084" y="16521"/>
                    <a:pt x="7510" y="18220"/>
                  </a:cubicBezTo>
                  <a:cubicBezTo>
                    <a:pt x="9144" y="20068"/>
                    <a:pt x="10885" y="21600"/>
                    <a:pt x="12598" y="21600"/>
                  </a:cubicBezTo>
                  <a:cubicBezTo>
                    <a:pt x="13161" y="21600"/>
                    <a:pt x="13724" y="21433"/>
                    <a:pt x="14276" y="21060"/>
                  </a:cubicBezTo>
                  <a:cubicBezTo>
                    <a:pt x="14959" y="20680"/>
                    <a:pt x="15580" y="19926"/>
                    <a:pt x="16077" y="18600"/>
                  </a:cubicBezTo>
                  <a:cubicBezTo>
                    <a:pt x="16450" y="17847"/>
                    <a:pt x="20855" y="6697"/>
                    <a:pt x="21538" y="1595"/>
                  </a:cubicBezTo>
                  <a:cubicBezTo>
                    <a:pt x="19677" y="1595"/>
                    <a:pt x="7820" y="460"/>
                    <a:pt x="4656" y="79"/>
                  </a:cubicBezTo>
                  <a:cubicBezTo>
                    <a:pt x="4346" y="16"/>
                    <a:pt x="3725" y="0"/>
                    <a:pt x="303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69" name="Google Shape;2764;p32"/>
            <p:cNvSpPr/>
            <p:nvPr/>
          </p:nvSpPr>
          <p:spPr>
            <a:xfrm>
              <a:off x="6560236" y="2015703"/>
              <a:ext cx="23010" cy="2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06" y="0"/>
                  </a:moveTo>
                  <a:cubicBezTo>
                    <a:pt x="5247" y="0"/>
                    <a:pt x="0" y="4658"/>
                    <a:pt x="0" y="10518"/>
                  </a:cubicBezTo>
                  <a:cubicBezTo>
                    <a:pt x="0" y="16917"/>
                    <a:pt x="5247" y="21600"/>
                    <a:pt x="11106" y="21600"/>
                  </a:cubicBezTo>
                  <a:cubicBezTo>
                    <a:pt x="16942" y="21600"/>
                    <a:pt x="21600" y="16917"/>
                    <a:pt x="21600" y="10518"/>
                  </a:cubicBezTo>
                  <a:cubicBezTo>
                    <a:pt x="21600" y="4658"/>
                    <a:pt x="16942" y="0"/>
                    <a:pt x="11106" y="0"/>
                  </a:cubicBezTo>
                  <a:close/>
                </a:path>
              </a:pathLst>
            </a:custGeom>
            <a:solidFill>
              <a:srgbClr val="352D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70" name="Google Shape;2765;p32"/>
            <p:cNvSpPr/>
            <p:nvPr/>
          </p:nvSpPr>
          <p:spPr>
            <a:xfrm>
              <a:off x="6672767" y="1794919"/>
              <a:ext cx="159881" cy="28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18145" y="0"/>
                  </a:moveTo>
                  <a:cubicBezTo>
                    <a:pt x="14351" y="909"/>
                    <a:pt x="10889" y="2393"/>
                    <a:pt x="8005" y="4262"/>
                  </a:cubicBezTo>
                  <a:cubicBezTo>
                    <a:pt x="5941" y="5651"/>
                    <a:pt x="-242" y="10152"/>
                    <a:pt x="7" y="12308"/>
                  </a:cubicBezTo>
                  <a:cubicBezTo>
                    <a:pt x="253" y="14368"/>
                    <a:pt x="7593" y="14320"/>
                    <a:pt x="9736" y="15470"/>
                  </a:cubicBezTo>
                  <a:cubicBezTo>
                    <a:pt x="11051" y="16138"/>
                    <a:pt x="20070" y="20617"/>
                    <a:pt x="19634" y="21592"/>
                  </a:cubicBezTo>
                  <a:cubicBezTo>
                    <a:pt x="21358" y="18002"/>
                    <a:pt x="21278" y="14173"/>
                    <a:pt x="21112" y="10440"/>
                  </a:cubicBezTo>
                  <a:cubicBezTo>
                    <a:pt x="21029" y="6848"/>
                    <a:pt x="20783" y="3113"/>
                    <a:pt x="18145" y="0"/>
                  </a:cubicBezTo>
                  <a:close/>
                  <a:moveTo>
                    <a:pt x="19634" y="21592"/>
                  </a:moveTo>
                  <a:cubicBezTo>
                    <a:pt x="19630" y="21594"/>
                    <a:pt x="19630" y="21598"/>
                    <a:pt x="19627" y="21600"/>
                  </a:cubicBezTo>
                  <a:cubicBezTo>
                    <a:pt x="19630" y="21598"/>
                    <a:pt x="19630" y="21594"/>
                    <a:pt x="19634" y="21592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71" name="Google Shape;2766;p32"/>
            <p:cNvSpPr/>
            <p:nvPr/>
          </p:nvSpPr>
          <p:spPr>
            <a:xfrm>
              <a:off x="6703340" y="1830984"/>
              <a:ext cx="94866" cy="184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9" h="21600" fill="norm" stroke="1" extrusionOk="0">
                  <a:moveTo>
                    <a:pt x="18433" y="0"/>
                  </a:moveTo>
                  <a:cubicBezTo>
                    <a:pt x="14673" y="873"/>
                    <a:pt x="12003" y="2764"/>
                    <a:pt x="9455" y="4654"/>
                  </a:cubicBezTo>
                  <a:cubicBezTo>
                    <a:pt x="7875" y="5818"/>
                    <a:pt x="6178" y="6981"/>
                    <a:pt x="4599" y="8145"/>
                  </a:cubicBezTo>
                  <a:cubicBezTo>
                    <a:pt x="838" y="10982"/>
                    <a:pt x="-2800" y="12799"/>
                    <a:pt x="3146" y="15272"/>
                  </a:cubicBezTo>
                  <a:cubicBezTo>
                    <a:pt x="5210" y="16073"/>
                    <a:pt x="16252" y="19926"/>
                    <a:pt x="15763" y="21600"/>
                  </a:cubicBezTo>
                  <a:cubicBezTo>
                    <a:pt x="17827" y="14472"/>
                    <a:pt x="18800" y="7271"/>
                    <a:pt x="1843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72" name="Google Shape;2767;p32"/>
            <p:cNvSpPr/>
            <p:nvPr/>
          </p:nvSpPr>
          <p:spPr>
            <a:xfrm>
              <a:off x="3372790" y="1635690"/>
              <a:ext cx="662998" cy="66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3" y="0"/>
                    <a:pt x="0" y="4839"/>
                    <a:pt x="0" y="10810"/>
                  </a:cubicBezTo>
                  <a:cubicBezTo>
                    <a:pt x="0" y="16762"/>
                    <a:pt x="4843" y="21600"/>
                    <a:pt x="10800" y="21600"/>
                  </a:cubicBezTo>
                  <a:cubicBezTo>
                    <a:pt x="16777" y="21600"/>
                    <a:pt x="21600" y="16762"/>
                    <a:pt x="21600" y="10810"/>
                  </a:cubicBezTo>
                  <a:cubicBezTo>
                    <a:pt x="21600" y="4839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CBABA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73" name="Google Shape;2768;p32"/>
            <p:cNvSpPr/>
            <p:nvPr/>
          </p:nvSpPr>
          <p:spPr>
            <a:xfrm>
              <a:off x="3681297" y="2015050"/>
              <a:ext cx="393998" cy="116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443" y="0"/>
                  </a:moveTo>
                  <a:cubicBezTo>
                    <a:pt x="307" y="0"/>
                    <a:pt x="186" y="251"/>
                    <a:pt x="98" y="928"/>
                  </a:cubicBezTo>
                  <a:cubicBezTo>
                    <a:pt x="-335" y="4145"/>
                    <a:pt x="767" y="10933"/>
                    <a:pt x="1401" y="13121"/>
                  </a:cubicBezTo>
                  <a:cubicBezTo>
                    <a:pt x="1869" y="14730"/>
                    <a:pt x="2435" y="15653"/>
                    <a:pt x="3036" y="16455"/>
                  </a:cubicBezTo>
                  <a:cubicBezTo>
                    <a:pt x="4105" y="17952"/>
                    <a:pt x="5240" y="18875"/>
                    <a:pt x="6374" y="18986"/>
                  </a:cubicBezTo>
                  <a:cubicBezTo>
                    <a:pt x="6583" y="19030"/>
                    <a:pt x="6792" y="19049"/>
                    <a:pt x="7000" y="19049"/>
                  </a:cubicBezTo>
                  <a:cubicBezTo>
                    <a:pt x="7926" y="19049"/>
                    <a:pt x="8847" y="18672"/>
                    <a:pt x="9747" y="18300"/>
                  </a:cubicBezTo>
                  <a:cubicBezTo>
                    <a:pt x="10881" y="17721"/>
                    <a:pt x="12017" y="17262"/>
                    <a:pt x="13152" y="16803"/>
                  </a:cubicBezTo>
                  <a:cubicBezTo>
                    <a:pt x="13820" y="16493"/>
                    <a:pt x="14502" y="16189"/>
                    <a:pt x="15179" y="16189"/>
                  </a:cubicBezTo>
                  <a:cubicBezTo>
                    <a:pt x="15519" y="16189"/>
                    <a:pt x="15857" y="16266"/>
                    <a:pt x="16190" y="16455"/>
                  </a:cubicBezTo>
                  <a:cubicBezTo>
                    <a:pt x="16958" y="16803"/>
                    <a:pt x="17693" y="17609"/>
                    <a:pt x="18327" y="19102"/>
                  </a:cubicBezTo>
                  <a:cubicBezTo>
                    <a:pt x="18728" y="20025"/>
                    <a:pt x="19095" y="21291"/>
                    <a:pt x="19528" y="21518"/>
                  </a:cubicBezTo>
                  <a:cubicBezTo>
                    <a:pt x="19602" y="21571"/>
                    <a:pt x="19675" y="21600"/>
                    <a:pt x="19748" y="21600"/>
                  </a:cubicBezTo>
                  <a:cubicBezTo>
                    <a:pt x="20305" y="21600"/>
                    <a:pt x="20825" y="20117"/>
                    <a:pt x="21031" y="18184"/>
                  </a:cubicBezTo>
                  <a:cubicBezTo>
                    <a:pt x="21265" y="15996"/>
                    <a:pt x="21130" y="13464"/>
                    <a:pt x="20797" y="11508"/>
                  </a:cubicBezTo>
                  <a:cubicBezTo>
                    <a:pt x="20497" y="9556"/>
                    <a:pt x="19996" y="8058"/>
                    <a:pt x="19429" y="6909"/>
                  </a:cubicBezTo>
                  <a:cubicBezTo>
                    <a:pt x="18527" y="4952"/>
                    <a:pt x="17526" y="3802"/>
                    <a:pt x="16490" y="3111"/>
                  </a:cubicBezTo>
                  <a:cubicBezTo>
                    <a:pt x="14959" y="1971"/>
                    <a:pt x="13406" y="1604"/>
                    <a:pt x="11840" y="1604"/>
                  </a:cubicBezTo>
                  <a:cubicBezTo>
                    <a:pt x="9142" y="1604"/>
                    <a:pt x="6409" y="2696"/>
                    <a:pt x="3704" y="2768"/>
                  </a:cubicBezTo>
                  <a:cubicBezTo>
                    <a:pt x="2969" y="2768"/>
                    <a:pt x="2202" y="2768"/>
                    <a:pt x="1501" y="1845"/>
                  </a:cubicBezTo>
                  <a:cubicBezTo>
                    <a:pt x="1194" y="1440"/>
                    <a:pt x="771" y="0"/>
                    <a:pt x="443" y="0"/>
                  </a:cubicBezTo>
                  <a:close/>
                </a:path>
              </a:pathLst>
            </a:custGeom>
            <a:solidFill>
              <a:srgbClr val="65B9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74" name="Google Shape;2769;p32"/>
            <p:cNvSpPr/>
            <p:nvPr/>
          </p:nvSpPr>
          <p:spPr>
            <a:xfrm>
              <a:off x="3432492" y="1625740"/>
              <a:ext cx="181613" cy="262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fill="norm" stroke="1" extrusionOk="0">
                  <a:moveTo>
                    <a:pt x="11401" y="0"/>
                  </a:moveTo>
                  <a:cubicBezTo>
                    <a:pt x="7791" y="2663"/>
                    <a:pt x="5807" y="6398"/>
                    <a:pt x="4038" y="9981"/>
                  </a:cubicBezTo>
                  <a:cubicBezTo>
                    <a:pt x="2126" y="13768"/>
                    <a:pt x="282" y="17607"/>
                    <a:pt x="0" y="21600"/>
                  </a:cubicBezTo>
                  <a:cubicBezTo>
                    <a:pt x="71" y="20525"/>
                    <a:pt x="9560" y="17761"/>
                    <a:pt x="10975" y="17351"/>
                  </a:cubicBezTo>
                  <a:cubicBezTo>
                    <a:pt x="11508" y="17183"/>
                    <a:pt x="12239" y="17136"/>
                    <a:pt x="13066" y="17136"/>
                  </a:cubicBezTo>
                  <a:cubicBezTo>
                    <a:pt x="14124" y="17136"/>
                    <a:pt x="15332" y="17213"/>
                    <a:pt x="16468" y="17213"/>
                  </a:cubicBezTo>
                  <a:cubicBezTo>
                    <a:pt x="18240" y="17213"/>
                    <a:pt x="19834" y="17026"/>
                    <a:pt x="20396" y="16072"/>
                  </a:cubicBezTo>
                  <a:cubicBezTo>
                    <a:pt x="21600" y="13923"/>
                    <a:pt x="18623" y="8139"/>
                    <a:pt x="17562" y="6347"/>
                  </a:cubicBezTo>
                  <a:cubicBezTo>
                    <a:pt x="16146" y="3890"/>
                    <a:pt x="14020" y="1689"/>
                    <a:pt x="11401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75" name="Google Shape;2770;p32"/>
            <p:cNvSpPr/>
            <p:nvPr/>
          </p:nvSpPr>
          <p:spPr>
            <a:xfrm>
              <a:off x="3485978" y="1664314"/>
              <a:ext cx="102476" cy="17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685" y="0"/>
                  </a:moveTo>
                  <a:cubicBezTo>
                    <a:pt x="4698" y="6973"/>
                    <a:pt x="1760" y="14176"/>
                    <a:pt x="0" y="21600"/>
                  </a:cubicBezTo>
                  <a:cubicBezTo>
                    <a:pt x="468" y="19802"/>
                    <a:pt x="12560" y="18299"/>
                    <a:pt x="14911" y="17852"/>
                  </a:cubicBezTo>
                  <a:cubicBezTo>
                    <a:pt x="21600" y="16652"/>
                    <a:pt x="19254" y="14101"/>
                    <a:pt x="17257" y="10649"/>
                  </a:cubicBezTo>
                  <a:cubicBezTo>
                    <a:pt x="16316" y="9150"/>
                    <a:pt x="15498" y="7726"/>
                    <a:pt x="14556" y="6224"/>
                  </a:cubicBezTo>
                  <a:cubicBezTo>
                    <a:pt x="13265" y="3899"/>
                    <a:pt x="11741" y="1499"/>
                    <a:pt x="8685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76" name="Google Shape;2771;p32"/>
            <p:cNvSpPr/>
            <p:nvPr/>
          </p:nvSpPr>
          <p:spPr>
            <a:xfrm>
              <a:off x="3271436" y="1732737"/>
              <a:ext cx="795558" cy="445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fill="norm" stroke="1" extrusionOk="0">
                  <a:moveTo>
                    <a:pt x="18748" y="0"/>
                  </a:moveTo>
                  <a:cubicBezTo>
                    <a:pt x="14292" y="0"/>
                    <a:pt x="9867" y="1793"/>
                    <a:pt x="5508" y="3585"/>
                  </a:cubicBezTo>
                  <a:lnTo>
                    <a:pt x="6304" y="3254"/>
                  </a:lnTo>
                  <a:cubicBezTo>
                    <a:pt x="5341" y="3404"/>
                    <a:pt x="2206" y="5243"/>
                    <a:pt x="1642" y="6690"/>
                  </a:cubicBezTo>
                  <a:cubicBezTo>
                    <a:pt x="879" y="8588"/>
                    <a:pt x="248" y="10728"/>
                    <a:pt x="50" y="13050"/>
                  </a:cubicBezTo>
                  <a:cubicBezTo>
                    <a:pt x="-133" y="15371"/>
                    <a:pt x="182" y="17932"/>
                    <a:pt x="1128" y="19560"/>
                  </a:cubicBezTo>
                  <a:cubicBezTo>
                    <a:pt x="1990" y="21006"/>
                    <a:pt x="3218" y="21489"/>
                    <a:pt x="4379" y="21578"/>
                  </a:cubicBezTo>
                  <a:cubicBezTo>
                    <a:pt x="4551" y="21594"/>
                    <a:pt x="4723" y="21600"/>
                    <a:pt x="4894" y="21600"/>
                  </a:cubicBezTo>
                  <a:cubicBezTo>
                    <a:pt x="7205" y="21600"/>
                    <a:pt x="9479" y="20364"/>
                    <a:pt x="11795" y="20223"/>
                  </a:cubicBezTo>
                  <a:cubicBezTo>
                    <a:pt x="11991" y="20209"/>
                    <a:pt x="12186" y="20204"/>
                    <a:pt x="12381" y="20204"/>
                  </a:cubicBezTo>
                  <a:cubicBezTo>
                    <a:pt x="13200" y="20204"/>
                    <a:pt x="14019" y="20299"/>
                    <a:pt x="14838" y="20299"/>
                  </a:cubicBezTo>
                  <a:cubicBezTo>
                    <a:pt x="15135" y="20299"/>
                    <a:pt x="15431" y="20286"/>
                    <a:pt x="15727" y="20253"/>
                  </a:cubicBezTo>
                  <a:cubicBezTo>
                    <a:pt x="17038" y="20103"/>
                    <a:pt x="18398" y="19529"/>
                    <a:pt x="19393" y="17963"/>
                  </a:cubicBezTo>
                  <a:cubicBezTo>
                    <a:pt x="18962" y="16848"/>
                    <a:pt x="18531" y="15702"/>
                    <a:pt x="18099" y="14557"/>
                  </a:cubicBezTo>
                  <a:cubicBezTo>
                    <a:pt x="17751" y="15249"/>
                    <a:pt x="17419" y="15912"/>
                    <a:pt x="17087" y="16576"/>
                  </a:cubicBezTo>
                  <a:cubicBezTo>
                    <a:pt x="16888" y="15853"/>
                    <a:pt x="16705" y="15129"/>
                    <a:pt x="16507" y="14376"/>
                  </a:cubicBezTo>
                  <a:cubicBezTo>
                    <a:pt x="15694" y="15129"/>
                    <a:pt x="14881" y="15853"/>
                    <a:pt x="14068" y="16576"/>
                  </a:cubicBezTo>
                  <a:cubicBezTo>
                    <a:pt x="13852" y="15943"/>
                    <a:pt x="13653" y="15280"/>
                    <a:pt x="13438" y="14616"/>
                  </a:cubicBezTo>
                  <a:cubicBezTo>
                    <a:pt x="13122" y="15159"/>
                    <a:pt x="12790" y="15672"/>
                    <a:pt x="12475" y="16214"/>
                  </a:cubicBezTo>
                  <a:cubicBezTo>
                    <a:pt x="11497" y="15068"/>
                    <a:pt x="10833" y="13139"/>
                    <a:pt x="10700" y="11060"/>
                  </a:cubicBezTo>
                  <a:cubicBezTo>
                    <a:pt x="11148" y="11603"/>
                    <a:pt x="11612" y="12146"/>
                    <a:pt x="12060" y="12688"/>
                  </a:cubicBezTo>
                  <a:cubicBezTo>
                    <a:pt x="12475" y="11332"/>
                    <a:pt x="12873" y="9975"/>
                    <a:pt x="13288" y="8588"/>
                  </a:cubicBezTo>
                  <a:cubicBezTo>
                    <a:pt x="13919" y="9343"/>
                    <a:pt x="14549" y="10096"/>
                    <a:pt x="15179" y="10820"/>
                  </a:cubicBezTo>
                  <a:cubicBezTo>
                    <a:pt x="15627" y="10006"/>
                    <a:pt x="15926" y="8891"/>
                    <a:pt x="15992" y="7745"/>
                  </a:cubicBezTo>
                  <a:cubicBezTo>
                    <a:pt x="16971" y="8468"/>
                    <a:pt x="17419" y="9131"/>
                    <a:pt x="18398" y="9855"/>
                  </a:cubicBezTo>
                  <a:lnTo>
                    <a:pt x="19509" y="7263"/>
                  </a:lnTo>
                  <a:cubicBezTo>
                    <a:pt x="19509" y="7263"/>
                    <a:pt x="19513" y="7262"/>
                    <a:pt x="19521" y="7262"/>
                  </a:cubicBezTo>
                  <a:cubicBezTo>
                    <a:pt x="19643" y="7262"/>
                    <a:pt x="20744" y="7290"/>
                    <a:pt x="20853" y="8257"/>
                  </a:cubicBezTo>
                  <a:cubicBezTo>
                    <a:pt x="21467" y="5636"/>
                    <a:pt x="21301" y="2470"/>
                    <a:pt x="20439" y="90"/>
                  </a:cubicBezTo>
                  <a:cubicBezTo>
                    <a:pt x="19874" y="29"/>
                    <a:pt x="19311" y="0"/>
                    <a:pt x="18748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77" name="Google Shape;2772;p32"/>
            <p:cNvSpPr/>
            <p:nvPr/>
          </p:nvSpPr>
          <p:spPr>
            <a:xfrm>
              <a:off x="3969574" y="1722995"/>
              <a:ext cx="98395" cy="67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8" h="21600" fill="norm" stroke="1" extrusionOk="0">
                  <a:moveTo>
                    <a:pt x="15689" y="0"/>
                  </a:moveTo>
                  <a:cubicBezTo>
                    <a:pt x="14670" y="0"/>
                    <a:pt x="13645" y="217"/>
                    <a:pt x="12760" y="325"/>
                  </a:cubicBezTo>
                  <a:cubicBezTo>
                    <a:pt x="10221" y="325"/>
                    <a:pt x="7553" y="525"/>
                    <a:pt x="5014" y="725"/>
                  </a:cubicBezTo>
                  <a:cubicBezTo>
                    <a:pt x="3995" y="725"/>
                    <a:pt x="2981" y="917"/>
                    <a:pt x="2091" y="1317"/>
                  </a:cubicBezTo>
                  <a:cubicBezTo>
                    <a:pt x="1072" y="1909"/>
                    <a:pt x="309" y="3101"/>
                    <a:pt x="58" y="4693"/>
                  </a:cubicBezTo>
                  <a:cubicBezTo>
                    <a:pt x="-198" y="6477"/>
                    <a:pt x="437" y="8262"/>
                    <a:pt x="1200" y="9854"/>
                  </a:cubicBezTo>
                  <a:cubicBezTo>
                    <a:pt x="2341" y="12630"/>
                    <a:pt x="3616" y="15414"/>
                    <a:pt x="5137" y="17598"/>
                  </a:cubicBezTo>
                  <a:cubicBezTo>
                    <a:pt x="6790" y="19783"/>
                    <a:pt x="8695" y="21367"/>
                    <a:pt x="10855" y="21567"/>
                  </a:cubicBezTo>
                  <a:cubicBezTo>
                    <a:pt x="11037" y="21592"/>
                    <a:pt x="11223" y="21600"/>
                    <a:pt x="11405" y="21600"/>
                  </a:cubicBezTo>
                  <a:cubicBezTo>
                    <a:pt x="14254" y="21600"/>
                    <a:pt x="16926" y="18749"/>
                    <a:pt x="18479" y="15014"/>
                  </a:cubicBezTo>
                  <a:cubicBezTo>
                    <a:pt x="19876" y="11246"/>
                    <a:pt x="21402" y="3301"/>
                    <a:pt x="18223" y="725"/>
                  </a:cubicBezTo>
                  <a:cubicBezTo>
                    <a:pt x="17454" y="167"/>
                    <a:pt x="16574" y="0"/>
                    <a:pt x="15689" y="0"/>
                  </a:cubicBezTo>
                  <a:close/>
                </a:path>
              </a:pathLst>
            </a:custGeom>
            <a:solidFill>
              <a:srgbClr val="352D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78" name="Google Shape;2773;p32"/>
            <p:cNvSpPr/>
            <p:nvPr/>
          </p:nvSpPr>
          <p:spPr>
            <a:xfrm>
              <a:off x="3415072" y="1868931"/>
              <a:ext cx="215839" cy="7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16883" y="0"/>
                  </a:moveTo>
                  <a:cubicBezTo>
                    <a:pt x="13716" y="563"/>
                    <a:pt x="1863" y="1696"/>
                    <a:pt x="0" y="1696"/>
                  </a:cubicBezTo>
                  <a:cubicBezTo>
                    <a:pt x="683" y="6793"/>
                    <a:pt x="5090" y="17740"/>
                    <a:pt x="5463" y="18683"/>
                  </a:cubicBezTo>
                  <a:cubicBezTo>
                    <a:pt x="6020" y="19817"/>
                    <a:pt x="6641" y="20570"/>
                    <a:pt x="7263" y="20950"/>
                  </a:cubicBezTo>
                  <a:cubicBezTo>
                    <a:pt x="7852" y="21402"/>
                    <a:pt x="8457" y="21600"/>
                    <a:pt x="9067" y="21600"/>
                  </a:cubicBezTo>
                  <a:cubicBezTo>
                    <a:pt x="10758" y="21600"/>
                    <a:pt x="12491" y="20062"/>
                    <a:pt x="14089" y="18120"/>
                  </a:cubicBezTo>
                  <a:cubicBezTo>
                    <a:pt x="15455" y="16606"/>
                    <a:pt x="16758" y="14720"/>
                    <a:pt x="17938" y="11890"/>
                  </a:cubicBezTo>
                  <a:cubicBezTo>
                    <a:pt x="18681" y="10003"/>
                    <a:pt x="21600" y="3393"/>
                    <a:pt x="2153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79" name="Google Shape;2774;p32"/>
            <p:cNvSpPr/>
            <p:nvPr/>
          </p:nvSpPr>
          <p:spPr>
            <a:xfrm>
              <a:off x="3538836" y="1877628"/>
              <a:ext cx="23036" cy="2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6" y="0"/>
                  </a:moveTo>
                  <a:cubicBezTo>
                    <a:pt x="4678" y="0"/>
                    <a:pt x="0" y="4683"/>
                    <a:pt x="0" y="10518"/>
                  </a:cubicBezTo>
                  <a:cubicBezTo>
                    <a:pt x="0" y="16353"/>
                    <a:pt x="4678" y="21600"/>
                    <a:pt x="10506" y="21600"/>
                  </a:cubicBezTo>
                  <a:cubicBezTo>
                    <a:pt x="16922" y="21600"/>
                    <a:pt x="21600" y="16353"/>
                    <a:pt x="21600" y="10518"/>
                  </a:cubicBezTo>
                  <a:cubicBezTo>
                    <a:pt x="21600" y="4683"/>
                    <a:pt x="16922" y="0"/>
                    <a:pt x="10506" y="0"/>
                  </a:cubicBezTo>
                  <a:close/>
                </a:path>
              </a:pathLst>
            </a:custGeom>
            <a:solidFill>
              <a:srgbClr val="352D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80" name="Google Shape;2775;p32"/>
            <p:cNvSpPr/>
            <p:nvPr/>
          </p:nvSpPr>
          <p:spPr>
            <a:xfrm>
              <a:off x="3289459" y="1656844"/>
              <a:ext cx="159885" cy="27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1" h="21600" fill="norm" stroke="1" extrusionOk="0">
                  <a:moveTo>
                    <a:pt x="3132" y="0"/>
                  </a:moveTo>
                  <a:cubicBezTo>
                    <a:pt x="494" y="3120"/>
                    <a:pt x="162" y="6817"/>
                    <a:pt x="82" y="10417"/>
                  </a:cubicBezTo>
                  <a:cubicBezTo>
                    <a:pt x="-84" y="14204"/>
                    <a:pt x="-167" y="18040"/>
                    <a:pt x="1560" y="21588"/>
                  </a:cubicBezTo>
                  <a:cubicBezTo>
                    <a:pt x="1152" y="20649"/>
                    <a:pt x="10145" y="16174"/>
                    <a:pt x="11457" y="15456"/>
                  </a:cubicBezTo>
                  <a:cubicBezTo>
                    <a:pt x="13600" y="14352"/>
                    <a:pt x="20938" y="14352"/>
                    <a:pt x="21184" y="12288"/>
                  </a:cubicBezTo>
                  <a:cubicBezTo>
                    <a:pt x="21433" y="10177"/>
                    <a:pt x="15247" y="5616"/>
                    <a:pt x="13188" y="4271"/>
                  </a:cubicBezTo>
                  <a:cubicBezTo>
                    <a:pt x="10304" y="2401"/>
                    <a:pt x="6839" y="911"/>
                    <a:pt x="3132" y="0"/>
                  </a:cubicBezTo>
                  <a:close/>
                  <a:moveTo>
                    <a:pt x="1560" y="21588"/>
                  </a:moveTo>
                  <a:cubicBezTo>
                    <a:pt x="1560" y="21592"/>
                    <a:pt x="1564" y="21596"/>
                    <a:pt x="1564" y="21600"/>
                  </a:cubicBezTo>
                  <a:cubicBezTo>
                    <a:pt x="1564" y="21596"/>
                    <a:pt x="1560" y="21592"/>
                    <a:pt x="1560" y="21588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81" name="Google Shape;2776;p32"/>
            <p:cNvSpPr/>
            <p:nvPr/>
          </p:nvSpPr>
          <p:spPr>
            <a:xfrm>
              <a:off x="3324065" y="1692910"/>
              <a:ext cx="94697" cy="184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1" h="21600" fill="norm" stroke="1" extrusionOk="0">
                  <a:moveTo>
                    <a:pt x="40" y="0"/>
                  </a:moveTo>
                  <a:cubicBezTo>
                    <a:pt x="-201" y="7201"/>
                    <a:pt x="650" y="14472"/>
                    <a:pt x="2725" y="21600"/>
                  </a:cubicBezTo>
                  <a:cubicBezTo>
                    <a:pt x="2238" y="19856"/>
                    <a:pt x="13466" y="16073"/>
                    <a:pt x="15419" y="15272"/>
                  </a:cubicBezTo>
                  <a:cubicBezTo>
                    <a:pt x="21399" y="12802"/>
                    <a:pt x="17735" y="10908"/>
                    <a:pt x="13953" y="8145"/>
                  </a:cubicBezTo>
                  <a:cubicBezTo>
                    <a:pt x="12370" y="6981"/>
                    <a:pt x="10781" y="5747"/>
                    <a:pt x="9074" y="4581"/>
                  </a:cubicBezTo>
                  <a:cubicBezTo>
                    <a:pt x="6630" y="2764"/>
                    <a:pt x="3827" y="800"/>
                    <a:pt x="40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82" name="Google Shape;2777;p32"/>
            <p:cNvSpPr/>
            <p:nvPr/>
          </p:nvSpPr>
          <p:spPr>
            <a:xfrm>
              <a:off x="4492911" y="2990269"/>
              <a:ext cx="32334" cy="74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229" y="7376"/>
                    <a:pt x="13295" y="1457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83" name="Google Shape;2778;p32"/>
            <p:cNvSpPr/>
            <p:nvPr/>
          </p:nvSpPr>
          <p:spPr>
            <a:xfrm>
              <a:off x="4553782" y="3020120"/>
              <a:ext cx="16935" cy="67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197"/>
                    <a:pt x="7166" y="1440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84" name="Google Shape;2779;p32"/>
            <p:cNvSpPr/>
            <p:nvPr/>
          </p:nvSpPr>
          <p:spPr>
            <a:xfrm>
              <a:off x="4614795" y="2945481"/>
              <a:ext cx="1881" cy="62210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85" name="Google Shape;2780;p32"/>
            <p:cNvSpPr/>
            <p:nvPr/>
          </p:nvSpPr>
          <p:spPr>
            <a:xfrm>
              <a:off x="4689377" y="2997739"/>
              <a:ext cx="16934" cy="69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621" y="7200"/>
                    <a:pt x="11789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86" name="Google Shape;2781;p32"/>
            <p:cNvSpPr/>
            <p:nvPr/>
          </p:nvSpPr>
          <p:spPr>
            <a:xfrm>
              <a:off x="4754751" y="3026962"/>
              <a:ext cx="1" cy="5348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87" name="Google Shape;2782;p32"/>
            <p:cNvSpPr/>
            <p:nvPr/>
          </p:nvSpPr>
          <p:spPr>
            <a:xfrm>
              <a:off x="4810091" y="3047490"/>
              <a:ext cx="1" cy="19275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88" name="Google Shape;2783;p32"/>
            <p:cNvSpPr/>
            <p:nvPr/>
          </p:nvSpPr>
          <p:spPr>
            <a:xfrm>
              <a:off x="5287058" y="3484696"/>
              <a:ext cx="16934" cy="51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607" y="7287"/>
                    <a:pt x="13150" y="1457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89" name="Google Shape;2784;p32"/>
            <p:cNvSpPr/>
            <p:nvPr/>
          </p:nvSpPr>
          <p:spPr>
            <a:xfrm>
              <a:off x="5340843" y="3436198"/>
              <a:ext cx="16935" cy="32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13" y="7343"/>
                    <a:pt x="9063" y="1466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90" name="Google Shape;2785;p32"/>
            <p:cNvSpPr/>
            <p:nvPr/>
          </p:nvSpPr>
          <p:spPr>
            <a:xfrm>
              <a:off x="5402796" y="3458580"/>
              <a:ext cx="1" cy="50380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91" name="Google Shape;2786;p32"/>
            <p:cNvSpPr/>
            <p:nvPr/>
          </p:nvSpPr>
          <p:spPr>
            <a:xfrm>
              <a:off x="5452574" y="3477853"/>
              <a:ext cx="1" cy="36094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92" name="Google Shape;2787;p32"/>
            <p:cNvSpPr/>
            <p:nvPr/>
          </p:nvSpPr>
          <p:spPr>
            <a:xfrm>
              <a:off x="5514756" y="3472891"/>
              <a:ext cx="1" cy="42910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93" name="Google Shape;2788;p32"/>
            <p:cNvSpPr/>
            <p:nvPr/>
          </p:nvSpPr>
          <p:spPr>
            <a:xfrm>
              <a:off x="6019163" y="2814275"/>
              <a:ext cx="1" cy="2611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94" name="Google Shape;2789;p32"/>
            <p:cNvSpPr/>
            <p:nvPr/>
          </p:nvSpPr>
          <p:spPr>
            <a:xfrm>
              <a:off x="6048002" y="2819863"/>
              <a:ext cx="16935" cy="44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86" y="7196"/>
                    <a:pt x="13458" y="14404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95" name="Google Shape;2790;p32"/>
            <p:cNvSpPr/>
            <p:nvPr/>
          </p:nvSpPr>
          <p:spPr>
            <a:xfrm>
              <a:off x="5976227" y="2854075"/>
              <a:ext cx="1" cy="29226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96" name="Google Shape;2791;p32"/>
            <p:cNvSpPr/>
            <p:nvPr/>
          </p:nvSpPr>
          <p:spPr>
            <a:xfrm>
              <a:off x="6107390" y="3073605"/>
              <a:ext cx="16935" cy="2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313" y="7354"/>
                    <a:pt x="15392" y="1424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97" name="Google Shape;2792;p32"/>
            <p:cNvSpPr/>
            <p:nvPr/>
          </p:nvSpPr>
          <p:spPr>
            <a:xfrm>
              <a:off x="6155986" y="3064908"/>
              <a:ext cx="1" cy="42911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98" name="Google Shape;2793;p32"/>
            <p:cNvSpPr/>
            <p:nvPr/>
          </p:nvSpPr>
          <p:spPr>
            <a:xfrm flipH="1">
              <a:off x="6202628" y="3059921"/>
              <a:ext cx="3736" cy="46645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699" name="Google Shape;2794;p32"/>
            <p:cNvSpPr/>
            <p:nvPr/>
          </p:nvSpPr>
          <p:spPr>
            <a:xfrm>
              <a:off x="6063925" y="3100975"/>
              <a:ext cx="3737" cy="34840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00" name="Google Shape;2795;p32"/>
            <p:cNvSpPr/>
            <p:nvPr/>
          </p:nvSpPr>
          <p:spPr>
            <a:xfrm>
              <a:off x="5528441" y="1776246"/>
              <a:ext cx="34214" cy="6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49" y="6980"/>
                    <a:pt x="15318" y="1418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01" name="Google Shape;2796;p32"/>
            <p:cNvSpPr/>
            <p:nvPr/>
          </p:nvSpPr>
          <p:spPr>
            <a:xfrm>
              <a:off x="5581543" y="1753238"/>
              <a:ext cx="16934" cy="5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003" y="7200"/>
                    <a:pt x="16191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02" name="Google Shape;2797;p32"/>
            <p:cNvSpPr/>
            <p:nvPr/>
          </p:nvSpPr>
          <p:spPr>
            <a:xfrm>
              <a:off x="5628500" y="1756973"/>
              <a:ext cx="16934" cy="7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104" y="6497"/>
                    <a:pt x="6208" y="12824"/>
                    <a:pt x="6208" y="19321"/>
                  </a:cubicBezTo>
                  <a:cubicBezTo>
                    <a:pt x="6208" y="20199"/>
                    <a:pt x="9313" y="2125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03" name="Google Shape;2798;p32"/>
            <p:cNvSpPr/>
            <p:nvPr/>
          </p:nvSpPr>
          <p:spPr>
            <a:xfrm>
              <a:off x="5685106" y="1781234"/>
              <a:ext cx="16935" cy="5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333" y="7035"/>
                    <a:pt x="21600" y="1431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04" name="Google Shape;2799;p32"/>
            <p:cNvSpPr/>
            <p:nvPr/>
          </p:nvSpPr>
          <p:spPr>
            <a:xfrm>
              <a:off x="5752577" y="1762561"/>
              <a:ext cx="16934" cy="3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14" y="7052"/>
                    <a:pt x="10857" y="1454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05" name="Google Shape;2800;p32"/>
            <p:cNvSpPr/>
            <p:nvPr/>
          </p:nvSpPr>
          <p:spPr>
            <a:xfrm>
              <a:off x="6192281" y="791102"/>
              <a:ext cx="16935" cy="5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05" y="7541"/>
                    <a:pt x="11789" y="1481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06" name="Google Shape;2801;p32"/>
            <p:cNvSpPr/>
            <p:nvPr/>
          </p:nvSpPr>
          <p:spPr>
            <a:xfrm>
              <a:off x="6264127" y="787994"/>
              <a:ext cx="16934" cy="62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434" y="7127"/>
                    <a:pt x="21600" y="1425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07" name="Google Shape;2802;p32"/>
            <p:cNvSpPr/>
            <p:nvPr/>
          </p:nvSpPr>
          <p:spPr>
            <a:xfrm>
              <a:off x="6325139" y="779298"/>
              <a:ext cx="1" cy="67173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08" name="Google Shape;2803;p32"/>
            <p:cNvSpPr/>
            <p:nvPr/>
          </p:nvSpPr>
          <p:spPr>
            <a:xfrm>
              <a:off x="6359978" y="767468"/>
              <a:ext cx="1" cy="39202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09" name="Google Shape;2804;p32"/>
            <p:cNvSpPr/>
            <p:nvPr/>
          </p:nvSpPr>
          <p:spPr>
            <a:xfrm>
              <a:off x="6380505" y="805413"/>
              <a:ext cx="26117" cy="56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474" y="7835"/>
                    <a:pt x="10282" y="15191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10" name="Google Shape;2805;p32"/>
            <p:cNvSpPr/>
            <p:nvPr/>
          </p:nvSpPr>
          <p:spPr>
            <a:xfrm>
              <a:off x="6128614" y="843360"/>
              <a:ext cx="22384" cy="65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393" y="6990"/>
                    <a:pt x="15601" y="1419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11" name="Google Shape;2806;p32"/>
            <p:cNvSpPr/>
            <p:nvPr/>
          </p:nvSpPr>
          <p:spPr>
            <a:xfrm>
              <a:off x="4489732" y="1458441"/>
              <a:ext cx="16934" cy="93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49" y="7202"/>
                    <a:pt x="10346" y="1454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12" name="Google Shape;2807;p32"/>
            <p:cNvSpPr/>
            <p:nvPr/>
          </p:nvSpPr>
          <p:spPr>
            <a:xfrm>
              <a:off x="4556570" y="1503230"/>
              <a:ext cx="16935" cy="58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0" y="0"/>
                  </a:moveTo>
                  <a:cubicBezTo>
                    <a:pt x="18496" y="7123"/>
                    <a:pt x="21600" y="14477"/>
                    <a:pt x="15392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13" name="Google Shape;2808;p32"/>
            <p:cNvSpPr/>
            <p:nvPr/>
          </p:nvSpPr>
          <p:spPr>
            <a:xfrm>
              <a:off x="4632214" y="1447865"/>
              <a:ext cx="1" cy="48526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14" name="Google Shape;2809;p32"/>
            <p:cNvSpPr/>
            <p:nvPr/>
          </p:nvSpPr>
          <p:spPr>
            <a:xfrm>
              <a:off x="4673268" y="1496388"/>
              <a:ext cx="1" cy="48500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15" name="Google Shape;2810;p32"/>
            <p:cNvSpPr/>
            <p:nvPr/>
          </p:nvSpPr>
          <p:spPr>
            <a:xfrm>
              <a:off x="6756786" y="79627"/>
              <a:ext cx="20503" cy="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954" y="7341"/>
                    <a:pt x="9163" y="1468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16" name="Google Shape;2811;p32"/>
            <p:cNvSpPr/>
            <p:nvPr/>
          </p:nvSpPr>
          <p:spPr>
            <a:xfrm>
              <a:off x="6853808" y="103862"/>
              <a:ext cx="1" cy="7278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17" name="Google Shape;2812;p32"/>
            <p:cNvSpPr/>
            <p:nvPr/>
          </p:nvSpPr>
          <p:spPr>
            <a:xfrm>
              <a:off x="6912255" y="103862"/>
              <a:ext cx="1" cy="6531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18" name="Google Shape;2813;p32"/>
            <p:cNvSpPr/>
            <p:nvPr/>
          </p:nvSpPr>
          <p:spPr>
            <a:xfrm>
              <a:off x="6674215" y="131232"/>
              <a:ext cx="16934" cy="6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2" h="21600" fill="norm" stroke="1" extrusionOk="0">
                  <a:moveTo>
                    <a:pt x="776" y="0"/>
                  </a:moveTo>
                  <a:cubicBezTo>
                    <a:pt x="-2328" y="7340"/>
                    <a:pt x="3880" y="14466"/>
                    <a:pt x="19272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19" name="Google Shape;2814;p32"/>
            <p:cNvSpPr/>
            <p:nvPr/>
          </p:nvSpPr>
          <p:spPr>
            <a:xfrm>
              <a:off x="6577028" y="110705"/>
              <a:ext cx="3736" cy="34841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20" name="Google Shape;2815;p32"/>
            <p:cNvSpPr/>
            <p:nvPr/>
          </p:nvSpPr>
          <p:spPr>
            <a:xfrm>
              <a:off x="6497426" y="179755"/>
              <a:ext cx="19276" cy="5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897"/>
                    <a:pt x="7668" y="1553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21" name="Google Shape;2816;p32"/>
            <p:cNvSpPr/>
            <p:nvPr/>
          </p:nvSpPr>
          <p:spPr>
            <a:xfrm>
              <a:off x="1653122" y="2398196"/>
              <a:ext cx="22384" cy="7897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22" name="Google Shape;2817;p32"/>
            <p:cNvSpPr/>
            <p:nvPr/>
          </p:nvSpPr>
          <p:spPr>
            <a:xfrm>
              <a:off x="1721463" y="2356516"/>
              <a:ext cx="16935" cy="62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33" y="7127"/>
                    <a:pt x="14766" y="1447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23" name="Google Shape;2818;p32"/>
            <p:cNvSpPr/>
            <p:nvPr/>
          </p:nvSpPr>
          <p:spPr>
            <a:xfrm>
              <a:off x="1791799" y="2384511"/>
              <a:ext cx="1" cy="7897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24" name="Google Shape;2819;p32"/>
            <p:cNvSpPr/>
            <p:nvPr/>
          </p:nvSpPr>
          <p:spPr>
            <a:xfrm>
              <a:off x="1842310" y="2383884"/>
              <a:ext cx="16934" cy="86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0" h="21600" fill="norm" stroke="1" extrusionOk="0">
                  <a:moveTo>
                    <a:pt x="19122" y="0"/>
                  </a:moveTo>
                  <a:cubicBezTo>
                    <a:pt x="21600" y="7459"/>
                    <a:pt x="14970" y="14761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25" name="Google Shape;2820;p32"/>
            <p:cNvSpPr/>
            <p:nvPr/>
          </p:nvSpPr>
          <p:spPr>
            <a:xfrm>
              <a:off x="1913083" y="2349673"/>
              <a:ext cx="1" cy="69053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26" name="Google Shape;2821;p32"/>
            <p:cNvSpPr/>
            <p:nvPr/>
          </p:nvSpPr>
          <p:spPr>
            <a:xfrm>
              <a:off x="1944117" y="2398196"/>
              <a:ext cx="16934" cy="7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320" y="7314"/>
                    <a:pt x="12693" y="1462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27" name="Google Shape;2822;p32"/>
            <p:cNvSpPr/>
            <p:nvPr/>
          </p:nvSpPr>
          <p:spPr>
            <a:xfrm>
              <a:off x="0" y="2667477"/>
              <a:ext cx="19275" cy="7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7" fill="norm" stroke="1" extrusionOk="0">
                  <a:moveTo>
                    <a:pt x="0" y="0"/>
                  </a:moveTo>
                  <a:cubicBezTo>
                    <a:pt x="4185" y="6251"/>
                    <a:pt x="8371" y="12494"/>
                    <a:pt x="13229" y="18744"/>
                  </a:cubicBezTo>
                  <a:cubicBezTo>
                    <a:pt x="13932" y="19996"/>
                    <a:pt x="18117" y="21600"/>
                    <a:pt x="21600" y="20708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28" name="Google Shape;2823;p32"/>
            <p:cNvSpPr/>
            <p:nvPr/>
          </p:nvSpPr>
          <p:spPr>
            <a:xfrm>
              <a:off x="51630" y="2636399"/>
              <a:ext cx="4964" cy="55342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29" name="Google Shape;2824;p32"/>
            <p:cNvSpPr/>
            <p:nvPr/>
          </p:nvSpPr>
          <p:spPr>
            <a:xfrm flipH="1">
              <a:off x="116295" y="2609030"/>
              <a:ext cx="1" cy="113817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30" name="Google Shape;2825;p32"/>
            <p:cNvSpPr/>
            <p:nvPr/>
          </p:nvSpPr>
          <p:spPr>
            <a:xfrm>
              <a:off x="161541" y="2660634"/>
              <a:ext cx="16935" cy="8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02" h="21600" fill="norm" stroke="1" extrusionOk="0">
                  <a:moveTo>
                    <a:pt x="9811" y="0"/>
                  </a:moveTo>
                  <a:cubicBezTo>
                    <a:pt x="21600" y="7200"/>
                    <a:pt x="19621" y="1456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31" name="Google Shape;2826;p32"/>
            <p:cNvSpPr/>
            <p:nvPr/>
          </p:nvSpPr>
          <p:spPr>
            <a:xfrm>
              <a:off x="254369" y="2629556"/>
              <a:ext cx="17766" cy="7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9" h="21600" fill="norm" stroke="1" extrusionOk="0">
                  <a:moveTo>
                    <a:pt x="19522" y="0"/>
                  </a:moveTo>
                  <a:cubicBezTo>
                    <a:pt x="21600" y="7435"/>
                    <a:pt x="15337" y="1522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32" name="Google Shape;2827;p32"/>
            <p:cNvSpPr/>
            <p:nvPr/>
          </p:nvSpPr>
          <p:spPr>
            <a:xfrm>
              <a:off x="354499" y="2678054"/>
              <a:ext cx="1" cy="34215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33" name="Google Shape;2828;p32"/>
            <p:cNvSpPr/>
            <p:nvPr/>
          </p:nvSpPr>
          <p:spPr>
            <a:xfrm>
              <a:off x="1629488" y="3189299"/>
              <a:ext cx="4362" cy="69027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34" name="Google Shape;2829;p32"/>
            <p:cNvSpPr/>
            <p:nvPr/>
          </p:nvSpPr>
          <p:spPr>
            <a:xfrm>
              <a:off x="1695405" y="3216642"/>
              <a:ext cx="3737" cy="52261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35" name="Google Shape;2830;p32"/>
            <p:cNvSpPr/>
            <p:nvPr/>
          </p:nvSpPr>
          <p:spPr>
            <a:xfrm>
              <a:off x="1771299" y="3178722"/>
              <a:ext cx="1" cy="41657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36" name="Google Shape;2831;p32"/>
            <p:cNvSpPr/>
            <p:nvPr/>
          </p:nvSpPr>
          <p:spPr>
            <a:xfrm>
              <a:off x="3560799" y="3524522"/>
              <a:ext cx="16935" cy="7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37" h="21600" fill="norm" stroke="1" extrusionOk="0">
                  <a:moveTo>
                    <a:pt x="1241" y="0"/>
                  </a:moveTo>
                  <a:cubicBezTo>
                    <a:pt x="-2863" y="7195"/>
                    <a:pt x="3271" y="14770"/>
                    <a:pt x="18737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37" name="Google Shape;2832;p32"/>
            <p:cNvSpPr/>
            <p:nvPr/>
          </p:nvSpPr>
          <p:spPr>
            <a:xfrm>
              <a:off x="3657640" y="3529485"/>
              <a:ext cx="1" cy="98905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38" name="Google Shape;2833;p32"/>
            <p:cNvSpPr/>
            <p:nvPr/>
          </p:nvSpPr>
          <p:spPr>
            <a:xfrm>
              <a:off x="3746837" y="3519534"/>
              <a:ext cx="16934" cy="72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7" h="21600" fill="norm" stroke="1" extrusionOk="0">
                  <a:moveTo>
                    <a:pt x="10857" y="0"/>
                  </a:moveTo>
                  <a:cubicBezTo>
                    <a:pt x="21600" y="7203"/>
                    <a:pt x="16172" y="1440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39" name="Google Shape;2834;p32"/>
            <p:cNvSpPr/>
            <p:nvPr/>
          </p:nvSpPr>
          <p:spPr>
            <a:xfrm flipH="1">
              <a:off x="3108469" y="2260122"/>
              <a:ext cx="4963" cy="113817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40" name="Google Shape;2835;p32"/>
            <p:cNvSpPr/>
            <p:nvPr/>
          </p:nvSpPr>
          <p:spPr>
            <a:xfrm>
              <a:off x="3015183" y="2311753"/>
              <a:ext cx="1" cy="82712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41" name="Google Shape;2836;p32"/>
            <p:cNvSpPr/>
            <p:nvPr/>
          </p:nvSpPr>
          <p:spPr>
            <a:xfrm>
              <a:off x="2936022" y="2301175"/>
              <a:ext cx="16935" cy="57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5" h="21600" fill="norm" stroke="1" extrusionOk="0">
                  <a:moveTo>
                    <a:pt x="2538" y="0"/>
                  </a:moveTo>
                  <a:cubicBezTo>
                    <a:pt x="-3315" y="7276"/>
                    <a:pt x="560" y="14551"/>
                    <a:pt x="18285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42" name="Google Shape;2837;p32"/>
            <p:cNvSpPr/>
            <p:nvPr/>
          </p:nvSpPr>
          <p:spPr>
            <a:xfrm>
              <a:off x="3156967" y="2322304"/>
              <a:ext cx="19723" cy="9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1" h="21600" fill="norm" stroke="1" extrusionOk="0">
                  <a:moveTo>
                    <a:pt x="18000" y="0"/>
                  </a:moveTo>
                  <a:cubicBezTo>
                    <a:pt x="21600" y="7335"/>
                    <a:pt x="15583" y="15081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43" name="Google Shape;2838;p32"/>
            <p:cNvSpPr/>
            <p:nvPr/>
          </p:nvSpPr>
          <p:spPr>
            <a:xfrm>
              <a:off x="385533" y="1026197"/>
              <a:ext cx="16935" cy="67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555" y="7330"/>
                    <a:pt x="14097" y="1446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44" name="Google Shape;2839;p32"/>
            <p:cNvSpPr/>
            <p:nvPr/>
          </p:nvSpPr>
          <p:spPr>
            <a:xfrm>
              <a:off x="470120" y="1036774"/>
              <a:ext cx="16935" cy="98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9" h="21600" fill="norm" stroke="1" extrusionOk="0">
                  <a:moveTo>
                    <a:pt x="18519" y="0"/>
                  </a:moveTo>
                  <a:cubicBezTo>
                    <a:pt x="21600" y="7382"/>
                    <a:pt x="15438" y="14764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45" name="Google Shape;2840;p32"/>
            <p:cNvSpPr/>
            <p:nvPr/>
          </p:nvSpPr>
          <p:spPr>
            <a:xfrm>
              <a:off x="257094" y="1109533"/>
              <a:ext cx="16934" cy="51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655" y="6512"/>
                    <a:pt x="19122" y="1405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46" name="Google Shape;2841;p32"/>
            <p:cNvSpPr/>
            <p:nvPr/>
          </p:nvSpPr>
          <p:spPr>
            <a:xfrm>
              <a:off x="290436" y="1026197"/>
              <a:ext cx="34841" cy="114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854" y="7394"/>
                    <a:pt x="11189" y="1467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47" name="Google Shape;2842;p32"/>
            <p:cNvSpPr/>
            <p:nvPr/>
          </p:nvSpPr>
          <p:spPr>
            <a:xfrm rot="8997256">
              <a:off x="1846992" y="1395436"/>
              <a:ext cx="274023" cy="274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4400" y="7200"/>
                  </a:lnTo>
                  <a:lnTo>
                    <a:pt x="7200" y="7200"/>
                  </a:lnTo>
                  <a:lnTo>
                    <a:pt x="7200" y="144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48" name="Google Shape;2843;p32"/>
            <p:cNvSpPr/>
            <p:nvPr/>
          </p:nvSpPr>
          <p:spPr>
            <a:xfrm>
              <a:off x="5395016" y="2320191"/>
              <a:ext cx="778506" cy="118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9060" y="0"/>
                  </a:moveTo>
                  <a:cubicBezTo>
                    <a:pt x="6042" y="0"/>
                    <a:pt x="2998" y="103"/>
                    <a:pt x="0" y="307"/>
                  </a:cubicBezTo>
                  <a:lnTo>
                    <a:pt x="526" y="3705"/>
                  </a:lnTo>
                  <a:cubicBezTo>
                    <a:pt x="3282" y="3511"/>
                    <a:pt x="6084" y="3408"/>
                    <a:pt x="8859" y="3408"/>
                  </a:cubicBezTo>
                  <a:cubicBezTo>
                    <a:pt x="9006" y="3408"/>
                    <a:pt x="9152" y="3409"/>
                    <a:pt x="9298" y="3409"/>
                  </a:cubicBezTo>
                  <a:cubicBezTo>
                    <a:pt x="9315" y="3443"/>
                    <a:pt x="9298" y="3489"/>
                    <a:pt x="9315" y="3523"/>
                  </a:cubicBezTo>
                  <a:lnTo>
                    <a:pt x="9298" y="3523"/>
                  </a:lnTo>
                  <a:cubicBezTo>
                    <a:pt x="9264" y="3784"/>
                    <a:pt x="9247" y="4045"/>
                    <a:pt x="9214" y="4295"/>
                  </a:cubicBezTo>
                  <a:cubicBezTo>
                    <a:pt x="9196" y="4398"/>
                    <a:pt x="9179" y="4489"/>
                    <a:pt x="9146" y="4591"/>
                  </a:cubicBezTo>
                  <a:lnTo>
                    <a:pt x="9196" y="4591"/>
                  </a:lnTo>
                  <a:cubicBezTo>
                    <a:pt x="8959" y="7113"/>
                    <a:pt x="8688" y="9613"/>
                    <a:pt x="8399" y="12124"/>
                  </a:cubicBezTo>
                  <a:cubicBezTo>
                    <a:pt x="8178" y="14021"/>
                    <a:pt x="7890" y="16396"/>
                    <a:pt x="9502" y="18509"/>
                  </a:cubicBezTo>
                  <a:cubicBezTo>
                    <a:pt x="10554" y="19895"/>
                    <a:pt x="12590" y="21020"/>
                    <a:pt x="14813" y="21429"/>
                  </a:cubicBezTo>
                  <a:cubicBezTo>
                    <a:pt x="15441" y="21543"/>
                    <a:pt x="16086" y="21600"/>
                    <a:pt x="16696" y="21600"/>
                  </a:cubicBezTo>
                  <a:cubicBezTo>
                    <a:pt x="17901" y="21600"/>
                    <a:pt x="19055" y="21384"/>
                    <a:pt x="20056" y="20964"/>
                  </a:cubicBezTo>
                  <a:cubicBezTo>
                    <a:pt x="21244" y="20464"/>
                    <a:pt x="21600" y="19407"/>
                    <a:pt x="20837" y="18611"/>
                  </a:cubicBezTo>
                  <a:cubicBezTo>
                    <a:pt x="20355" y="18098"/>
                    <a:pt x="19524" y="17816"/>
                    <a:pt x="18678" y="17816"/>
                  </a:cubicBezTo>
                  <a:cubicBezTo>
                    <a:pt x="18214" y="17816"/>
                    <a:pt x="17745" y="17901"/>
                    <a:pt x="17324" y="18078"/>
                  </a:cubicBezTo>
                  <a:cubicBezTo>
                    <a:pt x="17153" y="18159"/>
                    <a:pt x="16940" y="18195"/>
                    <a:pt x="16696" y="18195"/>
                  </a:cubicBezTo>
                  <a:cubicBezTo>
                    <a:pt x="16528" y="18195"/>
                    <a:pt x="16347" y="18178"/>
                    <a:pt x="16154" y="18146"/>
                  </a:cubicBezTo>
                  <a:cubicBezTo>
                    <a:pt x="15305" y="17987"/>
                    <a:pt x="14456" y="17509"/>
                    <a:pt x="14032" y="16975"/>
                  </a:cubicBezTo>
                  <a:cubicBezTo>
                    <a:pt x="13082" y="15703"/>
                    <a:pt x="13286" y="13942"/>
                    <a:pt x="13472" y="12385"/>
                  </a:cubicBezTo>
                  <a:cubicBezTo>
                    <a:pt x="13778" y="9817"/>
                    <a:pt x="14032" y="7238"/>
                    <a:pt x="14287" y="4659"/>
                  </a:cubicBezTo>
                  <a:cubicBezTo>
                    <a:pt x="14389" y="4148"/>
                    <a:pt x="14473" y="3568"/>
                    <a:pt x="14355" y="2955"/>
                  </a:cubicBezTo>
                  <a:cubicBezTo>
                    <a:pt x="14117" y="1762"/>
                    <a:pt x="13184" y="773"/>
                    <a:pt x="11826" y="307"/>
                  </a:cubicBezTo>
                  <a:cubicBezTo>
                    <a:pt x="10910" y="12"/>
                    <a:pt x="10045" y="0"/>
                    <a:pt x="9536" y="0"/>
                  </a:cubicBezTo>
                  <a:cubicBezTo>
                    <a:pt x="9377" y="0"/>
                    <a:pt x="9219" y="0"/>
                    <a:pt x="9060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</p:grpSp>
      <p:sp>
        <p:nvSpPr>
          <p:cNvPr id="3750" name="Google Shape;2844;p32"/>
          <p:cNvSpPr/>
          <p:nvPr/>
        </p:nvSpPr>
        <p:spPr>
          <a:xfrm>
            <a:off x="9115300" y="1771667"/>
            <a:ext cx="1198001" cy="3824801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8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sp>
        <p:nvSpPr>
          <p:cNvPr id="3751" name="Google Shape;2887;p32"/>
          <p:cNvSpPr txBox="1"/>
          <p:nvPr/>
        </p:nvSpPr>
        <p:spPr>
          <a:xfrm>
            <a:off x="6427535" y="5574366"/>
            <a:ext cx="3204402" cy="656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algn="ctr" defTabSz="1219200">
              <a:defRPr sz="2600">
                <a:solidFill>
                  <a:srgbClr val="65B96D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النهاية</a:t>
            </a:r>
          </a:p>
        </p:txBody>
      </p:sp>
      <p:sp>
        <p:nvSpPr>
          <p:cNvPr id="3752" name="Google Shape;2884;p32"/>
          <p:cNvSpPr/>
          <p:nvPr/>
        </p:nvSpPr>
        <p:spPr>
          <a:xfrm rot="2148686">
            <a:off x="9337150" y="1461395"/>
            <a:ext cx="748921" cy="647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600"/>
            </a:pPr>
          </a:p>
        </p:txBody>
      </p:sp>
      <p:sp>
        <p:nvSpPr>
          <p:cNvPr id="3753" name="١…"/>
          <p:cNvSpPr txBox="1"/>
          <p:nvPr/>
        </p:nvSpPr>
        <p:spPr>
          <a:xfrm>
            <a:off x="5436834" y="4822526"/>
            <a:ext cx="338902" cy="654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spAutoFit/>
          </a:bodyPr>
          <a:lstStyle/>
          <a:p>
            <a:pPr algn="ctr" defTabSz="1219200" rtl="0">
              <a:defRPr b="1" sz="1200" u="sng">
                <a:latin typeface="Quicksand"/>
                <a:ea typeface="Quicksand"/>
                <a:cs typeface="Quicksand"/>
                <a:sym typeface="Quicksand"/>
              </a:defRPr>
            </a:pPr>
            <a:r>
              <a:t>١</a:t>
            </a:r>
          </a:p>
          <a:p>
            <a:pPr algn="ctr" defTabSz="1219200" rtl="0">
              <a:defRPr b="1" sz="1200">
                <a:latin typeface="Quicksand"/>
                <a:ea typeface="Quicksand"/>
                <a:cs typeface="Quicksand"/>
                <a:sym typeface="Quicksand"/>
              </a:defRPr>
            </a:pPr>
            <a:r>
              <a:t>٢</a:t>
            </a:r>
          </a:p>
        </p:txBody>
      </p:sp>
      <p:grpSp>
        <p:nvGrpSpPr>
          <p:cNvPr id="3756" name="Google Shape;2901;p32"/>
          <p:cNvGrpSpPr/>
          <p:nvPr/>
        </p:nvGrpSpPr>
        <p:grpSpPr>
          <a:xfrm>
            <a:off x="7271784" y="1934769"/>
            <a:ext cx="515201" cy="515201"/>
            <a:chOff x="0" y="69865"/>
            <a:chExt cx="515200" cy="515200"/>
          </a:xfrm>
        </p:grpSpPr>
        <p:sp>
          <p:nvSpPr>
            <p:cNvPr id="3754" name="دائرة"/>
            <p:cNvSpPr/>
            <p:nvPr/>
          </p:nvSpPr>
          <p:spPr>
            <a:xfrm>
              <a:off x="0" y="69865"/>
              <a:ext cx="515201" cy="515201"/>
            </a:xfrm>
            <a:prstGeom prst="ellipse">
              <a:avLst/>
            </a:prstGeom>
            <a:solidFill>
              <a:srgbClr val="65B96D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200" rtl="0">
                <a:defRPr sz="22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755" name="٣…"/>
            <p:cNvSpPr/>
            <p:nvPr/>
          </p:nvSpPr>
          <p:spPr>
            <a:xfrm>
              <a:off x="88149" y="327465"/>
              <a:ext cx="3389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ctr">
              <a:spAutoFit/>
            </a:bodyPr>
            <a:lstStyle/>
            <a:p>
              <a:pPr algn="ctr" defTabSz="1219200" rtl="0">
                <a:defRPr b="1" sz="1200" u="sng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t>٣</a:t>
              </a:r>
            </a:p>
            <a:p>
              <a:pPr algn="ctr" defTabSz="1219200" rtl="0">
                <a:defRPr b="1" sz="1200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t>٢</a:t>
              </a:r>
            </a:p>
          </p:txBody>
        </p:sp>
      </p:grpSp>
      <p:grpSp>
        <p:nvGrpSpPr>
          <p:cNvPr id="3759" name="Google Shape;2902;p32"/>
          <p:cNvGrpSpPr/>
          <p:nvPr/>
        </p:nvGrpSpPr>
        <p:grpSpPr>
          <a:xfrm>
            <a:off x="5838384" y="4021849"/>
            <a:ext cx="515201" cy="586908"/>
            <a:chOff x="0" y="-2220"/>
            <a:chExt cx="515200" cy="586906"/>
          </a:xfrm>
        </p:grpSpPr>
        <p:sp>
          <p:nvSpPr>
            <p:cNvPr id="3757" name="دائرة"/>
            <p:cNvSpPr/>
            <p:nvPr/>
          </p:nvSpPr>
          <p:spPr>
            <a:xfrm>
              <a:off x="0" y="33633"/>
              <a:ext cx="515201" cy="515201"/>
            </a:xfrm>
            <a:prstGeom prst="ellipse">
              <a:avLst/>
            </a:prstGeom>
            <a:solidFill>
              <a:srgbClr val="65B96D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200" rtl="0">
                <a:defRPr sz="22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758" name="٦"/>
            <p:cNvSpPr txBox="1"/>
            <p:nvPr/>
          </p:nvSpPr>
          <p:spPr>
            <a:xfrm>
              <a:off x="88149" y="-2221"/>
              <a:ext cx="338902" cy="586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ctr">
              <a:spAutoFit/>
            </a:bodyPr>
            <a:lstStyle>
              <a:lvl1pPr algn="ctr" defTabSz="1219200">
                <a:defRPr sz="22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3762" name="Google Shape;2903;p32"/>
          <p:cNvGrpSpPr/>
          <p:nvPr/>
        </p:nvGrpSpPr>
        <p:grpSpPr>
          <a:xfrm>
            <a:off x="3233317" y="4457849"/>
            <a:ext cx="515201" cy="586907"/>
            <a:chOff x="0" y="-2220"/>
            <a:chExt cx="515200" cy="586906"/>
          </a:xfrm>
        </p:grpSpPr>
        <p:sp>
          <p:nvSpPr>
            <p:cNvPr id="3760" name="دائرة"/>
            <p:cNvSpPr/>
            <p:nvPr/>
          </p:nvSpPr>
          <p:spPr>
            <a:xfrm>
              <a:off x="0" y="33633"/>
              <a:ext cx="515201" cy="515201"/>
            </a:xfrm>
            <a:prstGeom prst="ellipse">
              <a:avLst/>
            </a:prstGeom>
            <a:solidFill>
              <a:srgbClr val="65B96D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200" rtl="0">
                <a:defRPr sz="22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761" name="٢"/>
            <p:cNvSpPr txBox="1"/>
            <p:nvPr/>
          </p:nvSpPr>
          <p:spPr>
            <a:xfrm>
              <a:off x="88149" y="-2221"/>
              <a:ext cx="338902" cy="586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ctr">
              <a:spAutoFit/>
            </a:bodyPr>
            <a:lstStyle>
              <a:lvl1pPr algn="ctr" defTabSz="1219200">
                <a:defRPr sz="22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3763" name="Google Shape;1010;p30"/>
          <p:cNvSpPr txBox="1"/>
          <p:nvPr>
            <p:ph type="title" idx="4294967295"/>
          </p:nvPr>
        </p:nvSpPr>
        <p:spPr>
          <a:xfrm>
            <a:off x="5224488" y="638526"/>
            <a:ext cx="1288438" cy="706871"/>
          </a:xfrm>
          <a:prstGeom prst="rect">
            <a:avLst/>
          </a:prstGeom>
        </p:spPr>
        <p:txBody>
          <a:bodyPr lIns="91424" tIns="91424" rIns="91424" bIns="91424"/>
          <a:lstStyle>
            <a:lvl1pPr algn="r" defTabSz="859536" rtl="0">
              <a:defRPr b="1" sz="3384"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نشاط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مستطيل"/>
          <p:cNvSpPr/>
          <p:nvPr/>
        </p:nvSpPr>
        <p:spPr>
          <a:xfrm>
            <a:off x="3946916" y="4222208"/>
            <a:ext cx="1905001" cy="13644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66" name="Google Shape;1010;p30"/>
          <p:cNvSpPr txBox="1"/>
          <p:nvPr>
            <p:ph type="title" idx="4294967295"/>
          </p:nvPr>
        </p:nvSpPr>
        <p:spPr>
          <a:xfrm>
            <a:off x="5224488" y="638526"/>
            <a:ext cx="1288438" cy="706871"/>
          </a:xfrm>
          <a:prstGeom prst="rect">
            <a:avLst/>
          </a:prstGeom>
        </p:spPr>
        <p:txBody>
          <a:bodyPr lIns="91424" tIns="91424" rIns="91424" bIns="91424"/>
          <a:lstStyle>
            <a:lvl1pPr algn="r" defTabSz="859536" rtl="0">
              <a:defRPr b="1" sz="3384"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نشاط</a:t>
            </a:r>
          </a:p>
        </p:txBody>
      </p:sp>
      <p:grpSp>
        <p:nvGrpSpPr>
          <p:cNvPr id="3927" name="Google Shape;2909;p33"/>
          <p:cNvGrpSpPr/>
          <p:nvPr/>
        </p:nvGrpSpPr>
        <p:grpSpPr>
          <a:xfrm>
            <a:off x="1483592" y="1823898"/>
            <a:ext cx="7049092" cy="3926771"/>
            <a:chOff x="0" y="0"/>
            <a:chExt cx="7049090" cy="3926769"/>
          </a:xfrm>
        </p:grpSpPr>
        <p:sp>
          <p:nvSpPr>
            <p:cNvPr id="3767" name="Google Shape;2910;p33"/>
            <p:cNvSpPr/>
            <p:nvPr/>
          </p:nvSpPr>
          <p:spPr>
            <a:xfrm>
              <a:off x="1221133" y="1440970"/>
              <a:ext cx="384102" cy="170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628" y="0"/>
                  </a:moveTo>
                  <a:cubicBezTo>
                    <a:pt x="1348" y="0"/>
                    <a:pt x="1072" y="211"/>
                    <a:pt x="786" y="792"/>
                  </a:cubicBezTo>
                  <a:cubicBezTo>
                    <a:pt x="124" y="2129"/>
                    <a:pt x="-120" y="4723"/>
                    <a:pt x="54" y="6610"/>
                  </a:cubicBezTo>
                  <a:cubicBezTo>
                    <a:pt x="229" y="8653"/>
                    <a:pt x="854" y="10383"/>
                    <a:pt x="1584" y="11640"/>
                  </a:cubicBezTo>
                  <a:cubicBezTo>
                    <a:pt x="2350" y="12897"/>
                    <a:pt x="3220" y="13762"/>
                    <a:pt x="4054" y="14547"/>
                  </a:cubicBezTo>
                  <a:cubicBezTo>
                    <a:pt x="6385" y="16828"/>
                    <a:pt x="8715" y="19026"/>
                    <a:pt x="11185" y="20362"/>
                  </a:cubicBezTo>
                  <a:cubicBezTo>
                    <a:pt x="12587" y="21121"/>
                    <a:pt x="14022" y="21600"/>
                    <a:pt x="15452" y="21600"/>
                  </a:cubicBezTo>
                  <a:cubicBezTo>
                    <a:pt x="16543" y="21600"/>
                    <a:pt x="17630" y="21323"/>
                    <a:pt x="18698" y="20679"/>
                  </a:cubicBezTo>
                  <a:cubicBezTo>
                    <a:pt x="19672" y="20128"/>
                    <a:pt x="20715" y="19105"/>
                    <a:pt x="21167" y="17062"/>
                  </a:cubicBezTo>
                  <a:cubicBezTo>
                    <a:pt x="21445" y="15805"/>
                    <a:pt x="21480" y="14389"/>
                    <a:pt x="21480" y="12977"/>
                  </a:cubicBezTo>
                  <a:cubicBezTo>
                    <a:pt x="21480" y="10383"/>
                    <a:pt x="21376" y="7475"/>
                    <a:pt x="20506" y="5746"/>
                  </a:cubicBezTo>
                  <a:cubicBezTo>
                    <a:pt x="19811" y="4175"/>
                    <a:pt x="18733" y="3937"/>
                    <a:pt x="17759" y="3858"/>
                  </a:cubicBezTo>
                  <a:cubicBezTo>
                    <a:pt x="16831" y="3756"/>
                    <a:pt x="15904" y="3729"/>
                    <a:pt x="14976" y="3729"/>
                  </a:cubicBezTo>
                  <a:cubicBezTo>
                    <a:pt x="14049" y="3729"/>
                    <a:pt x="13121" y="3756"/>
                    <a:pt x="12194" y="3756"/>
                  </a:cubicBezTo>
                  <a:cubicBezTo>
                    <a:pt x="11266" y="3756"/>
                    <a:pt x="10339" y="3729"/>
                    <a:pt x="9412" y="3624"/>
                  </a:cubicBezTo>
                  <a:cubicBezTo>
                    <a:pt x="7184" y="3386"/>
                    <a:pt x="4993" y="2601"/>
                    <a:pt x="2906" y="792"/>
                  </a:cubicBezTo>
                  <a:cubicBezTo>
                    <a:pt x="2437" y="426"/>
                    <a:pt x="2027" y="0"/>
                    <a:pt x="1628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68" name="Google Shape;2911;p33"/>
            <p:cNvSpPr/>
            <p:nvPr/>
          </p:nvSpPr>
          <p:spPr>
            <a:xfrm>
              <a:off x="825645" y="1303574"/>
              <a:ext cx="471109" cy="379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19138" y="0"/>
                  </a:moveTo>
                  <a:cubicBezTo>
                    <a:pt x="14610" y="638"/>
                    <a:pt x="8170" y="532"/>
                    <a:pt x="3669" y="1168"/>
                  </a:cubicBezTo>
                  <a:cubicBezTo>
                    <a:pt x="-296" y="1699"/>
                    <a:pt x="323" y="6336"/>
                    <a:pt x="238" y="10266"/>
                  </a:cubicBezTo>
                  <a:cubicBezTo>
                    <a:pt x="238" y="11115"/>
                    <a:pt x="-155" y="20001"/>
                    <a:pt x="69" y="20071"/>
                  </a:cubicBezTo>
                  <a:cubicBezTo>
                    <a:pt x="3951" y="21274"/>
                    <a:pt x="7972" y="21416"/>
                    <a:pt x="11938" y="21557"/>
                  </a:cubicBezTo>
                  <a:cubicBezTo>
                    <a:pt x="12593" y="21581"/>
                    <a:pt x="13254" y="21600"/>
                    <a:pt x="13917" y="21600"/>
                  </a:cubicBezTo>
                  <a:cubicBezTo>
                    <a:pt x="16325" y="21600"/>
                    <a:pt x="18742" y="21340"/>
                    <a:pt x="20882" y="20035"/>
                  </a:cubicBezTo>
                  <a:cubicBezTo>
                    <a:pt x="20995" y="19965"/>
                    <a:pt x="21135" y="19894"/>
                    <a:pt x="21192" y="19752"/>
                  </a:cubicBezTo>
                  <a:cubicBezTo>
                    <a:pt x="21276" y="19576"/>
                    <a:pt x="21276" y="19399"/>
                    <a:pt x="21304" y="19186"/>
                  </a:cubicBezTo>
                  <a:cubicBezTo>
                    <a:pt x="21304" y="18054"/>
                    <a:pt x="21304" y="16921"/>
                    <a:pt x="21192" y="15822"/>
                  </a:cubicBezTo>
                  <a:cubicBezTo>
                    <a:pt x="21023" y="14018"/>
                    <a:pt x="20095" y="3541"/>
                    <a:pt x="19138" y="0"/>
                  </a:cubicBezTo>
                  <a:close/>
                </a:path>
              </a:pathLst>
            </a:custGeom>
            <a:solidFill>
              <a:srgbClr val="CF73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69" name="Google Shape;2912;p33"/>
            <p:cNvSpPr/>
            <p:nvPr/>
          </p:nvSpPr>
          <p:spPr>
            <a:xfrm>
              <a:off x="647723" y="27838"/>
              <a:ext cx="285833" cy="83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6" h="21600" fill="norm" stroke="1" extrusionOk="0">
                  <a:moveTo>
                    <a:pt x="8443" y="0"/>
                  </a:moveTo>
                  <a:cubicBezTo>
                    <a:pt x="6695" y="0"/>
                    <a:pt x="4820" y="336"/>
                    <a:pt x="3573" y="828"/>
                  </a:cubicBezTo>
                  <a:cubicBezTo>
                    <a:pt x="-109" y="2233"/>
                    <a:pt x="-195" y="4414"/>
                    <a:pt x="110" y="6369"/>
                  </a:cubicBezTo>
                  <a:cubicBezTo>
                    <a:pt x="725" y="9858"/>
                    <a:pt x="7122" y="18501"/>
                    <a:pt x="7998" y="19583"/>
                  </a:cubicBezTo>
                  <a:cubicBezTo>
                    <a:pt x="9328" y="21234"/>
                    <a:pt x="10178" y="21600"/>
                    <a:pt x="12791" y="21600"/>
                  </a:cubicBezTo>
                  <a:cubicBezTo>
                    <a:pt x="13705" y="21600"/>
                    <a:pt x="14837" y="21555"/>
                    <a:pt x="16279" y="21505"/>
                  </a:cubicBezTo>
                  <a:cubicBezTo>
                    <a:pt x="17024" y="21472"/>
                    <a:pt x="17812" y="21441"/>
                    <a:pt x="18382" y="21263"/>
                  </a:cubicBezTo>
                  <a:cubicBezTo>
                    <a:pt x="19127" y="21036"/>
                    <a:pt x="19302" y="20665"/>
                    <a:pt x="19433" y="20310"/>
                  </a:cubicBezTo>
                  <a:cubicBezTo>
                    <a:pt x="21405" y="13978"/>
                    <a:pt x="19214" y="7483"/>
                    <a:pt x="13037" y="1538"/>
                  </a:cubicBezTo>
                  <a:cubicBezTo>
                    <a:pt x="12598" y="1087"/>
                    <a:pt x="12073" y="634"/>
                    <a:pt x="11065" y="327"/>
                  </a:cubicBezTo>
                  <a:cubicBezTo>
                    <a:pt x="10309" y="100"/>
                    <a:pt x="9394" y="0"/>
                    <a:pt x="8443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70" name="Google Shape;2913;p33"/>
            <p:cNvSpPr/>
            <p:nvPr/>
          </p:nvSpPr>
          <p:spPr>
            <a:xfrm>
              <a:off x="691890" y="195555"/>
              <a:ext cx="183890" cy="61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2" h="21600" fill="norm" stroke="1" extrusionOk="0">
                  <a:moveTo>
                    <a:pt x="6907" y="0"/>
                  </a:moveTo>
                  <a:cubicBezTo>
                    <a:pt x="5039" y="0"/>
                    <a:pt x="3193" y="391"/>
                    <a:pt x="2086" y="930"/>
                  </a:cubicBezTo>
                  <a:cubicBezTo>
                    <a:pt x="802" y="1564"/>
                    <a:pt x="356" y="2393"/>
                    <a:pt x="162" y="3179"/>
                  </a:cubicBezTo>
                  <a:cubicBezTo>
                    <a:pt x="-1184" y="8705"/>
                    <a:pt x="6188" y="13967"/>
                    <a:pt x="10161" y="19362"/>
                  </a:cubicBezTo>
                  <a:cubicBezTo>
                    <a:pt x="10772" y="20211"/>
                    <a:pt x="12729" y="21600"/>
                    <a:pt x="15119" y="21600"/>
                  </a:cubicBezTo>
                  <a:cubicBezTo>
                    <a:pt x="15986" y="21600"/>
                    <a:pt x="16914" y="21417"/>
                    <a:pt x="17854" y="20956"/>
                  </a:cubicBezTo>
                  <a:cubicBezTo>
                    <a:pt x="20416" y="19690"/>
                    <a:pt x="17724" y="16414"/>
                    <a:pt x="17469" y="14973"/>
                  </a:cubicBezTo>
                  <a:cubicBezTo>
                    <a:pt x="16634" y="10692"/>
                    <a:pt x="16123" y="6390"/>
                    <a:pt x="12726" y="2240"/>
                  </a:cubicBezTo>
                  <a:cubicBezTo>
                    <a:pt x="11956" y="1345"/>
                    <a:pt x="10740" y="318"/>
                    <a:pt x="8110" y="57"/>
                  </a:cubicBezTo>
                  <a:cubicBezTo>
                    <a:pt x="7712" y="17"/>
                    <a:pt x="7311" y="0"/>
                    <a:pt x="6907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71" name="Google Shape;2914;p33"/>
            <p:cNvSpPr/>
            <p:nvPr/>
          </p:nvSpPr>
          <p:spPr>
            <a:xfrm>
              <a:off x="1136731" y="33558"/>
              <a:ext cx="326260" cy="819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16600" y="0"/>
                  </a:moveTo>
                  <a:cubicBezTo>
                    <a:pt x="15618" y="0"/>
                    <a:pt x="14611" y="88"/>
                    <a:pt x="13740" y="247"/>
                  </a:cubicBezTo>
                  <a:cubicBezTo>
                    <a:pt x="9297" y="1066"/>
                    <a:pt x="7158" y="3114"/>
                    <a:pt x="5664" y="4998"/>
                  </a:cubicBezTo>
                  <a:cubicBezTo>
                    <a:pt x="2958" y="8373"/>
                    <a:pt x="415" y="17401"/>
                    <a:pt x="132" y="18547"/>
                  </a:cubicBezTo>
                  <a:cubicBezTo>
                    <a:pt x="-392" y="20874"/>
                    <a:pt x="496" y="20907"/>
                    <a:pt x="5462" y="21497"/>
                  </a:cubicBezTo>
                  <a:cubicBezTo>
                    <a:pt x="5925" y="21552"/>
                    <a:pt x="6390" y="21600"/>
                    <a:pt x="6841" y="21600"/>
                  </a:cubicBezTo>
                  <a:cubicBezTo>
                    <a:pt x="7058" y="21600"/>
                    <a:pt x="7271" y="21589"/>
                    <a:pt x="7482" y="21562"/>
                  </a:cubicBezTo>
                  <a:cubicBezTo>
                    <a:pt x="8329" y="21464"/>
                    <a:pt x="8853" y="21120"/>
                    <a:pt x="9257" y="20809"/>
                  </a:cubicBezTo>
                  <a:cubicBezTo>
                    <a:pt x="16808" y="15123"/>
                    <a:pt x="20927" y="8701"/>
                    <a:pt x="21169" y="2229"/>
                  </a:cubicBezTo>
                  <a:cubicBezTo>
                    <a:pt x="21208" y="1754"/>
                    <a:pt x="21169" y="1246"/>
                    <a:pt x="20603" y="837"/>
                  </a:cubicBezTo>
                  <a:cubicBezTo>
                    <a:pt x="19843" y="250"/>
                    <a:pt x="18256" y="0"/>
                    <a:pt x="16600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72" name="Google Shape;2915;p33"/>
            <p:cNvSpPr/>
            <p:nvPr/>
          </p:nvSpPr>
          <p:spPr>
            <a:xfrm>
              <a:off x="1177885" y="188216"/>
              <a:ext cx="206079" cy="606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16234" y="0"/>
                  </a:moveTo>
                  <a:cubicBezTo>
                    <a:pt x="14983" y="0"/>
                    <a:pt x="13689" y="142"/>
                    <a:pt x="12641" y="385"/>
                  </a:cubicBezTo>
                  <a:cubicBezTo>
                    <a:pt x="10725" y="828"/>
                    <a:pt x="9450" y="1538"/>
                    <a:pt x="8429" y="2247"/>
                  </a:cubicBezTo>
                  <a:cubicBezTo>
                    <a:pt x="1155" y="7302"/>
                    <a:pt x="2304" y="13221"/>
                    <a:pt x="134" y="18785"/>
                  </a:cubicBezTo>
                  <a:cubicBezTo>
                    <a:pt x="-281" y="19779"/>
                    <a:pt x="150" y="21600"/>
                    <a:pt x="3095" y="21600"/>
                  </a:cubicBezTo>
                  <a:cubicBezTo>
                    <a:pt x="3759" y="21600"/>
                    <a:pt x="4552" y="21507"/>
                    <a:pt x="5495" y="21290"/>
                  </a:cubicBezTo>
                  <a:cubicBezTo>
                    <a:pt x="9260" y="20425"/>
                    <a:pt x="10281" y="16989"/>
                    <a:pt x="11620" y="15593"/>
                  </a:cubicBezTo>
                  <a:cubicBezTo>
                    <a:pt x="15513" y="11469"/>
                    <a:pt x="19658" y="7324"/>
                    <a:pt x="21000" y="2979"/>
                  </a:cubicBezTo>
                  <a:cubicBezTo>
                    <a:pt x="21319" y="2048"/>
                    <a:pt x="21255" y="918"/>
                    <a:pt x="19085" y="319"/>
                  </a:cubicBezTo>
                  <a:cubicBezTo>
                    <a:pt x="18275" y="98"/>
                    <a:pt x="17271" y="0"/>
                    <a:pt x="16234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73" name="Google Shape;2916;p33"/>
            <p:cNvSpPr/>
            <p:nvPr/>
          </p:nvSpPr>
          <p:spPr>
            <a:xfrm>
              <a:off x="610648" y="753155"/>
              <a:ext cx="880000" cy="70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429" fill="norm" stroke="1" extrusionOk="0">
                  <a:moveTo>
                    <a:pt x="9479" y="0"/>
                  </a:moveTo>
                  <a:cubicBezTo>
                    <a:pt x="7412" y="0"/>
                    <a:pt x="4516" y="1168"/>
                    <a:pt x="2930" y="2600"/>
                  </a:cubicBezTo>
                  <a:cubicBezTo>
                    <a:pt x="2557" y="2942"/>
                    <a:pt x="2318" y="3683"/>
                    <a:pt x="2019" y="4157"/>
                  </a:cubicBezTo>
                  <a:cubicBezTo>
                    <a:pt x="1616" y="4821"/>
                    <a:pt x="1316" y="5467"/>
                    <a:pt x="1077" y="6264"/>
                  </a:cubicBezTo>
                  <a:cubicBezTo>
                    <a:pt x="256" y="9016"/>
                    <a:pt x="-386" y="13154"/>
                    <a:pt x="271" y="15964"/>
                  </a:cubicBezTo>
                  <a:cubicBezTo>
                    <a:pt x="943" y="18792"/>
                    <a:pt x="3019" y="20196"/>
                    <a:pt x="5231" y="21031"/>
                  </a:cubicBezTo>
                  <a:cubicBezTo>
                    <a:pt x="6088" y="21356"/>
                    <a:pt x="6979" y="21429"/>
                    <a:pt x="7865" y="21429"/>
                  </a:cubicBezTo>
                  <a:cubicBezTo>
                    <a:pt x="8168" y="21429"/>
                    <a:pt x="8470" y="21420"/>
                    <a:pt x="8771" y="21411"/>
                  </a:cubicBezTo>
                  <a:cubicBezTo>
                    <a:pt x="10399" y="21373"/>
                    <a:pt x="12013" y="21316"/>
                    <a:pt x="13626" y="21240"/>
                  </a:cubicBezTo>
                  <a:cubicBezTo>
                    <a:pt x="15448" y="21145"/>
                    <a:pt x="18480" y="20633"/>
                    <a:pt x="19840" y="19076"/>
                  </a:cubicBezTo>
                  <a:cubicBezTo>
                    <a:pt x="20796" y="17995"/>
                    <a:pt x="21035" y="16380"/>
                    <a:pt x="21124" y="14767"/>
                  </a:cubicBezTo>
                  <a:cubicBezTo>
                    <a:pt x="21214" y="13135"/>
                    <a:pt x="20751" y="10022"/>
                    <a:pt x="20348" y="8466"/>
                  </a:cubicBezTo>
                  <a:cubicBezTo>
                    <a:pt x="19765" y="6245"/>
                    <a:pt x="19392" y="4517"/>
                    <a:pt x="17943" y="3056"/>
                  </a:cubicBezTo>
                  <a:cubicBezTo>
                    <a:pt x="17345" y="2468"/>
                    <a:pt x="15597" y="1405"/>
                    <a:pt x="14911" y="987"/>
                  </a:cubicBezTo>
                  <a:cubicBezTo>
                    <a:pt x="13028" y="-171"/>
                    <a:pt x="12013" y="209"/>
                    <a:pt x="9921" y="19"/>
                  </a:cubicBezTo>
                  <a:cubicBezTo>
                    <a:pt x="9779" y="6"/>
                    <a:pt x="9631" y="0"/>
                    <a:pt x="9479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74" name="Google Shape;2917;p33"/>
            <p:cNvSpPr/>
            <p:nvPr/>
          </p:nvSpPr>
          <p:spPr>
            <a:xfrm>
              <a:off x="891865" y="1040508"/>
              <a:ext cx="64065" cy="6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1" y="0"/>
                  </a:moveTo>
                  <a:cubicBezTo>
                    <a:pt x="4825" y="0"/>
                    <a:pt x="0" y="4873"/>
                    <a:pt x="0" y="10796"/>
                  </a:cubicBezTo>
                  <a:cubicBezTo>
                    <a:pt x="0" y="16940"/>
                    <a:pt x="4825" y="21600"/>
                    <a:pt x="10901" y="21600"/>
                  </a:cubicBezTo>
                  <a:cubicBezTo>
                    <a:pt x="16775" y="21600"/>
                    <a:pt x="21600" y="16940"/>
                    <a:pt x="21600" y="10796"/>
                  </a:cubicBezTo>
                  <a:cubicBezTo>
                    <a:pt x="21600" y="4873"/>
                    <a:pt x="16775" y="0"/>
                    <a:pt x="10901" y="0"/>
                  </a:cubicBezTo>
                  <a:close/>
                </a:path>
              </a:pathLst>
            </a:custGeom>
            <a:solidFill>
              <a:srgbClr val="5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75" name="Google Shape;2918;p33"/>
            <p:cNvSpPr/>
            <p:nvPr/>
          </p:nvSpPr>
          <p:spPr>
            <a:xfrm>
              <a:off x="1189144" y="1040508"/>
              <a:ext cx="63439" cy="6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73" y="0"/>
                    <a:pt x="0" y="4873"/>
                    <a:pt x="0" y="10796"/>
                  </a:cubicBezTo>
                  <a:cubicBezTo>
                    <a:pt x="0" y="16940"/>
                    <a:pt x="4873" y="21600"/>
                    <a:pt x="10804" y="21600"/>
                  </a:cubicBezTo>
                  <a:cubicBezTo>
                    <a:pt x="16940" y="21600"/>
                    <a:pt x="21600" y="16940"/>
                    <a:pt x="21600" y="10796"/>
                  </a:cubicBezTo>
                  <a:cubicBezTo>
                    <a:pt x="21600" y="4873"/>
                    <a:pt x="16940" y="0"/>
                    <a:pt x="10804" y="0"/>
                  </a:cubicBezTo>
                  <a:close/>
                </a:path>
              </a:pathLst>
            </a:custGeom>
            <a:solidFill>
              <a:srgbClr val="5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76" name="Google Shape;2919;p33"/>
            <p:cNvSpPr/>
            <p:nvPr/>
          </p:nvSpPr>
          <p:spPr>
            <a:xfrm>
              <a:off x="1021217" y="1121363"/>
              <a:ext cx="54115" cy="15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2" fill="norm" stroke="1" extrusionOk="0">
                  <a:moveTo>
                    <a:pt x="0" y="16928"/>
                  </a:moveTo>
                  <a:cubicBezTo>
                    <a:pt x="1001" y="18014"/>
                    <a:pt x="1991" y="19180"/>
                    <a:pt x="4222" y="20098"/>
                  </a:cubicBezTo>
                  <a:cubicBezTo>
                    <a:pt x="6213" y="20931"/>
                    <a:pt x="9685" y="21600"/>
                    <a:pt x="13166" y="21348"/>
                  </a:cubicBezTo>
                  <a:cubicBezTo>
                    <a:pt x="16137" y="21099"/>
                    <a:pt x="18379" y="20266"/>
                    <a:pt x="19369" y="19264"/>
                  </a:cubicBezTo>
                  <a:cubicBezTo>
                    <a:pt x="20359" y="18347"/>
                    <a:pt x="20610" y="17261"/>
                    <a:pt x="20610" y="16263"/>
                  </a:cubicBezTo>
                  <a:cubicBezTo>
                    <a:pt x="20860" y="10842"/>
                    <a:pt x="21350" y="5421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77" name="Google Shape;2920;p33"/>
            <p:cNvSpPr/>
            <p:nvPr/>
          </p:nvSpPr>
          <p:spPr>
            <a:xfrm>
              <a:off x="1043001" y="1091435"/>
              <a:ext cx="57708" cy="42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1" h="21600" fill="norm" stroke="1" extrusionOk="0">
                  <a:moveTo>
                    <a:pt x="8475" y="0"/>
                  </a:moveTo>
                  <a:cubicBezTo>
                    <a:pt x="5053" y="0"/>
                    <a:pt x="1779" y="745"/>
                    <a:pt x="612" y="3831"/>
                  </a:cubicBezTo>
                  <a:cubicBezTo>
                    <a:pt x="-1850" y="9856"/>
                    <a:pt x="3706" y="17769"/>
                    <a:pt x="6790" y="20310"/>
                  </a:cubicBezTo>
                  <a:cubicBezTo>
                    <a:pt x="7611" y="20935"/>
                    <a:pt x="8432" y="21573"/>
                    <a:pt x="9460" y="21573"/>
                  </a:cubicBezTo>
                  <a:cubicBezTo>
                    <a:pt x="9581" y="21587"/>
                    <a:pt x="9693" y="21600"/>
                    <a:pt x="9805" y="21600"/>
                  </a:cubicBezTo>
                  <a:cubicBezTo>
                    <a:pt x="11914" y="21600"/>
                    <a:pt x="13659" y="18900"/>
                    <a:pt x="15223" y="16187"/>
                  </a:cubicBezTo>
                  <a:cubicBezTo>
                    <a:pt x="17279" y="12383"/>
                    <a:pt x="19750" y="7634"/>
                    <a:pt x="18929" y="2886"/>
                  </a:cubicBezTo>
                  <a:cubicBezTo>
                    <a:pt x="18722" y="1942"/>
                    <a:pt x="18514" y="1303"/>
                    <a:pt x="18108" y="984"/>
                  </a:cubicBezTo>
                  <a:cubicBezTo>
                    <a:pt x="17694" y="665"/>
                    <a:pt x="17279" y="665"/>
                    <a:pt x="16873" y="665"/>
                  </a:cubicBezTo>
                  <a:cubicBezTo>
                    <a:pt x="15067" y="665"/>
                    <a:pt x="11706" y="0"/>
                    <a:pt x="8475" y="0"/>
                  </a:cubicBezTo>
                  <a:close/>
                </a:path>
              </a:pathLst>
            </a:custGeom>
            <a:solidFill>
              <a:srgbClr val="5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78" name="Google Shape;2921;p33"/>
            <p:cNvSpPr/>
            <p:nvPr/>
          </p:nvSpPr>
          <p:spPr>
            <a:xfrm>
              <a:off x="1075329" y="1228962"/>
              <a:ext cx="54741" cy="5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42" fill="norm" stroke="1" extrusionOk="0">
                  <a:moveTo>
                    <a:pt x="0" y="0"/>
                  </a:moveTo>
                  <a:cubicBezTo>
                    <a:pt x="0" y="3723"/>
                    <a:pt x="0" y="7447"/>
                    <a:pt x="979" y="10920"/>
                  </a:cubicBezTo>
                  <a:cubicBezTo>
                    <a:pt x="1968" y="14403"/>
                    <a:pt x="3926" y="17877"/>
                    <a:pt x="7121" y="19618"/>
                  </a:cubicBezTo>
                  <a:cubicBezTo>
                    <a:pt x="10305" y="21600"/>
                    <a:pt x="14726" y="21360"/>
                    <a:pt x="17179" y="18878"/>
                  </a:cubicBezTo>
                  <a:cubicBezTo>
                    <a:pt x="17921" y="18127"/>
                    <a:pt x="18653" y="17136"/>
                    <a:pt x="19147" y="16145"/>
                  </a:cubicBezTo>
                  <a:cubicBezTo>
                    <a:pt x="20858" y="12912"/>
                    <a:pt x="21600" y="9189"/>
                    <a:pt x="21600" y="5465"/>
                  </a:cubicBezTo>
                </a:path>
              </a:pathLst>
            </a:custGeom>
            <a:noFill/>
            <a:ln w="12700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79" name="Google Shape;2922;p33"/>
            <p:cNvSpPr/>
            <p:nvPr/>
          </p:nvSpPr>
          <p:spPr>
            <a:xfrm>
              <a:off x="697822" y="1091514"/>
              <a:ext cx="194048" cy="194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6" y="0"/>
                    <a:pt x="0" y="4831"/>
                    <a:pt x="0" y="10765"/>
                  </a:cubicBezTo>
                  <a:cubicBezTo>
                    <a:pt x="0" y="16769"/>
                    <a:pt x="4846" y="21600"/>
                    <a:pt x="10800" y="21600"/>
                  </a:cubicBezTo>
                  <a:cubicBezTo>
                    <a:pt x="16754" y="21600"/>
                    <a:pt x="21600" y="16769"/>
                    <a:pt x="21600" y="10765"/>
                  </a:cubicBezTo>
                  <a:cubicBezTo>
                    <a:pt x="21600" y="4831"/>
                    <a:pt x="16754" y="0"/>
                    <a:pt x="10800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80" name="Google Shape;2923;p33"/>
            <p:cNvSpPr/>
            <p:nvPr/>
          </p:nvSpPr>
          <p:spPr>
            <a:xfrm>
              <a:off x="1238895" y="1078455"/>
              <a:ext cx="194675" cy="194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831" y="0"/>
                    <a:pt x="0" y="4831"/>
                    <a:pt x="0" y="10833"/>
                  </a:cubicBezTo>
                  <a:cubicBezTo>
                    <a:pt x="0" y="16769"/>
                    <a:pt x="4831" y="21600"/>
                    <a:pt x="10765" y="21600"/>
                  </a:cubicBezTo>
                  <a:cubicBezTo>
                    <a:pt x="16769" y="21600"/>
                    <a:pt x="21600" y="16769"/>
                    <a:pt x="21600" y="10833"/>
                  </a:cubicBezTo>
                  <a:cubicBezTo>
                    <a:pt x="21600" y="4831"/>
                    <a:pt x="16769" y="0"/>
                    <a:pt x="10765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81" name="Google Shape;2924;p33"/>
            <p:cNvSpPr/>
            <p:nvPr/>
          </p:nvSpPr>
          <p:spPr>
            <a:xfrm>
              <a:off x="1173206" y="2085354"/>
              <a:ext cx="519745" cy="618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8560" y="0"/>
                  </a:moveTo>
                  <a:cubicBezTo>
                    <a:pt x="5840" y="543"/>
                    <a:pt x="3146" y="1173"/>
                    <a:pt x="479" y="1868"/>
                  </a:cubicBezTo>
                  <a:cubicBezTo>
                    <a:pt x="325" y="1912"/>
                    <a:pt x="145" y="1977"/>
                    <a:pt x="17" y="2085"/>
                  </a:cubicBezTo>
                  <a:cubicBezTo>
                    <a:pt x="-33" y="2137"/>
                    <a:pt x="33" y="2156"/>
                    <a:pt x="168" y="2156"/>
                  </a:cubicBezTo>
                  <a:cubicBezTo>
                    <a:pt x="488" y="2156"/>
                    <a:pt x="1194" y="2054"/>
                    <a:pt x="1664" y="2054"/>
                  </a:cubicBezTo>
                  <a:cubicBezTo>
                    <a:pt x="1915" y="2054"/>
                    <a:pt x="2099" y="2084"/>
                    <a:pt x="2121" y="2173"/>
                  </a:cubicBezTo>
                  <a:cubicBezTo>
                    <a:pt x="3454" y="7300"/>
                    <a:pt x="4223" y="8625"/>
                    <a:pt x="5481" y="13795"/>
                  </a:cubicBezTo>
                  <a:cubicBezTo>
                    <a:pt x="6199" y="16686"/>
                    <a:pt x="8765" y="19836"/>
                    <a:pt x="10151" y="20596"/>
                  </a:cubicBezTo>
                  <a:cubicBezTo>
                    <a:pt x="11487" y="21358"/>
                    <a:pt x="13015" y="21600"/>
                    <a:pt x="14579" y="21600"/>
                  </a:cubicBezTo>
                  <a:cubicBezTo>
                    <a:pt x="15687" y="21600"/>
                    <a:pt x="16813" y="21479"/>
                    <a:pt x="17899" y="21335"/>
                  </a:cubicBezTo>
                  <a:cubicBezTo>
                    <a:pt x="18744" y="21226"/>
                    <a:pt x="19591" y="21096"/>
                    <a:pt x="20310" y="20661"/>
                  </a:cubicBezTo>
                  <a:cubicBezTo>
                    <a:pt x="21028" y="20226"/>
                    <a:pt x="21567" y="19400"/>
                    <a:pt x="21413" y="18575"/>
                  </a:cubicBezTo>
                  <a:cubicBezTo>
                    <a:pt x="21311" y="18010"/>
                    <a:pt x="20874" y="17532"/>
                    <a:pt x="20464" y="17142"/>
                  </a:cubicBezTo>
                  <a:cubicBezTo>
                    <a:pt x="19617" y="16337"/>
                    <a:pt x="18694" y="15599"/>
                    <a:pt x="17821" y="14838"/>
                  </a:cubicBezTo>
                  <a:cubicBezTo>
                    <a:pt x="13743" y="11232"/>
                    <a:pt x="10664" y="6496"/>
                    <a:pt x="9022" y="1326"/>
                  </a:cubicBezTo>
                  <a:lnTo>
                    <a:pt x="8560" y="0"/>
                  </a:ln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82" name="Google Shape;2925;p33"/>
            <p:cNvSpPr/>
            <p:nvPr/>
          </p:nvSpPr>
          <p:spPr>
            <a:xfrm>
              <a:off x="544127" y="2142182"/>
              <a:ext cx="498404" cy="30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18346" y="0"/>
                  </a:moveTo>
                  <a:cubicBezTo>
                    <a:pt x="16853" y="0"/>
                    <a:pt x="15308" y="184"/>
                    <a:pt x="14992" y="549"/>
                  </a:cubicBezTo>
                  <a:cubicBezTo>
                    <a:pt x="13547" y="2198"/>
                    <a:pt x="14456" y="6322"/>
                    <a:pt x="13037" y="8059"/>
                  </a:cubicBezTo>
                  <a:cubicBezTo>
                    <a:pt x="12797" y="8362"/>
                    <a:pt x="12475" y="8449"/>
                    <a:pt x="12154" y="8537"/>
                  </a:cubicBezTo>
                  <a:cubicBezTo>
                    <a:pt x="11822" y="8595"/>
                    <a:pt x="11491" y="8621"/>
                    <a:pt x="11158" y="8621"/>
                  </a:cubicBezTo>
                  <a:cubicBezTo>
                    <a:pt x="9027" y="8621"/>
                    <a:pt x="6894" y="7574"/>
                    <a:pt x="4740" y="7538"/>
                  </a:cubicBezTo>
                  <a:cubicBezTo>
                    <a:pt x="4668" y="7534"/>
                    <a:pt x="4595" y="7532"/>
                    <a:pt x="4523" y="7532"/>
                  </a:cubicBezTo>
                  <a:cubicBezTo>
                    <a:pt x="3546" y="7532"/>
                    <a:pt x="2536" y="7815"/>
                    <a:pt x="1689" y="8622"/>
                  </a:cubicBezTo>
                  <a:cubicBezTo>
                    <a:pt x="778" y="9448"/>
                    <a:pt x="56" y="10967"/>
                    <a:pt x="3" y="12704"/>
                  </a:cubicBezTo>
                  <a:cubicBezTo>
                    <a:pt x="-51" y="14354"/>
                    <a:pt x="538" y="15960"/>
                    <a:pt x="1340" y="17044"/>
                  </a:cubicBezTo>
                  <a:cubicBezTo>
                    <a:pt x="2117" y="18131"/>
                    <a:pt x="3107" y="18738"/>
                    <a:pt x="4071" y="19345"/>
                  </a:cubicBezTo>
                  <a:cubicBezTo>
                    <a:pt x="5516" y="20171"/>
                    <a:pt x="6988" y="20953"/>
                    <a:pt x="8515" y="21299"/>
                  </a:cubicBezTo>
                  <a:cubicBezTo>
                    <a:pt x="9383" y="21518"/>
                    <a:pt x="10258" y="21600"/>
                    <a:pt x="11133" y="21600"/>
                  </a:cubicBezTo>
                  <a:cubicBezTo>
                    <a:pt x="12172" y="21600"/>
                    <a:pt x="13210" y="21483"/>
                    <a:pt x="14242" y="21343"/>
                  </a:cubicBezTo>
                  <a:cubicBezTo>
                    <a:pt x="15259" y="21212"/>
                    <a:pt x="16304" y="21039"/>
                    <a:pt x="17240" y="20344"/>
                  </a:cubicBezTo>
                  <a:cubicBezTo>
                    <a:pt x="19328" y="18782"/>
                    <a:pt x="20398" y="14961"/>
                    <a:pt x="20907" y="11271"/>
                  </a:cubicBezTo>
                  <a:cubicBezTo>
                    <a:pt x="21388" y="7755"/>
                    <a:pt x="21549" y="4151"/>
                    <a:pt x="21388" y="592"/>
                  </a:cubicBezTo>
                  <a:cubicBezTo>
                    <a:pt x="21361" y="195"/>
                    <a:pt x="19882" y="0"/>
                    <a:pt x="18346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83" name="Google Shape;2926;p33"/>
            <p:cNvSpPr/>
            <p:nvPr/>
          </p:nvSpPr>
          <p:spPr>
            <a:xfrm>
              <a:off x="610750" y="1627725"/>
              <a:ext cx="986969" cy="58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4810" y="0"/>
                  </a:moveTo>
                  <a:cubicBezTo>
                    <a:pt x="14669" y="0"/>
                    <a:pt x="14527" y="44"/>
                    <a:pt x="14391" y="135"/>
                  </a:cubicBezTo>
                  <a:cubicBezTo>
                    <a:pt x="13861" y="506"/>
                    <a:pt x="13235" y="575"/>
                    <a:pt x="12650" y="621"/>
                  </a:cubicBezTo>
                  <a:cubicBezTo>
                    <a:pt x="11385" y="714"/>
                    <a:pt x="10120" y="760"/>
                    <a:pt x="8869" y="760"/>
                  </a:cubicBezTo>
                  <a:cubicBezTo>
                    <a:pt x="8202" y="760"/>
                    <a:pt x="7549" y="760"/>
                    <a:pt x="6896" y="737"/>
                  </a:cubicBezTo>
                  <a:cubicBezTo>
                    <a:pt x="6534" y="720"/>
                    <a:pt x="5945" y="545"/>
                    <a:pt x="5461" y="545"/>
                  </a:cubicBezTo>
                  <a:cubicBezTo>
                    <a:pt x="5254" y="545"/>
                    <a:pt x="5066" y="578"/>
                    <a:pt x="4924" y="667"/>
                  </a:cubicBezTo>
                  <a:cubicBezTo>
                    <a:pt x="4190" y="1153"/>
                    <a:pt x="3537" y="3423"/>
                    <a:pt x="3115" y="4488"/>
                  </a:cubicBezTo>
                  <a:cubicBezTo>
                    <a:pt x="2435" y="6109"/>
                    <a:pt x="1823" y="7799"/>
                    <a:pt x="1360" y="9606"/>
                  </a:cubicBezTo>
                  <a:cubicBezTo>
                    <a:pt x="653" y="12268"/>
                    <a:pt x="299" y="15116"/>
                    <a:pt x="0" y="17965"/>
                  </a:cubicBezTo>
                  <a:cubicBezTo>
                    <a:pt x="2699" y="20945"/>
                    <a:pt x="6148" y="21600"/>
                    <a:pt x="9454" y="21600"/>
                  </a:cubicBezTo>
                  <a:cubicBezTo>
                    <a:pt x="9513" y="21600"/>
                    <a:pt x="9572" y="21600"/>
                    <a:pt x="9630" y="21599"/>
                  </a:cubicBezTo>
                  <a:cubicBezTo>
                    <a:pt x="13697" y="21553"/>
                    <a:pt x="17914" y="20558"/>
                    <a:pt x="21328" y="17061"/>
                  </a:cubicBezTo>
                  <a:cubicBezTo>
                    <a:pt x="21424" y="16969"/>
                    <a:pt x="21505" y="16853"/>
                    <a:pt x="21559" y="16714"/>
                  </a:cubicBezTo>
                  <a:cubicBezTo>
                    <a:pt x="21600" y="16552"/>
                    <a:pt x="21586" y="16366"/>
                    <a:pt x="21559" y="16205"/>
                  </a:cubicBezTo>
                  <a:cubicBezTo>
                    <a:pt x="21450" y="15325"/>
                    <a:pt x="21219" y="14514"/>
                    <a:pt x="20988" y="13704"/>
                  </a:cubicBezTo>
                  <a:cubicBezTo>
                    <a:pt x="19628" y="8841"/>
                    <a:pt x="18131" y="3747"/>
                    <a:pt x="15534" y="412"/>
                  </a:cubicBezTo>
                  <a:cubicBezTo>
                    <a:pt x="15323" y="144"/>
                    <a:pt x="15068" y="0"/>
                    <a:pt x="14810" y="0"/>
                  </a:cubicBezTo>
                  <a:close/>
                </a:path>
              </a:pathLst>
            </a:cu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84" name="Google Shape;2927;p33"/>
            <p:cNvSpPr/>
            <p:nvPr/>
          </p:nvSpPr>
          <p:spPr>
            <a:xfrm>
              <a:off x="865073" y="1704740"/>
              <a:ext cx="30528" cy="37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2" h="21600" fill="norm" stroke="1" extrusionOk="0">
                  <a:moveTo>
                    <a:pt x="18282" y="0"/>
                  </a:moveTo>
                  <a:cubicBezTo>
                    <a:pt x="2266" y="7068"/>
                    <a:pt x="-3318" y="14351"/>
                    <a:pt x="1890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85" name="Google Shape;2928;p33"/>
            <p:cNvSpPr/>
            <p:nvPr/>
          </p:nvSpPr>
          <p:spPr>
            <a:xfrm>
              <a:off x="782412" y="1800508"/>
              <a:ext cx="41030" cy="243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521" y="6962"/>
                    <a:pt x="0" y="14253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86" name="Google Shape;2929;p33"/>
            <p:cNvSpPr/>
            <p:nvPr/>
          </p:nvSpPr>
          <p:spPr>
            <a:xfrm>
              <a:off x="995728" y="1743915"/>
              <a:ext cx="1" cy="121914"/>
            </a:xfrm>
            <a:prstGeom prst="line">
              <a:avLst/>
            </a:pr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87" name="Google Shape;2930;p33"/>
            <p:cNvSpPr/>
            <p:nvPr/>
          </p:nvSpPr>
          <p:spPr>
            <a:xfrm>
              <a:off x="1079692" y="1702860"/>
              <a:ext cx="45192" cy="39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0" h="21600" fill="norm" stroke="1" extrusionOk="0">
                  <a:moveTo>
                    <a:pt x="0" y="0"/>
                  </a:moveTo>
                  <a:cubicBezTo>
                    <a:pt x="14863" y="7042"/>
                    <a:pt x="21600" y="14355"/>
                    <a:pt x="20198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88" name="Google Shape;2931;p33"/>
            <p:cNvSpPr/>
            <p:nvPr/>
          </p:nvSpPr>
          <p:spPr>
            <a:xfrm>
              <a:off x="1168016" y="1833466"/>
              <a:ext cx="59704" cy="272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2595" y="6854"/>
                    <a:pt x="20022" y="14203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89" name="Google Shape;2932;p33"/>
            <p:cNvSpPr/>
            <p:nvPr/>
          </p:nvSpPr>
          <p:spPr>
            <a:xfrm>
              <a:off x="1273107" y="1690428"/>
              <a:ext cx="116325" cy="330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48" y="6793"/>
                    <a:pt x="17323" y="14116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90" name="Google Shape;2933;p33"/>
            <p:cNvSpPr/>
            <p:nvPr/>
          </p:nvSpPr>
          <p:spPr>
            <a:xfrm>
              <a:off x="1394391" y="1793665"/>
              <a:ext cx="111963" cy="245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41" y="6891"/>
                    <a:pt x="15841" y="14108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CF737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91" name="Google Shape;2934;p33"/>
            <p:cNvSpPr/>
            <p:nvPr/>
          </p:nvSpPr>
          <p:spPr>
            <a:xfrm>
              <a:off x="481371" y="1452174"/>
              <a:ext cx="384102" cy="171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9843" y="0"/>
                  </a:moveTo>
                  <a:cubicBezTo>
                    <a:pt x="19437" y="0"/>
                    <a:pt x="19024" y="422"/>
                    <a:pt x="18574" y="790"/>
                  </a:cubicBezTo>
                  <a:cubicBezTo>
                    <a:pt x="16487" y="2595"/>
                    <a:pt x="14296" y="3379"/>
                    <a:pt x="12070" y="3613"/>
                  </a:cubicBezTo>
                  <a:cubicBezTo>
                    <a:pt x="11142" y="3744"/>
                    <a:pt x="10215" y="3781"/>
                    <a:pt x="9286" y="3781"/>
                  </a:cubicBezTo>
                  <a:cubicBezTo>
                    <a:pt x="8224" y="3781"/>
                    <a:pt x="7161" y="3734"/>
                    <a:pt x="6095" y="3734"/>
                  </a:cubicBezTo>
                  <a:cubicBezTo>
                    <a:pt x="5294" y="3734"/>
                    <a:pt x="4493" y="3761"/>
                    <a:pt x="3688" y="3850"/>
                  </a:cubicBezTo>
                  <a:cubicBezTo>
                    <a:pt x="2714" y="3929"/>
                    <a:pt x="1669" y="4242"/>
                    <a:pt x="939" y="5730"/>
                  </a:cubicBezTo>
                  <a:cubicBezTo>
                    <a:pt x="105" y="7456"/>
                    <a:pt x="0" y="10360"/>
                    <a:pt x="0" y="12946"/>
                  </a:cubicBezTo>
                  <a:cubicBezTo>
                    <a:pt x="0" y="14358"/>
                    <a:pt x="35" y="15850"/>
                    <a:pt x="314" y="17105"/>
                  </a:cubicBezTo>
                  <a:cubicBezTo>
                    <a:pt x="765" y="19143"/>
                    <a:pt x="1810" y="20082"/>
                    <a:pt x="2784" y="20711"/>
                  </a:cubicBezTo>
                  <a:cubicBezTo>
                    <a:pt x="3847" y="21327"/>
                    <a:pt x="4944" y="21600"/>
                    <a:pt x="6048" y="21600"/>
                  </a:cubicBezTo>
                  <a:cubicBezTo>
                    <a:pt x="7471" y="21600"/>
                    <a:pt x="8905" y="21149"/>
                    <a:pt x="10295" y="20398"/>
                  </a:cubicBezTo>
                  <a:cubicBezTo>
                    <a:pt x="12730" y="18985"/>
                    <a:pt x="15096" y="16789"/>
                    <a:pt x="17392" y="14592"/>
                  </a:cubicBezTo>
                  <a:cubicBezTo>
                    <a:pt x="18261" y="13733"/>
                    <a:pt x="19130" y="12946"/>
                    <a:pt x="19860" y="11691"/>
                  </a:cubicBezTo>
                  <a:cubicBezTo>
                    <a:pt x="20626" y="10436"/>
                    <a:pt x="21217" y="8710"/>
                    <a:pt x="21426" y="6593"/>
                  </a:cubicBezTo>
                  <a:cubicBezTo>
                    <a:pt x="21600" y="4713"/>
                    <a:pt x="21356" y="2124"/>
                    <a:pt x="20696" y="790"/>
                  </a:cubicBezTo>
                  <a:cubicBezTo>
                    <a:pt x="20408" y="207"/>
                    <a:pt x="20128" y="0"/>
                    <a:pt x="19843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92" name="Google Shape;2935;p33"/>
            <p:cNvSpPr/>
            <p:nvPr/>
          </p:nvSpPr>
          <p:spPr>
            <a:xfrm>
              <a:off x="256851" y="1549832"/>
              <a:ext cx="334082" cy="339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1214" fill="norm" stroke="1" extrusionOk="0">
                  <a:moveTo>
                    <a:pt x="0" y="8315"/>
                  </a:moveTo>
                  <a:cubicBezTo>
                    <a:pt x="1152" y="4353"/>
                    <a:pt x="9134" y="740"/>
                    <a:pt x="10801" y="275"/>
                  </a:cubicBezTo>
                  <a:cubicBezTo>
                    <a:pt x="13342" y="-386"/>
                    <a:pt x="15089" y="236"/>
                    <a:pt x="16955" y="1167"/>
                  </a:cubicBezTo>
                  <a:cubicBezTo>
                    <a:pt x="19179" y="2255"/>
                    <a:pt x="20688" y="4586"/>
                    <a:pt x="21163" y="6994"/>
                  </a:cubicBezTo>
                  <a:cubicBezTo>
                    <a:pt x="21600" y="9403"/>
                    <a:pt x="21125" y="11929"/>
                    <a:pt x="20251" y="14260"/>
                  </a:cubicBezTo>
                  <a:cubicBezTo>
                    <a:pt x="19139" y="17018"/>
                    <a:pt x="17352" y="19620"/>
                    <a:pt x="14771" y="21214"/>
                  </a:cubicBezTo>
                </a:path>
              </a:pathLst>
            </a:custGeom>
            <a:noFill/>
            <a:ln w="38100" cap="rnd">
              <a:solidFill>
                <a:srgbClr val="C1A08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93" name="Google Shape;2936;p33"/>
            <p:cNvSpPr/>
            <p:nvPr/>
          </p:nvSpPr>
          <p:spPr>
            <a:xfrm>
              <a:off x="39180" y="1635690"/>
              <a:ext cx="462103" cy="462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9" h="21600" fill="norm" stroke="1" extrusionOk="0">
                  <a:moveTo>
                    <a:pt x="9066" y="0"/>
                  </a:moveTo>
                  <a:lnTo>
                    <a:pt x="7701" y="175"/>
                  </a:lnTo>
                  <a:cubicBezTo>
                    <a:pt x="6691" y="233"/>
                    <a:pt x="5844" y="930"/>
                    <a:pt x="5079" y="1628"/>
                  </a:cubicBezTo>
                  <a:cubicBezTo>
                    <a:pt x="3878" y="2762"/>
                    <a:pt x="2348" y="4215"/>
                    <a:pt x="1474" y="5669"/>
                  </a:cubicBezTo>
                  <a:cubicBezTo>
                    <a:pt x="-1311" y="10291"/>
                    <a:pt x="464" y="15465"/>
                    <a:pt x="1802" y="17092"/>
                  </a:cubicBezTo>
                  <a:cubicBezTo>
                    <a:pt x="3850" y="19592"/>
                    <a:pt x="6035" y="21336"/>
                    <a:pt x="9148" y="21569"/>
                  </a:cubicBezTo>
                  <a:cubicBezTo>
                    <a:pt x="9394" y="21590"/>
                    <a:pt x="9641" y="21600"/>
                    <a:pt x="9887" y="21600"/>
                  </a:cubicBezTo>
                  <a:cubicBezTo>
                    <a:pt x="12750" y="21600"/>
                    <a:pt x="15556" y="20229"/>
                    <a:pt x="17668" y="18168"/>
                  </a:cubicBezTo>
                  <a:cubicBezTo>
                    <a:pt x="19006" y="16918"/>
                    <a:pt x="20126" y="15261"/>
                    <a:pt x="20289" y="13372"/>
                  </a:cubicBezTo>
                  <a:cubicBezTo>
                    <a:pt x="20289" y="13284"/>
                    <a:pt x="20289" y="13168"/>
                    <a:pt x="20263" y="13081"/>
                  </a:cubicBezTo>
                  <a:cubicBezTo>
                    <a:pt x="20180" y="12907"/>
                    <a:pt x="20016" y="12848"/>
                    <a:pt x="19852" y="12791"/>
                  </a:cubicBezTo>
                  <a:cubicBezTo>
                    <a:pt x="18132" y="12093"/>
                    <a:pt x="16985" y="10407"/>
                    <a:pt x="15592" y="9098"/>
                  </a:cubicBezTo>
                  <a:cubicBezTo>
                    <a:pt x="14746" y="8284"/>
                    <a:pt x="13791" y="7617"/>
                    <a:pt x="12943" y="6773"/>
                  </a:cubicBezTo>
                  <a:cubicBezTo>
                    <a:pt x="11142" y="4942"/>
                    <a:pt x="10077" y="2442"/>
                    <a:pt x="9066" y="0"/>
                  </a:cubicBezTo>
                  <a:close/>
                </a:path>
              </a:pathLst>
            </a:custGeom>
            <a:solidFill>
              <a:srgbClr val="BA8D6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94" name="Google Shape;2937;p33"/>
            <p:cNvSpPr/>
            <p:nvPr/>
          </p:nvSpPr>
          <p:spPr>
            <a:xfrm>
              <a:off x="213943" y="1590562"/>
              <a:ext cx="329019" cy="35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5" y="0"/>
                  </a:moveTo>
                  <a:cubicBezTo>
                    <a:pt x="844" y="0"/>
                    <a:pt x="624" y="99"/>
                    <a:pt x="408" y="325"/>
                  </a:cubicBezTo>
                  <a:cubicBezTo>
                    <a:pt x="41" y="741"/>
                    <a:pt x="0" y="1348"/>
                    <a:pt x="0" y="1916"/>
                  </a:cubicBezTo>
                  <a:cubicBezTo>
                    <a:pt x="163" y="4834"/>
                    <a:pt x="1348" y="7676"/>
                    <a:pt x="3062" y="10177"/>
                  </a:cubicBezTo>
                  <a:cubicBezTo>
                    <a:pt x="4777" y="12640"/>
                    <a:pt x="6942" y="14838"/>
                    <a:pt x="9187" y="16884"/>
                  </a:cubicBezTo>
                  <a:cubicBezTo>
                    <a:pt x="10738" y="18286"/>
                    <a:pt x="12372" y="19687"/>
                    <a:pt x="14291" y="20598"/>
                  </a:cubicBezTo>
                  <a:cubicBezTo>
                    <a:pt x="15556" y="21221"/>
                    <a:pt x="17000" y="21600"/>
                    <a:pt x="18421" y="21600"/>
                  </a:cubicBezTo>
                  <a:cubicBezTo>
                    <a:pt x="19155" y="21600"/>
                    <a:pt x="19884" y="21498"/>
                    <a:pt x="20580" y="21279"/>
                  </a:cubicBezTo>
                  <a:cubicBezTo>
                    <a:pt x="21068" y="21127"/>
                    <a:pt x="21600" y="20825"/>
                    <a:pt x="21600" y="20370"/>
                  </a:cubicBezTo>
                  <a:cubicBezTo>
                    <a:pt x="21559" y="19915"/>
                    <a:pt x="21110" y="19649"/>
                    <a:pt x="20702" y="19460"/>
                  </a:cubicBezTo>
                  <a:cubicBezTo>
                    <a:pt x="16374" y="17301"/>
                    <a:pt x="12984" y="13891"/>
                    <a:pt x="9677" y="10518"/>
                  </a:cubicBezTo>
                  <a:cubicBezTo>
                    <a:pt x="7758" y="8586"/>
                    <a:pt x="5840" y="6653"/>
                    <a:pt x="4328" y="4455"/>
                  </a:cubicBezTo>
                  <a:cubicBezTo>
                    <a:pt x="3835" y="3803"/>
                    <a:pt x="2435" y="0"/>
                    <a:pt x="1065" y="0"/>
                  </a:cubicBezTo>
                  <a:close/>
                </a:path>
              </a:pathLst>
            </a:custGeom>
            <a:solidFill>
              <a:srgbClr val="9B7D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95" name="Google Shape;2938;p33"/>
            <p:cNvSpPr/>
            <p:nvPr/>
          </p:nvSpPr>
          <p:spPr>
            <a:xfrm>
              <a:off x="126935" y="1684214"/>
              <a:ext cx="58413" cy="31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7" h="21600" fill="norm" stroke="1" extrusionOk="0">
                  <a:moveTo>
                    <a:pt x="19317" y="0"/>
                  </a:moveTo>
                  <a:cubicBezTo>
                    <a:pt x="3478" y="5589"/>
                    <a:pt x="-2283" y="15171"/>
                    <a:pt x="800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96" name="Google Shape;2939;p33"/>
            <p:cNvSpPr/>
            <p:nvPr/>
          </p:nvSpPr>
          <p:spPr>
            <a:xfrm>
              <a:off x="180461" y="1750130"/>
              <a:ext cx="53385" cy="30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8358" y="0"/>
                  </a:moveTo>
                  <a:cubicBezTo>
                    <a:pt x="2749" y="6656"/>
                    <a:pt x="-3242" y="14283"/>
                    <a:pt x="1680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97" name="Google Shape;2940;p33"/>
            <p:cNvSpPr/>
            <p:nvPr/>
          </p:nvSpPr>
          <p:spPr>
            <a:xfrm>
              <a:off x="246923" y="1822288"/>
              <a:ext cx="35445" cy="258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6" h="21600" fill="norm" stroke="1" extrusionOk="0">
                  <a:moveTo>
                    <a:pt x="18936" y="0"/>
                  </a:moveTo>
                  <a:cubicBezTo>
                    <a:pt x="16271" y="935"/>
                    <a:pt x="13620" y="1925"/>
                    <a:pt x="11289" y="2861"/>
                  </a:cubicBezTo>
                  <a:cubicBezTo>
                    <a:pt x="-2664" y="8795"/>
                    <a:pt x="-669" y="15301"/>
                    <a:pt x="1648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98" name="Google Shape;2941;p33"/>
            <p:cNvSpPr/>
            <p:nvPr/>
          </p:nvSpPr>
          <p:spPr>
            <a:xfrm>
              <a:off x="321400" y="1887578"/>
              <a:ext cx="29367" cy="17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8" h="21600" fill="norm" stroke="1" extrusionOk="0">
                  <a:moveTo>
                    <a:pt x="19618" y="0"/>
                  </a:moveTo>
                  <a:cubicBezTo>
                    <a:pt x="4665" y="6765"/>
                    <a:pt x="-1982" y="14221"/>
                    <a:pt x="513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799" name="Google Shape;2942;p33"/>
            <p:cNvSpPr/>
            <p:nvPr/>
          </p:nvSpPr>
          <p:spPr>
            <a:xfrm>
              <a:off x="403253" y="1934848"/>
              <a:ext cx="16934" cy="8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8072" y="7256"/>
                    <a:pt x="0" y="14344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00" name="Google Shape;2943;p33"/>
            <p:cNvSpPr/>
            <p:nvPr/>
          </p:nvSpPr>
          <p:spPr>
            <a:xfrm>
              <a:off x="113187" y="1736769"/>
              <a:ext cx="128129" cy="16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1" fill="norm" stroke="1" extrusionOk="0">
                  <a:moveTo>
                    <a:pt x="0" y="0"/>
                  </a:moveTo>
                  <a:cubicBezTo>
                    <a:pt x="1677" y="15537"/>
                    <a:pt x="4508" y="19023"/>
                    <a:pt x="7027" y="19894"/>
                  </a:cubicBezTo>
                  <a:cubicBezTo>
                    <a:pt x="11848" y="21600"/>
                    <a:pt x="16779" y="20729"/>
                    <a:pt x="21600" y="20729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01" name="Google Shape;2944;p33"/>
            <p:cNvSpPr/>
            <p:nvPr/>
          </p:nvSpPr>
          <p:spPr>
            <a:xfrm>
              <a:off x="88324" y="1799254"/>
              <a:ext cx="195275" cy="3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45" y="10603"/>
                    <a:pt x="5778" y="12638"/>
                    <a:pt x="8875" y="14263"/>
                  </a:cubicBezTo>
                  <a:cubicBezTo>
                    <a:pt x="13139" y="16709"/>
                    <a:pt x="17336" y="1915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02" name="Google Shape;2945;p33"/>
            <p:cNvSpPr/>
            <p:nvPr/>
          </p:nvSpPr>
          <p:spPr>
            <a:xfrm>
              <a:off x="62808" y="1877628"/>
              <a:ext cx="295432" cy="3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821" fill="norm" stroke="1" extrusionOk="0">
                  <a:moveTo>
                    <a:pt x="0" y="0"/>
                  </a:moveTo>
                  <a:cubicBezTo>
                    <a:pt x="6958" y="16200"/>
                    <a:pt x="14371" y="21600"/>
                    <a:pt x="21600" y="15194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03" name="Google Shape;2946;p33"/>
            <p:cNvSpPr/>
            <p:nvPr/>
          </p:nvSpPr>
          <p:spPr>
            <a:xfrm>
              <a:off x="88324" y="1951640"/>
              <a:ext cx="339570" cy="2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4" fill="norm" stroke="1" extrusionOk="0">
                  <a:moveTo>
                    <a:pt x="0" y="0"/>
                  </a:moveTo>
                  <a:cubicBezTo>
                    <a:pt x="871" y="6482"/>
                    <a:pt x="3838" y="14574"/>
                    <a:pt x="4786" y="15662"/>
                  </a:cubicBezTo>
                  <a:cubicBezTo>
                    <a:pt x="10405" y="21056"/>
                    <a:pt x="16021" y="21600"/>
                    <a:pt x="21600" y="15662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04" name="Google Shape;2947;p33"/>
            <p:cNvSpPr/>
            <p:nvPr/>
          </p:nvSpPr>
          <p:spPr>
            <a:xfrm>
              <a:off x="169180" y="2025486"/>
              <a:ext cx="200890" cy="16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04" fill="norm" stroke="1" extrusionOk="0">
                  <a:moveTo>
                    <a:pt x="0" y="10772"/>
                  </a:moveTo>
                  <a:cubicBezTo>
                    <a:pt x="7155" y="21600"/>
                    <a:pt x="14442" y="1887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9B7D65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grpSp>
          <p:nvGrpSpPr>
            <p:cNvPr id="3827" name="Google Shape;2948;p33"/>
            <p:cNvGrpSpPr/>
            <p:nvPr/>
          </p:nvGrpSpPr>
          <p:grpSpPr>
            <a:xfrm>
              <a:off x="6285027" y="2508289"/>
              <a:ext cx="679606" cy="1418481"/>
              <a:chOff x="0" y="0"/>
              <a:chExt cx="679605" cy="1418480"/>
            </a:xfrm>
          </p:grpSpPr>
          <p:sp>
            <p:nvSpPr>
              <p:cNvPr id="3805" name="Google Shape;2949;p33"/>
              <p:cNvSpPr/>
              <p:nvPr/>
            </p:nvSpPr>
            <p:spPr>
              <a:xfrm>
                <a:off x="484311" y="1053260"/>
                <a:ext cx="147040" cy="168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5" h="21600" fill="norm" stroke="1" extrusionOk="0">
                    <a:moveTo>
                      <a:pt x="9917" y="0"/>
                    </a:moveTo>
                    <a:cubicBezTo>
                      <a:pt x="7964" y="0"/>
                      <a:pt x="6041" y="1197"/>
                      <a:pt x="5458" y="2860"/>
                    </a:cubicBezTo>
                    <a:cubicBezTo>
                      <a:pt x="5105" y="3816"/>
                      <a:pt x="5045" y="4773"/>
                      <a:pt x="4517" y="5673"/>
                    </a:cubicBezTo>
                    <a:cubicBezTo>
                      <a:pt x="3750" y="6948"/>
                      <a:pt x="2515" y="7904"/>
                      <a:pt x="1573" y="9070"/>
                    </a:cubicBezTo>
                    <a:cubicBezTo>
                      <a:pt x="-135" y="11302"/>
                      <a:pt x="-488" y="14326"/>
                      <a:pt x="691" y="16821"/>
                    </a:cubicBezTo>
                    <a:cubicBezTo>
                      <a:pt x="1867" y="19317"/>
                      <a:pt x="4517" y="21174"/>
                      <a:pt x="7517" y="21547"/>
                    </a:cubicBezTo>
                    <a:cubicBezTo>
                      <a:pt x="7784" y="21582"/>
                      <a:pt x="8063" y="21600"/>
                      <a:pt x="8345" y="21600"/>
                    </a:cubicBezTo>
                    <a:cubicBezTo>
                      <a:pt x="10114" y="21600"/>
                      <a:pt x="12040" y="20873"/>
                      <a:pt x="12343" y="19317"/>
                    </a:cubicBezTo>
                    <a:cubicBezTo>
                      <a:pt x="12808" y="20015"/>
                      <a:pt x="13723" y="20345"/>
                      <a:pt x="14615" y="20345"/>
                    </a:cubicBezTo>
                    <a:cubicBezTo>
                      <a:pt x="14741" y="20345"/>
                      <a:pt x="14867" y="20338"/>
                      <a:pt x="14993" y="20325"/>
                    </a:cubicBezTo>
                    <a:cubicBezTo>
                      <a:pt x="15991" y="20218"/>
                      <a:pt x="16876" y="19741"/>
                      <a:pt x="17640" y="19157"/>
                    </a:cubicBezTo>
                    <a:cubicBezTo>
                      <a:pt x="17993" y="18892"/>
                      <a:pt x="18347" y="18519"/>
                      <a:pt x="18465" y="18096"/>
                    </a:cubicBezTo>
                    <a:cubicBezTo>
                      <a:pt x="18581" y="17670"/>
                      <a:pt x="18406" y="17193"/>
                      <a:pt x="18171" y="16770"/>
                    </a:cubicBezTo>
                    <a:cubicBezTo>
                      <a:pt x="17818" y="15972"/>
                      <a:pt x="17464" y="15176"/>
                      <a:pt x="17111" y="14380"/>
                    </a:cubicBezTo>
                    <a:cubicBezTo>
                      <a:pt x="17274" y="14418"/>
                      <a:pt x="17437" y="14436"/>
                      <a:pt x="17595" y="14436"/>
                    </a:cubicBezTo>
                    <a:cubicBezTo>
                      <a:pt x="18982" y="14436"/>
                      <a:pt x="20168" y="13069"/>
                      <a:pt x="20642" y="11832"/>
                    </a:cubicBezTo>
                    <a:cubicBezTo>
                      <a:pt x="20937" y="10929"/>
                      <a:pt x="21112" y="9922"/>
                      <a:pt x="20759" y="9019"/>
                    </a:cubicBezTo>
                    <a:cubicBezTo>
                      <a:pt x="20418" y="8268"/>
                      <a:pt x="19629" y="7666"/>
                      <a:pt x="18796" y="7666"/>
                    </a:cubicBezTo>
                    <a:cubicBezTo>
                      <a:pt x="18628" y="7666"/>
                      <a:pt x="18458" y="7690"/>
                      <a:pt x="18287" y="7744"/>
                    </a:cubicBezTo>
                    <a:cubicBezTo>
                      <a:pt x="19407" y="6948"/>
                      <a:pt x="20702" y="5887"/>
                      <a:pt x="20348" y="4612"/>
                    </a:cubicBezTo>
                    <a:cubicBezTo>
                      <a:pt x="20111" y="3763"/>
                      <a:pt x="19169" y="3286"/>
                      <a:pt x="18287" y="2967"/>
                    </a:cubicBezTo>
                    <a:cubicBezTo>
                      <a:pt x="17506" y="2679"/>
                      <a:pt x="16626" y="2494"/>
                      <a:pt x="15766" y="2494"/>
                    </a:cubicBezTo>
                    <a:cubicBezTo>
                      <a:pt x="14874" y="2494"/>
                      <a:pt x="14004" y="2693"/>
                      <a:pt x="13285" y="3179"/>
                    </a:cubicBezTo>
                    <a:cubicBezTo>
                      <a:pt x="13579" y="2118"/>
                      <a:pt x="12813" y="896"/>
                      <a:pt x="11696" y="366"/>
                    </a:cubicBezTo>
                    <a:cubicBezTo>
                      <a:pt x="11125" y="114"/>
                      <a:pt x="10520" y="0"/>
                      <a:pt x="9917" y="0"/>
                    </a:cubicBezTo>
                    <a:close/>
                  </a:path>
                </a:pathLst>
              </a:custGeom>
              <a:solidFill>
                <a:srgbClr val="CF7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06" name="Google Shape;2950;p33"/>
              <p:cNvSpPr/>
              <p:nvPr/>
            </p:nvSpPr>
            <p:spPr>
              <a:xfrm>
                <a:off x="165562" y="1088718"/>
                <a:ext cx="363929" cy="132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5" h="21600" fill="norm" stroke="1" extrusionOk="0">
                    <a:moveTo>
                      <a:pt x="373" y="0"/>
                    </a:moveTo>
                    <a:lnTo>
                      <a:pt x="39" y="2635"/>
                    </a:lnTo>
                    <a:cubicBezTo>
                      <a:pt x="-153" y="5676"/>
                      <a:pt x="397" y="8782"/>
                      <a:pt x="1066" y="11213"/>
                    </a:cubicBezTo>
                    <a:cubicBezTo>
                      <a:pt x="2403" y="16009"/>
                      <a:pt x="4363" y="19319"/>
                      <a:pt x="6466" y="20400"/>
                    </a:cubicBezTo>
                    <a:cubicBezTo>
                      <a:pt x="8016" y="21189"/>
                      <a:pt x="9615" y="21600"/>
                      <a:pt x="11196" y="21600"/>
                    </a:cubicBezTo>
                    <a:cubicBezTo>
                      <a:pt x="11515" y="21600"/>
                      <a:pt x="11834" y="21583"/>
                      <a:pt x="12152" y="21549"/>
                    </a:cubicBezTo>
                    <a:cubicBezTo>
                      <a:pt x="18244" y="21075"/>
                      <a:pt x="21447" y="7837"/>
                      <a:pt x="21017" y="1960"/>
                    </a:cubicBezTo>
                    <a:cubicBezTo>
                      <a:pt x="19177" y="1892"/>
                      <a:pt x="17336" y="1892"/>
                      <a:pt x="15522" y="1892"/>
                    </a:cubicBezTo>
                    <a:cubicBezTo>
                      <a:pt x="14207" y="1824"/>
                      <a:pt x="12917" y="1824"/>
                      <a:pt x="11627" y="1622"/>
                    </a:cubicBezTo>
                    <a:cubicBezTo>
                      <a:pt x="10623" y="1418"/>
                      <a:pt x="9643" y="1149"/>
                      <a:pt x="8640" y="879"/>
                    </a:cubicBezTo>
                    <a:cubicBezTo>
                      <a:pt x="5892" y="272"/>
                      <a:pt x="3121" y="136"/>
                      <a:pt x="373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07" name="Google Shape;2951;p33"/>
              <p:cNvSpPr/>
              <p:nvPr/>
            </p:nvSpPr>
            <p:spPr>
              <a:xfrm>
                <a:off x="0" y="857807"/>
                <a:ext cx="220539" cy="1281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4" h="21600" fill="norm" stroke="1" extrusionOk="0">
                    <a:moveTo>
                      <a:pt x="2620" y="0"/>
                    </a:moveTo>
                    <a:cubicBezTo>
                      <a:pt x="1976" y="0"/>
                      <a:pt x="1333" y="333"/>
                      <a:pt x="852" y="1128"/>
                    </a:cubicBezTo>
                    <a:cubicBezTo>
                      <a:pt x="60" y="2381"/>
                      <a:pt x="-58" y="4467"/>
                      <a:pt x="20" y="6275"/>
                    </a:cubicBezTo>
                    <a:cubicBezTo>
                      <a:pt x="180" y="10172"/>
                      <a:pt x="1052" y="14069"/>
                      <a:pt x="2716" y="16572"/>
                    </a:cubicBezTo>
                    <a:cubicBezTo>
                      <a:pt x="3746" y="18103"/>
                      <a:pt x="5015" y="19076"/>
                      <a:pt x="6283" y="19771"/>
                    </a:cubicBezTo>
                    <a:cubicBezTo>
                      <a:pt x="8443" y="20972"/>
                      <a:pt x="10736" y="21600"/>
                      <a:pt x="13010" y="21600"/>
                    </a:cubicBezTo>
                    <a:cubicBezTo>
                      <a:pt x="13238" y="21600"/>
                      <a:pt x="13466" y="21594"/>
                      <a:pt x="13694" y="21580"/>
                    </a:cubicBezTo>
                    <a:cubicBezTo>
                      <a:pt x="15359" y="21442"/>
                      <a:pt x="19876" y="21232"/>
                      <a:pt x="20788" y="18451"/>
                    </a:cubicBezTo>
                    <a:cubicBezTo>
                      <a:pt x="21542" y="16014"/>
                      <a:pt x="21144" y="11703"/>
                      <a:pt x="19758" y="10312"/>
                    </a:cubicBezTo>
                    <a:cubicBezTo>
                      <a:pt x="18172" y="8641"/>
                      <a:pt x="15914" y="8711"/>
                      <a:pt x="14169" y="7806"/>
                    </a:cubicBezTo>
                    <a:cubicBezTo>
                      <a:pt x="11315" y="6415"/>
                      <a:pt x="8541" y="4467"/>
                      <a:pt x="5887" y="2033"/>
                    </a:cubicBezTo>
                    <a:cubicBezTo>
                      <a:pt x="5094" y="1268"/>
                      <a:pt x="4301" y="502"/>
                      <a:pt x="3390" y="155"/>
                    </a:cubicBezTo>
                    <a:cubicBezTo>
                      <a:pt x="3139" y="53"/>
                      <a:pt x="2879" y="0"/>
                      <a:pt x="2620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08" name="Google Shape;2952;p33"/>
              <p:cNvSpPr/>
              <p:nvPr/>
            </p:nvSpPr>
            <p:spPr>
              <a:xfrm>
                <a:off x="459202" y="848305"/>
                <a:ext cx="220404" cy="127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8566" y="0"/>
                    </a:moveTo>
                    <a:cubicBezTo>
                      <a:pt x="18300" y="0"/>
                      <a:pt x="18031" y="56"/>
                      <a:pt x="17769" y="155"/>
                    </a:cubicBezTo>
                    <a:cubicBezTo>
                      <a:pt x="16896" y="504"/>
                      <a:pt x="16102" y="1271"/>
                      <a:pt x="15268" y="2038"/>
                    </a:cubicBezTo>
                    <a:cubicBezTo>
                      <a:pt x="12647" y="4477"/>
                      <a:pt x="9868" y="6430"/>
                      <a:pt x="6970" y="7824"/>
                    </a:cubicBezTo>
                    <a:cubicBezTo>
                      <a:pt x="5223" y="8731"/>
                      <a:pt x="2959" y="8661"/>
                      <a:pt x="1371" y="10266"/>
                    </a:cubicBezTo>
                    <a:cubicBezTo>
                      <a:pt x="21" y="11730"/>
                      <a:pt x="-376" y="16054"/>
                      <a:pt x="378" y="18493"/>
                    </a:cubicBezTo>
                    <a:cubicBezTo>
                      <a:pt x="1291" y="21284"/>
                      <a:pt x="5778" y="21492"/>
                      <a:pt x="7445" y="21562"/>
                    </a:cubicBezTo>
                    <a:cubicBezTo>
                      <a:pt x="7767" y="21588"/>
                      <a:pt x="8087" y="21600"/>
                      <a:pt x="8407" y="21600"/>
                    </a:cubicBezTo>
                    <a:cubicBezTo>
                      <a:pt x="10618" y="21600"/>
                      <a:pt x="12794" y="20976"/>
                      <a:pt x="14912" y="19820"/>
                    </a:cubicBezTo>
                    <a:cubicBezTo>
                      <a:pt x="16182" y="19120"/>
                      <a:pt x="17453" y="18145"/>
                      <a:pt x="18445" y="16611"/>
                    </a:cubicBezTo>
                    <a:cubicBezTo>
                      <a:pt x="20152" y="14101"/>
                      <a:pt x="21026" y="10195"/>
                      <a:pt x="21184" y="6292"/>
                    </a:cubicBezTo>
                    <a:cubicBezTo>
                      <a:pt x="21224" y="4477"/>
                      <a:pt x="21106" y="2386"/>
                      <a:pt x="20350" y="1130"/>
                    </a:cubicBezTo>
                    <a:cubicBezTo>
                      <a:pt x="19868" y="337"/>
                      <a:pt x="19227" y="0"/>
                      <a:pt x="18566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09" name="Google Shape;2953;p33"/>
              <p:cNvSpPr/>
              <p:nvPr/>
            </p:nvSpPr>
            <p:spPr>
              <a:xfrm>
                <a:off x="408394" y="0"/>
                <a:ext cx="173483" cy="504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1650" y="0"/>
                    </a:moveTo>
                    <a:cubicBezTo>
                      <a:pt x="10700" y="0"/>
                      <a:pt x="9785" y="100"/>
                      <a:pt x="9031" y="328"/>
                    </a:cubicBezTo>
                    <a:cubicBezTo>
                      <a:pt x="8074" y="629"/>
                      <a:pt x="7547" y="1089"/>
                      <a:pt x="7068" y="1532"/>
                    </a:cubicBezTo>
                    <a:cubicBezTo>
                      <a:pt x="936" y="7493"/>
                      <a:pt x="-1266" y="13985"/>
                      <a:pt x="697" y="20317"/>
                    </a:cubicBezTo>
                    <a:cubicBezTo>
                      <a:pt x="842" y="20671"/>
                      <a:pt x="985" y="21043"/>
                      <a:pt x="1751" y="21272"/>
                    </a:cubicBezTo>
                    <a:cubicBezTo>
                      <a:pt x="2326" y="21450"/>
                      <a:pt x="3092" y="21485"/>
                      <a:pt x="3858" y="21503"/>
                    </a:cubicBezTo>
                    <a:cubicBezTo>
                      <a:pt x="5319" y="21554"/>
                      <a:pt x="6457" y="21600"/>
                      <a:pt x="7376" y="21600"/>
                    </a:cubicBezTo>
                    <a:cubicBezTo>
                      <a:pt x="9954" y="21600"/>
                      <a:pt x="10803" y="21236"/>
                      <a:pt x="12145" y="19592"/>
                    </a:cubicBezTo>
                    <a:cubicBezTo>
                      <a:pt x="13007" y="18513"/>
                      <a:pt x="19377" y="9863"/>
                      <a:pt x="20000" y="6361"/>
                    </a:cubicBezTo>
                    <a:cubicBezTo>
                      <a:pt x="20334" y="4414"/>
                      <a:pt x="20191" y="2239"/>
                      <a:pt x="16551" y="824"/>
                    </a:cubicBezTo>
                    <a:cubicBezTo>
                      <a:pt x="15306" y="341"/>
                      <a:pt x="13414" y="0"/>
                      <a:pt x="11650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10" name="Google Shape;2954;p33"/>
              <p:cNvSpPr/>
              <p:nvPr/>
            </p:nvSpPr>
            <p:spPr>
              <a:xfrm>
                <a:off x="443574" y="101680"/>
                <a:ext cx="111363" cy="37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73" h="21600" fill="norm" stroke="1" extrusionOk="0">
                    <a:moveTo>
                      <a:pt x="12072" y="0"/>
                    </a:moveTo>
                    <a:cubicBezTo>
                      <a:pt x="11667" y="0"/>
                      <a:pt x="11262" y="18"/>
                      <a:pt x="10863" y="55"/>
                    </a:cubicBezTo>
                    <a:cubicBezTo>
                      <a:pt x="8189" y="318"/>
                      <a:pt x="6993" y="1347"/>
                      <a:pt x="6219" y="2255"/>
                    </a:cubicBezTo>
                    <a:cubicBezTo>
                      <a:pt x="2842" y="6393"/>
                      <a:pt x="2278" y="10698"/>
                      <a:pt x="1503" y="14978"/>
                    </a:cubicBezTo>
                    <a:cubicBezTo>
                      <a:pt x="1223" y="16436"/>
                      <a:pt x="-1451" y="19713"/>
                      <a:pt x="1081" y="20956"/>
                    </a:cubicBezTo>
                    <a:cubicBezTo>
                      <a:pt x="2020" y="21416"/>
                      <a:pt x="2951" y="21600"/>
                      <a:pt x="3826" y="21600"/>
                    </a:cubicBezTo>
                    <a:cubicBezTo>
                      <a:pt x="6225" y="21600"/>
                      <a:pt x="8204" y="20219"/>
                      <a:pt x="8822" y="19379"/>
                    </a:cubicBezTo>
                    <a:cubicBezTo>
                      <a:pt x="12763" y="13973"/>
                      <a:pt x="20149" y="8712"/>
                      <a:pt x="18814" y="3164"/>
                    </a:cubicBezTo>
                    <a:cubicBezTo>
                      <a:pt x="18601" y="2399"/>
                      <a:pt x="18178" y="1587"/>
                      <a:pt x="16914" y="917"/>
                    </a:cubicBezTo>
                    <a:cubicBezTo>
                      <a:pt x="15812" y="386"/>
                      <a:pt x="13951" y="0"/>
                      <a:pt x="12072" y="0"/>
                    </a:cubicBezTo>
                    <a:close/>
                  </a:path>
                </a:pathLst>
              </a:custGeom>
              <a:solidFill>
                <a:srgbClr val="CF7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11" name="Google Shape;2955;p33"/>
              <p:cNvSpPr/>
              <p:nvPr/>
            </p:nvSpPr>
            <p:spPr>
              <a:xfrm>
                <a:off x="87229" y="3590"/>
                <a:ext cx="197941" cy="497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0" h="21600" fill="norm" stroke="1" extrusionOk="0">
                    <a:moveTo>
                      <a:pt x="4592" y="0"/>
                    </a:moveTo>
                    <a:cubicBezTo>
                      <a:pt x="2937" y="0"/>
                      <a:pt x="1363" y="249"/>
                      <a:pt x="587" y="823"/>
                    </a:cubicBezTo>
                    <a:cubicBezTo>
                      <a:pt x="13" y="1253"/>
                      <a:pt x="-32" y="1756"/>
                      <a:pt x="13" y="2240"/>
                    </a:cubicBezTo>
                    <a:cubicBezTo>
                      <a:pt x="233" y="8697"/>
                      <a:pt x="4386" y="15119"/>
                      <a:pt x="11938" y="20805"/>
                    </a:cubicBezTo>
                    <a:cubicBezTo>
                      <a:pt x="12335" y="21110"/>
                      <a:pt x="12866" y="21451"/>
                      <a:pt x="13661" y="21559"/>
                    </a:cubicBezTo>
                    <a:cubicBezTo>
                      <a:pt x="13877" y="21588"/>
                      <a:pt x="14095" y="21600"/>
                      <a:pt x="14318" y="21600"/>
                    </a:cubicBezTo>
                    <a:cubicBezTo>
                      <a:pt x="14778" y="21600"/>
                      <a:pt x="15245" y="21547"/>
                      <a:pt x="15692" y="21487"/>
                    </a:cubicBezTo>
                    <a:cubicBezTo>
                      <a:pt x="20641" y="20895"/>
                      <a:pt x="21568" y="20877"/>
                      <a:pt x="21038" y="18545"/>
                    </a:cubicBezTo>
                    <a:cubicBezTo>
                      <a:pt x="20772" y="17397"/>
                      <a:pt x="18211" y="8374"/>
                      <a:pt x="15516" y="4984"/>
                    </a:cubicBezTo>
                    <a:cubicBezTo>
                      <a:pt x="14014" y="3101"/>
                      <a:pt x="11894" y="1074"/>
                      <a:pt x="7478" y="249"/>
                    </a:cubicBezTo>
                    <a:cubicBezTo>
                      <a:pt x="6587" y="88"/>
                      <a:pt x="5575" y="0"/>
                      <a:pt x="4592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12" name="Google Shape;2956;p33"/>
              <p:cNvSpPr/>
              <p:nvPr/>
            </p:nvSpPr>
            <p:spPr>
              <a:xfrm>
                <a:off x="135140" y="97379"/>
                <a:ext cx="125162" cy="367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8" h="21600" fill="norm" stroke="1" extrusionOk="0">
                    <a:moveTo>
                      <a:pt x="4929" y="0"/>
                    </a:moveTo>
                    <a:cubicBezTo>
                      <a:pt x="3883" y="0"/>
                      <a:pt x="2870" y="101"/>
                      <a:pt x="2041" y="333"/>
                    </a:cubicBezTo>
                    <a:cubicBezTo>
                      <a:pt x="-121" y="916"/>
                      <a:pt x="-191" y="2033"/>
                      <a:pt x="158" y="2980"/>
                    </a:cubicBezTo>
                    <a:cubicBezTo>
                      <a:pt x="1484" y="7325"/>
                      <a:pt x="5670" y="11476"/>
                      <a:pt x="9503" y="15579"/>
                    </a:cubicBezTo>
                    <a:cubicBezTo>
                      <a:pt x="10830" y="16986"/>
                      <a:pt x="11876" y="20434"/>
                      <a:pt x="15642" y="21283"/>
                    </a:cubicBezTo>
                    <a:cubicBezTo>
                      <a:pt x="16594" y="21505"/>
                      <a:pt x="17394" y="21600"/>
                      <a:pt x="18061" y="21600"/>
                    </a:cubicBezTo>
                    <a:cubicBezTo>
                      <a:pt x="20976" y="21600"/>
                      <a:pt x="21409" y="19794"/>
                      <a:pt x="21014" y="18807"/>
                    </a:cubicBezTo>
                    <a:cubicBezTo>
                      <a:pt x="18852" y="13224"/>
                      <a:pt x="19968" y="7301"/>
                      <a:pt x="12713" y="2252"/>
                    </a:cubicBezTo>
                    <a:cubicBezTo>
                      <a:pt x="11668" y="1547"/>
                      <a:pt x="10411" y="820"/>
                      <a:pt x="8528" y="382"/>
                    </a:cubicBezTo>
                    <a:cubicBezTo>
                      <a:pt x="7465" y="145"/>
                      <a:pt x="6176" y="0"/>
                      <a:pt x="4929" y="0"/>
                    </a:cubicBezTo>
                    <a:close/>
                  </a:path>
                </a:pathLst>
              </a:custGeom>
              <a:solidFill>
                <a:srgbClr val="CF7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13" name="Google Shape;2957;p33"/>
              <p:cNvSpPr/>
              <p:nvPr/>
            </p:nvSpPr>
            <p:spPr>
              <a:xfrm>
                <a:off x="164506" y="840519"/>
                <a:ext cx="371852" cy="289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4223" y="0"/>
                    </a:moveTo>
                    <a:cubicBezTo>
                      <a:pt x="13722" y="0"/>
                      <a:pt x="13205" y="88"/>
                      <a:pt x="12715" y="188"/>
                    </a:cubicBezTo>
                    <a:cubicBezTo>
                      <a:pt x="10380" y="619"/>
                      <a:pt x="8021" y="866"/>
                      <a:pt x="5664" y="896"/>
                    </a:cubicBezTo>
                    <a:cubicBezTo>
                      <a:pt x="5152" y="896"/>
                      <a:pt x="4690" y="854"/>
                      <a:pt x="4275" y="854"/>
                    </a:cubicBezTo>
                    <a:cubicBezTo>
                      <a:pt x="3277" y="854"/>
                      <a:pt x="2549" y="1100"/>
                      <a:pt x="2033" y="2777"/>
                    </a:cubicBezTo>
                    <a:cubicBezTo>
                      <a:pt x="1207" y="5428"/>
                      <a:pt x="735" y="8387"/>
                      <a:pt x="452" y="11254"/>
                    </a:cubicBezTo>
                    <a:cubicBezTo>
                      <a:pt x="358" y="12025"/>
                      <a:pt x="-326" y="19670"/>
                      <a:pt x="193" y="19824"/>
                    </a:cubicBezTo>
                    <a:cubicBezTo>
                      <a:pt x="4247" y="20997"/>
                      <a:pt x="8413" y="21600"/>
                      <a:pt x="12573" y="21600"/>
                    </a:cubicBezTo>
                    <a:cubicBezTo>
                      <a:pt x="13447" y="21600"/>
                      <a:pt x="14319" y="21574"/>
                      <a:pt x="15190" y="21520"/>
                    </a:cubicBezTo>
                    <a:cubicBezTo>
                      <a:pt x="17053" y="21397"/>
                      <a:pt x="18963" y="21150"/>
                      <a:pt x="20685" y="20225"/>
                    </a:cubicBezTo>
                    <a:cubicBezTo>
                      <a:pt x="20873" y="20133"/>
                      <a:pt x="21086" y="19979"/>
                      <a:pt x="21180" y="19763"/>
                    </a:cubicBezTo>
                    <a:cubicBezTo>
                      <a:pt x="21274" y="19485"/>
                      <a:pt x="21227" y="19208"/>
                      <a:pt x="21156" y="18931"/>
                    </a:cubicBezTo>
                    <a:cubicBezTo>
                      <a:pt x="20072" y="13350"/>
                      <a:pt x="18681" y="7894"/>
                      <a:pt x="17006" y="2592"/>
                    </a:cubicBezTo>
                    <a:cubicBezTo>
                      <a:pt x="16793" y="1975"/>
                      <a:pt x="16581" y="1328"/>
                      <a:pt x="16228" y="866"/>
                    </a:cubicBezTo>
                    <a:cubicBezTo>
                      <a:pt x="15690" y="199"/>
                      <a:pt x="14974" y="0"/>
                      <a:pt x="14223" y="0"/>
                    </a:cubicBezTo>
                    <a:close/>
                  </a:path>
                </a:pathLst>
              </a:custGeom>
              <a:solidFill>
                <a:srgbClr val="65B9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14" name="Google Shape;2958;p33"/>
              <p:cNvSpPr/>
              <p:nvPr/>
            </p:nvSpPr>
            <p:spPr>
              <a:xfrm>
                <a:off x="183570" y="883487"/>
                <a:ext cx="303132" cy="58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9" y="0"/>
                    </a:moveTo>
                    <a:cubicBezTo>
                      <a:pt x="618" y="5534"/>
                      <a:pt x="294" y="11371"/>
                      <a:pt x="0" y="17208"/>
                    </a:cubicBezTo>
                    <a:cubicBezTo>
                      <a:pt x="206" y="17363"/>
                      <a:pt x="411" y="17363"/>
                      <a:pt x="618" y="17511"/>
                    </a:cubicBezTo>
                    <a:cubicBezTo>
                      <a:pt x="5527" y="19646"/>
                      <a:pt x="10471" y="21600"/>
                      <a:pt x="15409" y="21600"/>
                    </a:cubicBezTo>
                    <a:cubicBezTo>
                      <a:pt x="16866" y="21600"/>
                      <a:pt x="18322" y="21432"/>
                      <a:pt x="19775" y="21045"/>
                    </a:cubicBezTo>
                    <a:cubicBezTo>
                      <a:pt x="20393" y="20736"/>
                      <a:pt x="20982" y="20587"/>
                      <a:pt x="21600" y="20278"/>
                    </a:cubicBezTo>
                    <a:cubicBezTo>
                      <a:pt x="21276" y="15821"/>
                      <a:pt x="20952" y="11216"/>
                      <a:pt x="20629" y="6759"/>
                    </a:cubicBezTo>
                    <a:cubicBezTo>
                      <a:pt x="19894" y="7069"/>
                      <a:pt x="19187" y="7069"/>
                      <a:pt x="18451" y="7224"/>
                    </a:cubicBezTo>
                    <a:cubicBezTo>
                      <a:pt x="17568" y="7301"/>
                      <a:pt x="16686" y="7340"/>
                      <a:pt x="15798" y="7340"/>
                    </a:cubicBezTo>
                    <a:cubicBezTo>
                      <a:pt x="14912" y="7340"/>
                      <a:pt x="14023" y="7301"/>
                      <a:pt x="13124" y="7224"/>
                    </a:cubicBezTo>
                    <a:cubicBezTo>
                      <a:pt x="9946" y="6914"/>
                      <a:pt x="6739" y="5837"/>
                      <a:pt x="3590" y="3231"/>
                    </a:cubicBezTo>
                    <a:cubicBezTo>
                      <a:pt x="2825" y="2612"/>
                      <a:pt x="1913" y="922"/>
                      <a:pt x="1029" y="0"/>
                    </a:cubicBezTo>
                    <a:close/>
                  </a:path>
                </a:pathLst>
              </a:custGeom>
              <a:solidFill>
                <a:srgbClr val="FDF3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15" name="Google Shape;2959;p33"/>
              <p:cNvSpPr/>
              <p:nvPr/>
            </p:nvSpPr>
            <p:spPr>
              <a:xfrm>
                <a:off x="169940" y="961134"/>
                <a:ext cx="343191" cy="59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" y="0"/>
                    </a:moveTo>
                    <a:cubicBezTo>
                      <a:pt x="338" y="3606"/>
                      <a:pt x="234" y="7371"/>
                      <a:pt x="156" y="10977"/>
                    </a:cubicBezTo>
                    <a:cubicBezTo>
                      <a:pt x="130" y="11728"/>
                      <a:pt x="79" y="14135"/>
                      <a:pt x="0" y="17444"/>
                    </a:cubicBezTo>
                    <a:cubicBezTo>
                      <a:pt x="208" y="17444"/>
                      <a:pt x="390" y="17596"/>
                      <a:pt x="598" y="17596"/>
                    </a:cubicBezTo>
                    <a:cubicBezTo>
                      <a:pt x="5476" y="19686"/>
                      <a:pt x="10385" y="21600"/>
                      <a:pt x="15289" y="21600"/>
                    </a:cubicBezTo>
                    <a:cubicBezTo>
                      <a:pt x="16735" y="21600"/>
                      <a:pt x="18180" y="21429"/>
                      <a:pt x="19624" y="21057"/>
                    </a:cubicBezTo>
                    <a:cubicBezTo>
                      <a:pt x="20274" y="20905"/>
                      <a:pt x="20951" y="20754"/>
                      <a:pt x="21600" y="20305"/>
                    </a:cubicBezTo>
                    <a:cubicBezTo>
                      <a:pt x="21366" y="15941"/>
                      <a:pt x="21132" y="11425"/>
                      <a:pt x="20872" y="7067"/>
                    </a:cubicBezTo>
                    <a:cubicBezTo>
                      <a:pt x="20014" y="7371"/>
                      <a:pt x="19156" y="7516"/>
                      <a:pt x="18325" y="7516"/>
                    </a:cubicBezTo>
                    <a:cubicBezTo>
                      <a:pt x="17075" y="7623"/>
                      <a:pt x="15825" y="7731"/>
                      <a:pt x="14575" y="7731"/>
                    </a:cubicBezTo>
                    <a:cubicBezTo>
                      <a:pt x="14058" y="7731"/>
                      <a:pt x="13540" y="7712"/>
                      <a:pt x="13022" y="7667"/>
                    </a:cubicBezTo>
                    <a:cubicBezTo>
                      <a:pt x="9852" y="7371"/>
                      <a:pt x="6680" y="6316"/>
                      <a:pt x="3535" y="3758"/>
                    </a:cubicBezTo>
                    <a:cubicBezTo>
                      <a:pt x="2625" y="3006"/>
                      <a:pt x="1482" y="752"/>
                      <a:pt x="442" y="0"/>
                    </a:cubicBezTo>
                    <a:close/>
                  </a:path>
                </a:pathLst>
              </a:custGeom>
              <a:solidFill>
                <a:srgbClr val="FDF3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16" name="Google Shape;2960;p33"/>
              <p:cNvSpPr/>
              <p:nvPr/>
            </p:nvSpPr>
            <p:spPr>
              <a:xfrm>
                <a:off x="164581" y="1029262"/>
                <a:ext cx="367539" cy="60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" y="0"/>
                    </a:moveTo>
                    <a:cubicBezTo>
                      <a:pt x="121" y="5786"/>
                      <a:pt x="23" y="12164"/>
                      <a:pt x="0" y="17352"/>
                    </a:cubicBezTo>
                    <a:cubicBezTo>
                      <a:pt x="194" y="17502"/>
                      <a:pt x="364" y="17651"/>
                      <a:pt x="533" y="17651"/>
                    </a:cubicBezTo>
                    <a:cubicBezTo>
                      <a:pt x="5107" y="19713"/>
                      <a:pt x="9681" y="21600"/>
                      <a:pt x="14265" y="21600"/>
                    </a:cubicBezTo>
                    <a:cubicBezTo>
                      <a:pt x="15618" y="21600"/>
                      <a:pt x="16970" y="21432"/>
                      <a:pt x="18323" y="21064"/>
                    </a:cubicBezTo>
                    <a:cubicBezTo>
                      <a:pt x="19416" y="20765"/>
                      <a:pt x="20508" y="20323"/>
                      <a:pt x="21600" y="18984"/>
                    </a:cubicBezTo>
                    <a:cubicBezTo>
                      <a:pt x="21406" y="14830"/>
                      <a:pt x="21212" y="10532"/>
                      <a:pt x="21018" y="6378"/>
                    </a:cubicBezTo>
                    <a:cubicBezTo>
                      <a:pt x="19732" y="7418"/>
                      <a:pt x="18397" y="7567"/>
                      <a:pt x="17086" y="7711"/>
                    </a:cubicBezTo>
                    <a:cubicBezTo>
                      <a:pt x="16261" y="7785"/>
                      <a:pt x="15436" y="7823"/>
                      <a:pt x="14614" y="7823"/>
                    </a:cubicBezTo>
                    <a:cubicBezTo>
                      <a:pt x="13791" y="7823"/>
                      <a:pt x="12972" y="7785"/>
                      <a:pt x="12160" y="7711"/>
                    </a:cubicBezTo>
                    <a:cubicBezTo>
                      <a:pt x="9198" y="7418"/>
                      <a:pt x="6213" y="6527"/>
                      <a:pt x="3300" y="3855"/>
                    </a:cubicBezTo>
                    <a:cubicBezTo>
                      <a:pt x="2402" y="3114"/>
                      <a:pt x="1213" y="741"/>
                      <a:pt x="194" y="0"/>
                    </a:cubicBezTo>
                    <a:close/>
                  </a:path>
                </a:pathLst>
              </a:custGeom>
              <a:solidFill>
                <a:srgbClr val="FDF3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17" name="Google Shape;2961;p33"/>
              <p:cNvSpPr/>
              <p:nvPr/>
            </p:nvSpPr>
            <p:spPr>
              <a:xfrm>
                <a:off x="70510" y="440044"/>
                <a:ext cx="533886" cy="425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432" fill="norm" stroke="1" extrusionOk="0">
                    <a:moveTo>
                      <a:pt x="11643" y="0"/>
                    </a:moveTo>
                    <a:cubicBezTo>
                      <a:pt x="11492" y="0"/>
                      <a:pt x="11346" y="7"/>
                      <a:pt x="11205" y="20"/>
                    </a:cubicBezTo>
                    <a:cubicBezTo>
                      <a:pt x="9113" y="185"/>
                      <a:pt x="8101" y="-168"/>
                      <a:pt x="6221" y="975"/>
                    </a:cubicBezTo>
                    <a:cubicBezTo>
                      <a:pt x="5535" y="1390"/>
                      <a:pt x="3787" y="2472"/>
                      <a:pt x="3199" y="3054"/>
                    </a:cubicBezTo>
                    <a:cubicBezTo>
                      <a:pt x="1745" y="4508"/>
                      <a:pt x="1369" y="6232"/>
                      <a:pt x="797" y="8456"/>
                    </a:cubicBezTo>
                    <a:cubicBezTo>
                      <a:pt x="388" y="10014"/>
                      <a:pt x="-85" y="13132"/>
                      <a:pt x="13" y="14752"/>
                    </a:cubicBezTo>
                    <a:cubicBezTo>
                      <a:pt x="111" y="16394"/>
                      <a:pt x="340" y="17994"/>
                      <a:pt x="1304" y="19074"/>
                    </a:cubicBezTo>
                    <a:cubicBezTo>
                      <a:pt x="2660" y="20613"/>
                      <a:pt x="5682" y="21132"/>
                      <a:pt x="7512" y="21236"/>
                    </a:cubicBezTo>
                    <a:cubicBezTo>
                      <a:pt x="9113" y="21319"/>
                      <a:pt x="10731" y="21381"/>
                      <a:pt x="12349" y="21422"/>
                    </a:cubicBezTo>
                    <a:cubicBezTo>
                      <a:pt x="12603" y="21428"/>
                      <a:pt x="12858" y="21432"/>
                      <a:pt x="13113" y="21432"/>
                    </a:cubicBezTo>
                    <a:cubicBezTo>
                      <a:pt x="14054" y="21432"/>
                      <a:pt x="14994" y="21371"/>
                      <a:pt x="15894" y="21028"/>
                    </a:cubicBezTo>
                    <a:cubicBezTo>
                      <a:pt x="18100" y="20196"/>
                      <a:pt x="20175" y="18784"/>
                      <a:pt x="20845" y="15957"/>
                    </a:cubicBezTo>
                    <a:cubicBezTo>
                      <a:pt x="21515" y="13152"/>
                      <a:pt x="20861" y="8996"/>
                      <a:pt x="20044" y="6253"/>
                    </a:cubicBezTo>
                    <a:cubicBezTo>
                      <a:pt x="19799" y="5464"/>
                      <a:pt x="19505" y="4820"/>
                      <a:pt x="19097" y="4155"/>
                    </a:cubicBezTo>
                    <a:cubicBezTo>
                      <a:pt x="18802" y="3677"/>
                      <a:pt x="18557" y="2949"/>
                      <a:pt x="18181" y="2596"/>
                    </a:cubicBezTo>
                    <a:cubicBezTo>
                      <a:pt x="16598" y="1163"/>
                      <a:pt x="13708" y="0"/>
                      <a:pt x="11643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18" name="Google Shape;2962;p33"/>
              <p:cNvSpPr/>
              <p:nvPr/>
            </p:nvSpPr>
            <p:spPr>
              <a:xfrm>
                <a:off x="394998" y="614273"/>
                <a:ext cx="38413" cy="38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12" y="0"/>
                    </a:moveTo>
                    <a:cubicBezTo>
                      <a:pt x="4876" y="0"/>
                      <a:pt x="0" y="4878"/>
                      <a:pt x="0" y="10917"/>
                    </a:cubicBezTo>
                    <a:cubicBezTo>
                      <a:pt x="0" y="16956"/>
                      <a:pt x="4876" y="21600"/>
                      <a:pt x="10912" y="21600"/>
                    </a:cubicBezTo>
                    <a:cubicBezTo>
                      <a:pt x="16948" y="21600"/>
                      <a:pt x="21600" y="16956"/>
                      <a:pt x="21600" y="10917"/>
                    </a:cubicBezTo>
                    <a:cubicBezTo>
                      <a:pt x="21600" y="4878"/>
                      <a:pt x="16948" y="0"/>
                      <a:pt x="10912" y="0"/>
                    </a:cubicBezTo>
                    <a:close/>
                  </a:path>
                </a:pathLst>
              </a:custGeom>
              <a:solidFill>
                <a:srgbClr val="5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19" name="Google Shape;2963;p33"/>
              <p:cNvSpPr/>
              <p:nvPr/>
            </p:nvSpPr>
            <p:spPr>
              <a:xfrm>
                <a:off x="214955" y="614273"/>
                <a:ext cx="38412" cy="38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642" y="0"/>
                      <a:pt x="0" y="4878"/>
                      <a:pt x="0" y="10917"/>
                    </a:cubicBezTo>
                    <a:cubicBezTo>
                      <a:pt x="0" y="16956"/>
                      <a:pt x="4642" y="21600"/>
                      <a:pt x="10678" y="21600"/>
                    </a:cubicBezTo>
                    <a:cubicBezTo>
                      <a:pt x="16724" y="21600"/>
                      <a:pt x="21600" y="16956"/>
                      <a:pt x="21600" y="10917"/>
                    </a:cubicBezTo>
                    <a:cubicBezTo>
                      <a:pt x="21600" y="4878"/>
                      <a:pt x="16724" y="0"/>
                      <a:pt x="10678" y="0"/>
                    </a:cubicBezTo>
                    <a:close/>
                  </a:path>
                </a:pathLst>
              </a:custGeom>
              <a:solidFill>
                <a:srgbClr val="5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20" name="Google Shape;2964;p33"/>
              <p:cNvSpPr/>
              <p:nvPr/>
            </p:nvSpPr>
            <p:spPr>
              <a:xfrm>
                <a:off x="322325" y="662997"/>
                <a:ext cx="33038" cy="97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8" fill="norm" stroke="1" extrusionOk="0">
                    <a:moveTo>
                      <a:pt x="21600" y="16950"/>
                    </a:moveTo>
                    <a:cubicBezTo>
                      <a:pt x="20523" y="18045"/>
                      <a:pt x="19434" y="19227"/>
                      <a:pt x="17552" y="20050"/>
                    </a:cubicBezTo>
                    <a:cubicBezTo>
                      <a:pt x="15386" y="20961"/>
                      <a:pt x="11871" y="21600"/>
                      <a:pt x="8640" y="21416"/>
                    </a:cubicBezTo>
                    <a:cubicBezTo>
                      <a:pt x="5669" y="21145"/>
                      <a:pt x="3231" y="20230"/>
                      <a:pt x="2154" y="19319"/>
                    </a:cubicBezTo>
                    <a:cubicBezTo>
                      <a:pt x="1077" y="18316"/>
                      <a:pt x="1077" y="17314"/>
                      <a:pt x="1077" y="16223"/>
                    </a:cubicBezTo>
                    <a:cubicBezTo>
                      <a:pt x="805" y="10846"/>
                      <a:pt x="533" y="5465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rgbClr val="CF737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21" name="Google Shape;2965;p33"/>
              <p:cNvSpPr/>
              <p:nvPr/>
            </p:nvSpPr>
            <p:spPr>
              <a:xfrm>
                <a:off x="307100" y="645224"/>
                <a:ext cx="34927" cy="2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0" h="21600" fill="norm" stroke="1" extrusionOk="0">
                    <a:moveTo>
                      <a:pt x="10149" y="0"/>
                    </a:moveTo>
                    <a:cubicBezTo>
                      <a:pt x="7465" y="0"/>
                      <a:pt x="4744" y="394"/>
                      <a:pt x="2977" y="394"/>
                    </a:cubicBezTo>
                    <a:cubicBezTo>
                      <a:pt x="2703" y="394"/>
                      <a:pt x="2448" y="380"/>
                      <a:pt x="2221" y="351"/>
                    </a:cubicBezTo>
                    <a:cubicBezTo>
                      <a:pt x="1768" y="351"/>
                      <a:pt x="1314" y="351"/>
                      <a:pt x="1097" y="701"/>
                    </a:cubicBezTo>
                    <a:cubicBezTo>
                      <a:pt x="643" y="1052"/>
                      <a:pt x="416" y="1753"/>
                      <a:pt x="190" y="2789"/>
                    </a:cubicBezTo>
                    <a:cubicBezTo>
                      <a:pt x="-708" y="7667"/>
                      <a:pt x="1768" y="12180"/>
                      <a:pt x="3790" y="16357"/>
                    </a:cubicBezTo>
                    <a:cubicBezTo>
                      <a:pt x="5283" y="18665"/>
                      <a:pt x="6983" y="21600"/>
                      <a:pt x="9270" y="21600"/>
                    </a:cubicBezTo>
                    <a:cubicBezTo>
                      <a:pt x="9393" y="21600"/>
                      <a:pt x="9516" y="21585"/>
                      <a:pt x="9648" y="21571"/>
                    </a:cubicBezTo>
                    <a:cubicBezTo>
                      <a:pt x="10546" y="21571"/>
                      <a:pt x="11443" y="21220"/>
                      <a:pt x="12341" y="20534"/>
                    </a:cubicBezTo>
                    <a:cubicBezTo>
                      <a:pt x="15270" y="17744"/>
                      <a:pt x="20892" y="9741"/>
                      <a:pt x="18416" y="3841"/>
                    </a:cubicBezTo>
                    <a:cubicBezTo>
                      <a:pt x="17216" y="686"/>
                      <a:pt x="13711" y="0"/>
                      <a:pt x="10149" y="0"/>
                    </a:cubicBezTo>
                    <a:close/>
                  </a:path>
                </a:pathLst>
              </a:custGeom>
              <a:solidFill>
                <a:srgbClr val="5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22" name="Google Shape;2966;p33"/>
              <p:cNvSpPr/>
              <p:nvPr/>
            </p:nvSpPr>
            <p:spPr>
              <a:xfrm>
                <a:off x="289293" y="728228"/>
                <a:ext cx="33436" cy="32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55" fill="norm" stroke="1" extrusionOk="0">
                    <a:moveTo>
                      <a:pt x="21600" y="0"/>
                    </a:moveTo>
                    <a:cubicBezTo>
                      <a:pt x="21342" y="3787"/>
                      <a:pt x="21342" y="7563"/>
                      <a:pt x="20536" y="11078"/>
                    </a:cubicBezTo>
                    <a:cubicBezTo>
                      <a:pt x="19471" y="14581"/>
                      <a:pt x="17600" y="17824"/>
                      <a:pt x="14396" y="19718"/>
                    </a:cubicBezTo>
                    <a:cubicBezTo>
                      <a:pt x="11203" y="21600"/>
                      <a:pt x="6935" y="21339"/>
                      <a:pt x="4268" y="18901"/>
                    </a:cubicBezTo>
                    <a:cubicBezTo>
                      <a:pt x="3462" y="18096"/>
                      <a:pt x="2924" y="17280"/>
                      <a:pt x="2398" y="16203"/>
                    </a:cubicBezTo>
                    <a:cubicBezTo>
                      <a:pt x="795" y="12960"/>
                      <a:pt x="0" y="9184"/>
                      <a:pt x="0" y="5669"/>
                    </a:cubicBezTo>
                  </a:path>
                </a:pathLst>
              </a:custGeom>
              <a:noFill/>
              <a:ln w="12700" cap="rnd">
                <a:solidFill>
                  <a:srgbClr val="CF737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23" name="Google Shape;2967;p33"/>
              <p:cNvSpPr/>
              <p:nvPr/>
            </p:nvSpPr>
            <p:spPr>
              <a:xfrm>
                <a:off x="433407" y="645242"/>
                <a:ext cx="118116" cy="118091"/>
              </a:xfrm>
              <a:prstGeom prst="ellipse">
                <a:avLst/>
              </a:prstGeom>
              <a:solidFill>
                <a:srgbClr val="CF7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24" name="Google Shape;2968;p33"/>
              <p:cNvSpPr/>
              <p:nvPr/>
            </p:nvSpPr>
            <p:spPr>
              <a:xfrm>
                <a:off x="105521" y="637387"/>
                <a:ext cx="117698" cy="118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3" y="0"/>
                    </a:moveTo>
                    <a:cubicBezTo>
                      <a:pt x="4850" y="0"/>
                      <a:pt x="0" y="4833"/>
                      <a:pt x="0" y="10802"/>
                    </a:cubicBezTo>
                    <a:cubicBezTo>
                      <a:pt x="0" y="16767"/>
                      <a:pt x="4850" y="21600"/>
                      <a:pt x="10763" y="21600"/>
                    </a:cubicBezTo>
                    <a:cubicBezTo>
                      <a:pt x="16750" y="21600"/>
                      <a:pt x="21600" y="16767"/>
                      <a:pt x="21600" y="10802"/>
                    </a:cubicBezTo>
                    <a:cubicBezTo>
                      <a:pt x="21600" y="4833"/>
                      <a:pt x="16750" y="0"/>
                      <a:pt x="10763" y="0"/>
                    </a:cubicBezTo>
                    <a:close/>
                  </a:path>
                </a:pathLst>
              </a:custGeom>
              <a:solidFill>
                <a:srgbClr val="CF7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25" name="Google Shape;2969;p33"/>
              <p:cNvSpPr/>
              <p:nvPr/>
            </p:nvSpPr>
            <p:spPr>
              <a:xfrm>
                <a:off x="181971" y="1171653"/>
                <a:ext cx="120130" cy="241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7839" y="0"/>
                    </a:moveTo>
                    <a:cubicBezTo>
                      <a:pt x="7229" y="0"/>
                      <a:pt x="6632" y="14"/>
                      <a:pt x="6047" y="43"/>
                    </a:cubicBezTo>
                    <a:cubicBezTo>
                      <a:pt x="5829" y="1886"/>
                      <a:pt x="6558" y="3842"/>
                      <a:pt x="6632" y="5684"/>
                    </a:cubicBezTo>
                    <a:cubicBezTo>
                      <a:pt x="6705" y="7603"/>
                      <a:pt x="6558" y="9519"/>
                      <a:pt x="5976" y="11436"/>
                    </a:cubicBezTo>
                    <a:cubicBezTo>
                      <a:pt x="5608" y="12691"/>
                      <a:pt x="5026" y="13908"/>
                      <a:pt x="3785" y="15013"/>
                    </a:cubicBezTo>
                    <a:cubicBezTo>
                      <a:pt x="2835" y="15936"/>
                      <a:pt x="1524" y="16710"/>
                      <a:pt x="721" y="17631"/>
                    </a:cubicBezTo>
                    <a:cubicBezTo>
                      <a:pt x="-155" y="18554"/>
                      <a:pt x="-373" y="19697"/>
                      <a:pt x="868" y="20508"/>
                    </a:cubicBezTo>
                    <a:cubicBezTo>
                      <a:pt x="1377" y="20840"/>
                      <a:pt x="2036" y="21098"/>
                      <a:pt x="2835" y="21245"/>
                    </a:cubicBezTo>
                    <a:cubicBezTo>
                      <a:pt x="3917" y="21490"/>
                      <a:pt x="5094" y="21600"/>
                      <a:pt x="6289" y="21600"/>
                    </a:cubicBezTo>
                    <a:cubicBezTo>
                      <a:pt x="7432" y="21600"/>
                      <a:pt x="8590" y="21499"/>
                      <a:pt x="9696" y="21320"/>
                    </a:cubicBezTo>
                    <a:cubicBezTo>
                      <a:pt x="11884" y="20951"/>
                      <a:pt x="13854" y="20250"/>
                      <a:pt x="15607" y="19513"/>
                    </a:cubicBezTo>
                    <a:cubicBezTo>
                      <a:pt x="16848" y="18996"/>
                      <a:pt x="18016" y="18406"/>
                      <a:pt x="18892" y="17743"/>
                    </a:cubicBezTo>
                    <a:cubicBezTo>
                      <a:pt x="20933" y="16120"/>
                      <a:pt x="21006" y="14055"/>
                      <a:pt x="21080" y="12101"/>
                    </a:cubicBezTo>
                    <a:cubicBezTo>
                      <a:pt x="21080" y="8561"/>
                      <a:pt x="21153" y="5059"/>
                      <a:pt x="21227" y="1517"/>
                    </a:cubicBezTo>
                    <a:cubicBezTo>
                      <a:pt x="21227" y="1296"/>
                      <a:pt x="21153" y="1076"/>
                      <a:pt x="20862" y="927"/>
                    </a:cubicBezTo>
                    <a:cubicBezTo>
                      <a:pt x="20642" y="818"/>
                      <a:pt x="20351" y="818"/>
                      <a:pt x="20060" y="780"/>
                    </a:cubicBezTo>
                    <a:cubicBezTo>
                      <a:pt x="16263" y="557"/>
                      <a:pt x="11811" y="0"/>
                      <a:pt x="7839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  <p:sp>
            <p:nvSpPr>
              <p:cNvPr id="3826" name="Google Shape;2970;p33"/>
              <p:cNvSpPr/>
              <p:nvPr/>
            </p:nvSpPr>
            <p:spPr>
              <a:xfrm>
                <a:off x="335067" y="1176215"/>
                <a:ext cx="119819" cy="242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4" h="21600" fill="norm" stroke="1" extrusionOk="0">
                    <a:moveTo>
                      <a:pt x="7786" y="0"/>
                    </a:moveTo>
                    <a:cubicBezTo>
                      <a:pt x="7205" y="0"/>
                      <a:pt x="6639" y="12"/>
                      <a:pt x="6089" y="42"/>
                    </a:cubicBezTo>
                    <a:cubicBezTo>
                      <a:pt x="5867" y="1881"/>
                      <a:pt x="6599" y="3834"/>
                      <a:pt x="6673" y="5710"/>
                    </a:cubicBezTo>
                    <a:cubicBezTo>
                      <a:pt x="6747" y="7624"/>
                      <a:pt x="6599" y="9539"/>
                      <a:pt x="6015" y="11416"/>
                    </a:cubicBezTo>
                    <a:cubicBezTo>
                      <a:pt x="5575" y="12668"/>
                      <a:pt x="4988" y="13920"/>
                      <a:pt x="3816" y="15024"/>
                    </a:cubicBezTo>
                    <a:cubicBezTo>
                      <a:pt x="2866" y="15908"/>
                      <a:pt x="1547" y="16681"/>
                      <a:pt x="668" y="17601"/>
                    </a:cubicBezTo>
                    <a:cubicBezTo>
                      <a:pt x="-138" y="18522"/>
                      <a:pt x="-356" y="19700"/>
                      <a:pt x="815" y="20473"/>
                    </a:cubicBezTo>
                    <a:cubicBezTo>
                      <a:pt x="1329" y="20804"/>
                      <a:pt x="2061" y="21062"/>
                      <a:pt x="2793" y="21246"/>
                    </a:cubicBezTo>
                    <a:cubicBezTo>
                      <a:pt x="3915" y="21490"/>
                      <a:pt x="5114" y="21600"/>
                      <a:pt x="6310" y="21600"/>
                    </a:cubicBezTo>
                    <a:cubicBezTo>
                      <a:pt x="7457" y="21600"/>
                      <a:pt x="8601" y="21500"/>
                      <a:pt x="9674" y="21319"/>
                    </a:cubicBezTo>
                    <a:cubicBezTo>
                      <a:pt x="11946" y="20914"/>
                      <a:pt x="13923" y="20252"/>
                      <a:pt x="15679" y="19479"/>
                    </a:cubicBezTo>
                    <a:cubicBezTo>
                      <a:pt x="16924" y="18963"/>
                      <a:pt x="18095" y="18411"/>
                      <a:pt x="18901" y="17748"/>
                    </a:cubicBezTo>
                    <a:cubicBezTo>
                      <a:pt x="21026" y="16092"/>
                      <a:pt x="21096" y="14030"/>
                      <a:pt x="21170" y="12079"/>
                    </a:cubicBezTo>
                    <a:cubicBezTo>
                      <a:pt x="21170" y="8582"/>
                      <a:pt x="21244" y="5047"/>
                      <a:pt x="21244" y="1550"/>
                    </a:cubicBezTo>
                    <a:cubicBezTo>
                      <a:pt x="21244" y="1329"/>
                      <a:pt x="21244" y="1073"/>
                      <a:pt x="20952" y="924"/>
                    </a:cubicBezTo>
                    <a:cubicBezTo>
                      <a:pt x="20731" y="852"/>
                      <a:pt x="20365" y="815"/>
                      <a:pt x="20073" y="815"/>
                    </a:cubicBezTo>
                    <a:cubicBezTo>
                      <a:pt x="16303" y="589"/>
                      <a:pt x="11755" y="0"/>
                      <a:pt x="7786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</p:grpSp>
        <p:grpSp>
          <p:nvGrpSpPr>
            <p:cNvPr id="3832" name="Google Shape;2971;p33"/>
            <p:cNvGrpSpPr/>
            <p:nvPr/>
          </p:nvGrpSpPr>
          <p:grpSpPr>
            <a:xfrm>
              <a:off x="1598495" y="109430"/>
              <a:ext cx="2079846" cy="1073469"/>
              <a:chOff x="0" y="0"/>
              <a:chExt cx="2079844" cy="1073467"/>
            </a:xfrm>
          </p:grpSpPr>
          <p:grpSp>
            <p:nvGrpSpPr>
              <p:cNvPr id="3830" name="Google Shape;2972;p33"/>
              <p:cNvGrpSpPr/>
              <p:nvPr/>
            </p:nvGrpSpPr>
            <p:grpSpPr>
              <a:xfrm>
                <a:off x="180990" y="0"/>
                <a:ext cx="1898855" cy="1043515"/>
                <a:chOff x="0" y="0"/>
                <a:chExt cx="1898854" cy="1043514"/>
              </a:xfrm>
            </p:grpSpPr>
            <p:sp>
              <p:nvSpPr>
                <p:cNvPr id="3828" name="شكل"/>
                <p:cNvSpPr/>
                <p:nvPr/>
              </p:nvSpPr>
              <p:spPr>
                <a:xfrm>
                  <a:off x="3413" y="0"/>
                  <a:ext cx="1855171" cy="1043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3" h="21207" fill="norm" stroke="1" extrusionOk="0">
                      <a:moveTo>
                        <a:pt x="10894" y="0"/>
                      </a:moveTo>
                      <a:cubicBezTo>
                        <a:pt x="8523" y="0"/>
                        <a:pt x="6151" y="147"/>
                        <a:pt x="3789" y="441"/>
                      </a:cubicBezTo>
                      <a:cubicBezTo>
                        <a:pt x="2706" y="580"/>
                        <a:pt x="1511" y="846"/>
                        <a:pt x="789" y="2287"/>
                      </a:cubicBezTo>
                      <a:cubicBezTo>
                        <a:pt x="159" y="3551"/>
                        <a:pt x="67" y="5383"/>
                        <a:pt x="32" y="7077"/>
                      </a:cubicBezTo>
                      <a:cubicBezTo>
                        <a:pt x="-39" y="9983"/>
                        <a:pt x="-25" y="12928"/>
                        <a:pt x="421" y="15722"/>
                      </a:cubicBezTo>
                      <a:cubicBezTo>
                        <a:pt x="562" y="16568"/>
                        <a:pt x="746" y="17415"/>
                        <a:pt x="1086" y="18060"/>
                      </a:cubicBezTo>
                      <a:cubicBezTo>
                        <a:pt x="1645" y="19121"/>
                        <a:pt x="2522" y="19412"/>
                        <a:pt x="3336" y="19614"/>
                      </a:cubicBezTo>
                      <a:cubicBezTo>
                        <a:pt x="6119" y="20317"/>
                        <a:pt x="9099" y="21207"/>
                        <a:pt x="11989" y="21207"/>
                      </a:cubicBezTo>
                      <a:cubicBezTo>
                        <a:pt x="14140" y="21207"/>
                        <a:pt x="16240" y="20714"/>
                        <a:pt x="18172" y="19286"/>
                      </a:cubicBezTo>
                      <a:cubicBezTo>
                        <a:pt x="18766" y="18856"/>
                        <a:pt x="19679" y="18211"/>
                        <a:pt x="20160" y="17453"/>
                      </a:cubicBezTo>
                      <a:cubicBezTo>
                        <a:pt x="21561" y="15229"/>
                        <a:pt x="21038" y="9958"/>
                        <a:pt x="20853" y="6621"/>
                      </a:cubicBezTo>
                      <a:cubicBezTo>
                        <a:pt x="20804" y="5649"/>
                        <a:pt x="20726" y="4675"/>
                        <a:pt x="20507" y="3791"/>
                      </a:cubicBezTo>
                      <a:cubicBezTo>
                        <a:pt x="19474" y="-393"/>
                        <a:pt x="15639" y="163"/>
                        <a:pt x="13559" y="62"/>
                      </a:cubicBezTo>
                      <a:cubicBezTo>
                        <a:pt x="12672" y="21"/>
                        <a:pt x="11783" y="0"/>
                        <a:pt x="10894" y="0"/>
                      </a:cubicBezTo>
                      <a:close/>
                    </a:path>
                  </a:pathLst>
                </a:custGeom>
                <a:solidFill>
                  <a:srgbClr val="ECBAB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1219200" rtl="0">
                    <a:defRPr sz="1800"/>
                  </a:pPr>
                </a:p>
              </p:txBody>
            </p:sp>
            <p:sp>
              <p:nvSpPr>
                <p:cNvPr id="3829" name="احسنتم"/>
                <p:cNvSpPr/>
                <p:nvPr/>
              </p:nvSpPr>
              <p:spPr>
                <a:xfrm>
                  <a:off x="0" y="512094"/>
                  <a:ext cx="189885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899" tIns="121899" rIns="121899" bIns="121899" numCol="1" anchor="ctr">
                  <a:spAutoFit/>
                </a:bodyPr>
                <a:lstStyle>
                  <a:lvl1pPr algn="ctr" defTabSz="1219200" rtl="0">
                    <a:defRPr sz="1600">
                      <a:latin typeface="Quicksand Medium"/>
                      <a:ea typeface="Quicksand Medium"/>
                      <a:cs typeface="Quicksand Medium"/>
                      <a:sym typeface="Quicksand Medium"/>
                    </a:defRPr>
                  </a:lvl1pPr>
                </a:lstStyle>
                <a:p>
                  <a:pPr/>
                  <a:r>
                    <a:t>احسنتم </a:t>
                  </a:r>
                </a:p>
              </p:txBody>
            </p:sp>
          </p:grpSp>
          <p:sp>
            <p:nvSpPr>
              <p:cNvPr id="3831" name="Google Shape;2973;p33"/>
              <p:cNvSpPr/>
              <p:nvPr/>
            </p:nvSpPr>
            <p:spPr>
              <a:xfrm>
                <a:off x="0" y="798950"/>
                <a:ext cx="522758" cy="274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38" h="21600" fill="norm" stroke="1" extrusionOk="0">
                    <a:moveTo>
                      <a:pt x="11518" y="0"/>
                    </a:moveTo>
                    <a:cubicBezTo>
                      <a:pt x="11241" y="0"/>
                      <a:pt x="10971" y="37"/>
                      <a:pt x="10711" y="109"/>
                    </a:cubicBezTo>
                    <a:cubicBezTo>
                      <a:pt x="6187" y="1332"/>
                      <a:pt x="4568" y="13418"/>
                      <a:pt x="0" y="15865"/>
                    </a:cubicBezTo>
                    <a:cubicBezTo>
                      <a:pt x="2560" y="19775"/>
                      <a:pt x="5850" y="21600"/>
                      <a:pt x="9097" y="21600"/>
                    </a:cubicBezTo>
                    <a:cubicBezTo>
                      <a:pt x="10971" y="21600"/>
                      <a:pt x="12829" y="20992"/>
                      <a:pt x="14525" y="19829"/>
                    </a:cubicBezTo>
                    <a:cubicBezTo>
                      <a:pt x="15368" y="19241"/>
                      <a:pt x="16210" y="18508"/>
                      <a:pt x="16898" y="17236"/>
                    </a:cubicBezTo>
                    <a:cubicBezTo>
                      <a:pt x="21600" y="8145"/>
                      <a:pt x="15740" y="0"/>
                      <a:pt x="11518" y="0"/>
                    </a:cubicBezTo>
                    <a:close/>
                  </a:path>
                </a:pathLst>
              </a:custGeom>
              <a:solidFill>
                <a:srgbClr val="ECBA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1219200" rtl="0">
                  <a:defRPr sz="1800"/>
                </a:pPr>
              </a:p>
            </p:txBody>
          </p:sp>
        </p:grpSp>
        <p:sp>
          <p:nvSpPr>
            <p:cNvPr id="3833" name="Google Shape;2974;p33"/>
            <p:cNvSpPr/>
            <p:nvPr/>
          </p:nvSpPr>
          <p:spPr>
            <a:xfrm>
              <a:off x="5395016" y="2320191"/>
              <a:ext cx="778506" cy="118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9060" y="0"/>
                  </a:moveTo>
                  <a:cubicBezTo>
                    <a:pt x="6042" y="0"/>
                    <a:pt x="2998" y="103"/>
                    <a:pt x="0" y="307"/>
                  </a:cubicBezTo>
                  <a:lnTo>
                    <a:pt x="526" y="3705"/>
                  </a:lnTo>
                  <a:cubicBezTo>
                    <a:pt x="3282" y="3511"/>
                    <a:pt x="6084" y="3408"/>
                    <a:pt x="8859" y="3408"/>
                  </a:cubicBezTo>
                  <a:cubicBezTo>
                    <a:pt x="9006" y="3408"/>
                    <a:pt x="9152" y="3409"/>
                    <a:pt x="9298" y="3409"/>
                  </a:cubicBezTo>
                  <a:cubicBezTo>
                    <a:pt x="9315" y="3443"/>
                    <a:pt x="9298" y="3489"/>
                    <a:pt x="9315" y="3523"/>
                  </a:cubicBezTo>
                  <a:lnTo>
                    <a:pt x="9298" y="3523"/>
                  </a:lnTo>
                  <a:cubicBezTo>
                    <a:pt x="9264" y="3784"/>
                    <a:pt x="9247" y="4045"/>
                    <a:pt x="9214" y="4295"/>
                  </a:cubicBezTo>
                  <a:cubicBezTo>
                    <a:pt x="9196" y="4398"/>
                    <a:pt x="9179" y="4489"/>
                    <a:pt x="9146" y="4591"/>
                  </a:cubicBezTo>
                  <a:lnTo>
                    <a:pt x="9196" y="4591"/>
                  </a:lnTo>
                  <a:cubicBezTo>
                    <a:pt x="8959" y="7113"/>
                    <a:pt x="8688" y="9613"/>
                    <a:pt x="8399" y="12124"/>
                  </a:cubicBezTo>
                  <a:cubicBezTo>
                    <a:pt x="8178" y="14021"/>
                    <a:pt x="7890" y="16396"/>
                    <a:pt x="9502" y="18509"/>
                  </a:cubicBezTo>
                  <a:cubicBezTo>
                    <a:pt x="10554" y="19895"/>
                    <a:pt x="12590" y="21020"/>
                    <a:pt x="14813" y="21429"/>
                  </a:cubicBezTo>
                  <a:cubicBezTo>
                    <a:pt x="15441" y="21543"/>
                    <a:pt x="16086" y="21600"/>
                    <a:pt x="16696" y="21600"/>
                  </a:cubicBezTo>
                  <a:cubicBezTo>
                    <a:pt x="17901" y="21600"/>
                    <a:pt x="19055" y="21384"/>
                    <a:pt x="20056" y="20964"/>
                  </a:cubicBezTo>
                  <a:cubicBezTo>
                    <a:pt x="21244" y="20464"/>
                    <a:pt x="21600" y="19407"/>
                    <a:pt x="20837" y="18611"/>
                  </a:cubicBezTo>
                  <a:cubicBezTo>
                    <a:pt x="20355" y="18098"/>
                    <a:pt x="19524" y="17816"/>
                    <a:pt x="18678" y="17816"/>
                  </a:cubicBezTo>
                  <a:cubicBezTo>
                    <a:pt x="18214" y="17816"/>
                    <a:pt x="17745" y="17901"/>
                    <a:pt x="17324" y="18078"/>
                  </a:cubicBezTo>
                  <a:cubicBezTo>
                    <a:pt x="17153" y="18159"/>
                    <a:pt x="16940" y="18195"/>
                    <a:pt x="16696" y="18195"/>
                  </a:cubicBezTo>
                  <a:cubicBezTo>
                    <a:pt x="16528" y="18195"/>
                    <a:pt x="16347" y="18178"/>
                    <a:pt x="16154" y="18146"/>
                  </a:cubicBezTo>
                  <a:cubicBezTo>
                    <a:pt x="15305" y="17987"/>
                    <a:pt x="14456" y="17509"/>
                    <a:pt x="14032" y="16975"/>
                  </a:cubicBezTo>
                  <a:cubicBezTo>
                    <a:pt x="13082" y="15703"/>
                    <a:pt x="13286" y="13942"/>
                    <a:pt x="13472" y="12385"/>
                  </a:cubicBezTo>
                  <a:cubicBezTo>
                    <a:pt x="13778" y="9817"/>
                    <a:pt x="14032" y="7238"/>
                    <a:pt x="14287" y="4659"/>
                  </a:cubicBezTo>
                  <a:cubicBezTo>
                    <a:pt x="14389" y="4148"/>
                    <a:pt x="14473" y="3568"/>
                    <a:pt x="14355" y="2955"/>
                  </a:cubicBezTo>
                  <a:cubicBezTo>
                    <a:pt x="14117" y="1762"/>
                    <a:pt x="13184" y="773"/>
                    <a:pt x="11826" y="307"/>
                  </a:cubicBezTo>
                  <a:cubicBezTo>
                    <a:pt x="10910" y="12"/>
                    <a:pt x="10045" y="0"/>
                    <a:pt x="9536" y="0"/>
                  </a:cubicBezTo>
                  <a:cubicBezTo>
                    <a:pt x="9377" y="0"/>
                    <a:pt x="9219" y="0"/>
                    <a:pt x="9060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34" name="Google Shape;2975;p33"/>
            <p:cNvSpPr/>
            <p:nvPr/>
          </p:nvSpPr>
          <p:spPr>
            <a:xfrm>
              <a:off x="595454" y="199421"/>
              <a:ext cx="6262275" cy="3333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15136" y="1231"/>
                  </a:moveTo>
                  <a:cubicBezTo>
                    <a:pt x="16514" y="1315"/>
                    <a:pt x="17897" y="1642"/>
                    <a:pt x="19245" y="1956"/>
                  </a:cubicBezTo>
                  <a:cubicBezTo>
                    <a:pt x="19526" y="2025"/>
                    <a:pt x="19815" y="2093"/>
                    <a:pt x="20047" y="2315"/>
                  </a:cubicBezTo>
                  <a:cubicBezTo>
                    <a:pt x="20366" y="2617"/>
                    <a:pt x="20624" y="3270"/>
                    <a:pt x="20754" y="4104"/>
                  </a:cubicBezTo>
                  <a:cubicBezTo>
                    <a:pt x="20883" y="4922"/>
                    <a:pt x="20889" y="5829"/>
                    <a:pt x="20898" y="6704"/>
                  </a:cubicBezTo>
                  <a:lnTo>
                    <a:pt x="20904" y="7712"/>
                  </a:lnTo>
                  <a:cubicBezTo>
                    <a:pt x="20081" y="7796"/>
                    <a:pt x="19251" y="7865"/>
                    <a:pt x="18422" y="7917"/>
                  </a:cubicBezTo>
                  <a:cubicBezTo>
                    <a:pt x="18428" y="7272"/>
                    <a:pt x="18433" y="6627"/>
                    <a:pt x="18435" y="5982"/>
                  </a:cubicBezTo>
                  <a:cubicBezTo>
                    <a:pt x="18437" y="5535"/>
                    <a:pt x="18441" y="4600"/>
                    <a:pt x="18064" y="4088"/>
                  </a:cubicBezTo>
                  <a:cubicBezTo>
                    <a:pt x="17869" y="3822"/>
                    <a:pt x="17648" y="3774"/>
                    <a:pt x="17438" y="3754"/>
                  </a:cubicBezTo>
                  <a:cubicBezTo>
                    <a:pt x="17043" y="3709"/>
                    <a:pt x="16648" y="3687"/>
                    <a:pt x="16252" y="3687"/>
                  </a:cubicBezTo>
                  <a:cubicBezTo>
                    <a:pt x="15866" y="3687"/>
                    <a:pt x="15479" y="3708"/>
                    <a:pt x="15093" y="3750"/>
                  </a:cubicBezTo>
                  <a:lnTo>
                    <a:pt x="15136" y="1231"/>
                  </a:lnTo>
                  <a:close/>
                  <a:moveTo>
                    <a:pt x="16264" y="4896"/>
                  </a:moveTo>
                  <a:cubicBezTo>
                    <a:pt x="16643" y="4896"/>
                    <a:pt x="17021" y="4917"/>
                    <a:pt x="17399" y="4959"/>
                  </a:cubicBezTo>
                  <a:cubicBezTo>
                    <a:pt x="17489" y="4971"/>
                    <a:pt x="17627" y="4983"/>
                    <a:pt x="17687" y="5068"/>
                  </a:cubicBezTo>
                  <a:cubicBezTo>
                    <a:pt x="17796" y="5213"/>
                    <a:pt x="17794" y="5769"/>
                    <a:pt x="17792" y="5979"/>
                  </a:cubicBezTo>
                  <a:cubicBezTo>
                    <a:pt x="17790" y="6635"/>
                    <a:pt x="17785" y="7292"/>
                    <a:pt x="17779" y="7953"/>
                  </a:cubicBezTo>
                  <a:cubicBezTo>
                    <a:pt x="17279" y="7981"/>
                    <a:pt x="16780" y="8002"/>
                    <a:pt x="16282" y="8018"/>
                  </a:cubicBezTo>
                  <a:cubicBezTo>
                    <a:pt x="16250" y="8019"/>
                    <a:pt x="16218" y="8019"/>
                    <a:pt x="16185" y="8019"/>
                  </a:cubicBezTo>
                  <a:cubicBezTo>
                    <a:pt x="15768" y="8019"/>
                    <a:pt x="15340" y="7934"/>
                    <a:pt x="15163" y="7429"/>
                  </a:cubicBezTo>
                  <a:cubicBezTo>
                    <a:pt x="15050" y="7103"/>
                    <a:pt x="15048" y="6619"/>
                    <a:pt x="15056" y="6063"/>
                  </a:cubicBezTo>
                  <a:lnTo>
                    <a:pt x="15073" y="4967"/>
                  </a:lnTo>
                  <a:cubicBezTo>
                    <a:pt x="15470" y="4919"/>
                    <a:pt x="15867" y="4896"/>
                    <a:pt x="16264" y="4896"/>
                  </a:cubicBezTo>
                  <a:close/>
                  <a:moveTo>
                    <a:pt x="9601" y="16022"/>
                  </a:moveTo>
                  <a:cubicBezTo>
                    <a:pt x="9641" y="16022"/>
                    <a:pt x="9678" y="16026"/>
                    <a:pt x="9703" y="16030"/>
                  </a:cubicBezTo>
                  <a:lnTo>
                    <a:pt x="11073" y="16119"/>
                  </a:lnTo>
                  <a:cubicBezTo>
                    <a:pt x="11037" y="16570"/>
                    <a:pt x="10964" y="16856"/>
                    <a:pt x="10852" y="16977"/>
                  </a:cubicBezTo>
                  <a:cubicBezTo>
                    <a:pt x="10768" y="17066"/>
                    <a:pt x="10643" y="17080"/>
                    <a:pt x="10519" y="17080"/>
                  </a:cubicBezTo>
                  <a:cubicBezTo>
                    <a:pt x="10484" y="17080"/>
                    <a:pt x="10450" y="17079"/>
                    <a:pt x="10417" y="17078"/>
                  </a:cubicBezTo>
                  <a:cubicBezTo>
                    <a:pt x="10016" y="17058"/>
                    <a:pt x="9609" y="17038"/>
                    <a:pt x="9204" y="16993"/>
                  </a:cubicBezTo>
                  <a:cubicBezTo>
                    <a:pt x="9206" y="16897"/>
                    <a:pt x="9208" y="16804"/>
                    <a:pt x="9212" y="16707"/>
                  </a:cubicBezTo>
                  <a:cubicBezTo>
                    <a:pt x="9217" y="16554"/>
                    <a:pt x="9225" y="16272"/>
                    <a:pt x="9275" y="16163"/>
                  </a:cubicBezTo>
                  <a:cubicBezTo>
                    <a:pt x="9328" y="16046"/>
                    <a:pt x="9480" y="16022"/>
                    <a:pt x="9601" y="16022"/>
                  </a:cubicBezTo>
                  <a:close/>
                  <a:moveTo>
                    <a:pt x="14473" y="0"/>
                  </a:moveTo>
                  <a:cubicBezTo>
                    <a:pt x="14186" y="0"/>
                    <a:pt x="13899" y="12"/>
                    <a:pt x="13611" y="38"/>
                  </a:cubicBezTo>
                  <a:cubicBezTo>
                    <a:pt x="13211" y="74"/>
                    <a:pt x="12745" y="139"/>
                    <a:pt x="12299" y="457"/>
                  </a:cubicBezTo>
                  <a:cubicBezTo>
                    <a:pt x="11789" y="820"/>
                    <a:pt x="11401" y="1464"/>
                    <a:pt x="11213" y="2263"/>
                  </a:cubicBezTo>
                  <a:cubicBezTo>
                    <a:pt x="11114" y="2682"/>
                    <a:pt x="11075" y="3109"/>
                    <a:pt x="11039" y="3520"/>
                  </a:cubicBezTo>
                  <a:cubicBezTo>
                    <a:pt x="11026" y="3677"/>
                    <a:pt x="11011" y="3830"/>
                    <a:pt x="10996" y="3975"/>
                  </a:cubicBezTo>
                  <a:cubicBezTo>
                    <a:pt x="10728" y="6325"/>
                    <a:pt x="9525" y="7881"/>
                    <a:pt x="8451" y="8376"/>
                  </a:cubicBezTo>
                  <a:cubicBezTo>
                    <a:pt x="8150" y="8517"/>
                    <a:pt x="7752" y="8652"/>
                    <a:pt x="7209" y="8652"/>
                  </a:cubicBezTo>
                  <a:cubicBezTo>
                    <a:pt x="6580" y="8652"/>
                    <a:pt x="5756" y="8471"/>
                    <a:pt x="4661" y="7909"/>
                  </a:cubicBezTo>
                  <a:cubicBezTo>
                    <a:pt x="4633" y="7894"/>
                    <a:pt x="4604" y="7887"/>
                    <a:pt x="4576" y="7887"/>
                  </a:cubicBezTo>
                  <a:cubicBezTo>
                    <a:pt x="4435" y="7887"/>
                    <a:pt x="4306" y="8064"/>
                    <a:pt x="4267" y="8332"/>
                  </a:cubicBezTo>
                  <a:cubicBezTo>
                    <a:pt x="4220" y="8655"/>
                    <a:pt x="4321" y="8985"/>
                    <a:pt x="4492" y="9074"/>
                  </a:cubicBezTo>
                  <a:cubicBezTo>
                    <a:pt x="4818" y="9243"/>
                    <a:pt x="5195" y="9420"/>
                    <a:pt x="5605" y="9562"/>
                  </a:cubicBezTo>
                  <a:cubicBezTo>
                    <a:pt x="5600" y="9605"/>
                    <a:pt x="6206" y="9747"/>
                    <a:pt x="6240" y="9747"/>
                  </a:cubicBezTo>
                  <a:cubicBezTo>
                    <a:pt x="6241" y="9747"/>
                    <a:pt x="6241" y="9747"/>
                    <a:pt x="6241" y="9747"/>
                  </a:cubicBezTo>
                  <a:cubicBezTo>
                    <a:pt x="6276" y="9755"/>
                    <a:pt x="6312" y="9763"/>
                    <a:pt x="6349" y="9771"/>
                  </a:cubicBezTo>
                  <a:lnTo>
                    <a:pt x="6374" y="9771"/>
                  </a:lnTo>
                  <a:cubicBezTo>
                    <a:pt x="6381" y="9771"/>
                    <a:pt x="6809" y="9840"/>
                    <a:pt x="7105" y="9856"/>
                  </a:cubicBezTo>
                  <a:cubicBezTo>
                    <a:pt x="7358" y="9844"/>
                    <a:pt x="7611" y="9827"/>
                    <a:pt x="7864" y="9819"/>
                  </a:cubicBezTo>
                  <a:cubicBezTo>
                    <a:pt x="7864" y="9811"/>
                    <a:pt x="7864" y="9799"/>
                    <a:pt x="7864" y="9791"/>
                  </a:cubicBezTo>
                  <a:cubicBezTo>
                    <a:pt x="8111" y="9743"/>
                    <a:pt x="8359" y="9666"/>
                    <a:pt x="8606" y="9549"/>
                  </a:cubicBezTo>
                  <a:cubicBezTo>
                    <a:pt x="9311" y="9223"/>
                    <a:pt x="9989" y="8558"/>
                    <a:pt x="10514" y="7679"/>
                  </a:cubicBezTo>
                  <a:cubicBezTo>
                    <a:pt x="11095" y="6708"/>
                    <a:pt x="11478" y="5515"/>
                    <a:pt x="11624" y="4229"/>
                  </a:cubicBezTo>
                  <a:cubicBezTo>
                    <a:pt x="11644" y="4056"/>
                    <a:pt x="11658" y="3883"/>
                    <a:pt x="11673" y="3718"/>
                  </a:cubicBezTo>
                  <a:cubicBezTo>
                    <a:pt x="11706" y="3367"/>
                    <a:pt x="11734" y="3032"/>
                    <a:pt x="11800" y="2754"/>
                  </a:cubicBezTo>
                  <a:cubicBezTo>
                    <a:pt x="11918" y="2258"/>
                    <a:pt x="12184" y="1835"/>
                    <a:pt x="12527" y="1589"/>
                  </a:cubicBezTo>
                  <a:cubicBezTo>
                    <a:pt x="12885" y="1335"/>
                    <a:pt x="13290" y="1279"/>
                    <a:pt x="13641" y="1247"/>
                  </a:cubicBezTo>
                  <a:cubicBezTo>
                    <a:pt x="13924" y="1223"/>
                    <a:pt x="14207" y="1211"/>
                    <a:pt x="14492" y="1211"/>
                  </a:cubicBezTo>
                  <a:lnTo>
                    <a:pt x="14450" y="3842"/>
                  </a:lnTo>
                  <a:cubicBezTo>
                    <a:pt x="14066" y="3907"/>
                    <a:pt x="13682" y="3992"/>
                    <a:pt x="13303" y="4100"/>
                  </a:cubicBezTo>
                  <a:cubicBezTo>
                    <a:pt x="13123" y="4149"/>
                    <a:pt x="12848" y="4225"/>
                    <a:pt x="12625" y="4548"/>
                  </a:cubicBezTo>
                  <a:cubicBezTo>
                    <a:pt x="12190" y="5172"/>
                    <a:pt x="12197" y="6281"/>
                    <a:pt x="12199" y="6873"/>
                  </a:cubicBezTo>
                  <a:lnTo>
                    <a:pt x="12218" y="11202"/>
                  </a:lnTo>
                  <a:cubicBezTo>
                    <a:pt x="12218" y="11355"/>
                    <a:pt x="12220" y="11714"/>
                    <a:pt x="12368" y="11980"/>
                  </a:cubicBezTo>
                  <a:cubicBezTo>
                    <a:pt x="12496" y="12213"/>
                    <a:pt x="12655" y="12239"/>
                    <a:pt x="12748" y="12239"/>
                  </a:cubicBezTo>
                  <a:cubicBezTo>
                    <a:pt x="12762" y="12239"/>
                    <a:pt x="12775" y="12238"/>
                    <a:pt x="12786" y="12238"/>
                  </a:cubicBezTo>
                  <a:lnTo>
                    <a:pt x="14036" y="12189"/>
                  </a:lnTo>
                  <a:cubicBezTo>
                    <a:pt x="14036" y="12846"/>
                    <a:pt x="14010" y="13503"/>
                    <a:pt x="13957" y="14152"/>
                  </a:cubicBezTo>
                  <a:cubicBezTo>
                    <a:pt x="13933" y="14446"/>
                    <a:pt x="13899" y="14740"/>
                    <a:pt x="13821" y="14882"/>
                  </a:cubicBezTo>
                  <a:cubicBezTo>
                    <a:pt x="13738" y="15029"/>
                    <a:pt x="13575" y="15059"/>
                    <a:pt x="13407" y="15059"/>
                  </a:cubicBezTo>
                  <a:cubicBezTo>
                    <a:pt x="13365" y="15059"/>
                    <a:pt x="13321" y="15057"/>
                    <a:pt x="13279" y="15055"/>
                  </a:cubicBezTo>
                  <a:lnTo>
                    <a:pt x="11740" y="14954"/>
                  </a:lnTo>
                  <a:cubicBezTo>
                    <a:pt x="11725" y="13689"/>
                    <a:pt x="11607" y="12415"/>
                    <a:pt x="11388" y="11226"/>
                  </a:cubicBezTo>
                  <a:cubicBezTo>
                    <a:pt x="11342" y="10976"/>
                    <a:pt x="11218" y="10818"/>
                    <a:pt x="11084" y="10818"/>
                  </a:cubicBezTo>
                  <a:cubicBezTo>
                    <a:pt x="11049" y="10818"/>
                    <a:pt x="11014" y="10829"/>
                    <a:pt x="10979" y="10851"/>
                  </a:cubicBezTo>
                  <a:cubicBezTo>
                    <a:pt x="10812" y="10960"/>
                    <a:pt x="10722" y="11302"/>
                    <a:pt x="10780" y="11617"/>
                  </a:cubicBezTo>
                  <a:cubicBezTo>
                    <a:pt x="10973" y="12669"/>
                    <a:pt x="11080" y="13793"/>
                    <a:pt x="11095" y="14910"/>
                  </a:cubicBezTo>
                  <a:lnTo>
                    <a:pt x="9727" y="14821"/>
                  </a:lnTo>
                  <a:cubicBezTo>
                    <a:pt x="9688" y="14818"/>
                    <a:pt x="9642" y="14815"/>
                    <a:pt x="9590" y="14815"/>
                  </a:cubicBezTo>
                  <a:cubicBezTo>
                    <a:pt x="9353" y="14815"/>
                    <a:pt x="9008" y="14884"/>
                    <a:pt x="8784" y="15381"/>
                  </a:cubicBezTo>
                  <a:cubicBezTo>
                    <a:pt x="8595" y="15796"/>
                    <a:pt x="8578" y="16340"/>
                    <a:pt x="8569" y="16635"/>
                  </a:cubicBezTo>
                  <a:cubicBezTo>
                    <a:pt x="8567" y="16719"/>
                    <a:pt x="8565" y="16804"/>
                    <a:pt x="8563" y="16889"/>
                  </a:cubicBezTo>
                  <a:cubicBezTo>
                    <a:pt x="8271" y="16828"/>
                    <a:pt x="7984" y="16748"/>
                    <a:pt x="7701" y="16631"/>
                  </a:cubicBezTo>
                  <a:cubicBezTo>
                    <a:pt x="7465" y="16534"/>
                    <a:pt x="7266" y="16425"/>
                    <a:pt x="7094" y="16300"/>
                  </a:cubicBezTo>
                  <a:cubicBezTo>
                    <a:pt x="7251" y="15808"/>
                    <a:pt x="7384" y="15252"/>
                    <a:pt x="7489" y="14640"/>
                  </a:cubicBezTo>
                  <a:cubicBezTo>
                    <a:pt x="7493" y="14615"/>
                    <a:pt x="7497" y="14591"/>
                    <a:pt x="7500" y="14567"/>
                  </a:cubicBezTo>
                  <a:cubicBezTo>
                    <a:pt x="7510" y="14511"/>
                    <a:pt x="7521" y="14454"/>
                    <a:pt x="7534" y="14398"/>
                  </a:cubicBezTo>
                  <a:cubicBezTo>
                    <a:pt x="7624" y="13926"/>
                    <a:pt x="7718" y="13435"/>
                    <a:pt x="7813" y="13116"/>
                  </a:cubicBezTo>
                  <a:cubicBezTo>
                    <a:pt x="7952" y="12637"/>
                    <a:pt x="8164" y="12419"/>
                    <a:pt x="8599" y="12318"/>
                  </a:cubicBezTo>
                  <a:cubicBezTo>
                    <a:pt x="8747" y="12284"/>
                    <a:pt x="8896" y="12273"/>
                    <a:pt x="9050" y="12273"/>
                  </a:cubicBezTo>
                  <a:cubicBezTo>
                    <a:pt x="9146" y="12273"/>
                    <a:pt x="9245" y="12277"/>
                    <a:pt x="9345" y="12282"/>
                  </a:cubicBezTo>
                  <a:cubicBezTo>
                    <a:pt x="9444" y="12286"/>
                    <a:pt x="9544" y="12290"/>
                    <a:pt x="9646" y="12290"/>
                  </a:cubicBezTo>
                  <a:cubicBezTo>
                    <a:pt x="9747" y="12290"/>
                    <a:pt x="9850" y="12286"/>
                    <a:pt x="9954" y="12274"/>
                  </a:cubicBezTo>
                  <a:lnTo>
                    <a:pt x="9916" y="11065"/>
                  </a:lnTo>
                  <a:cubicBezTo>
                    <a:pt x="9819" y="11076"/>
                    <a:pt x="9721" y="11079"/>
                    <a:pt x="9621" y="11079"/>
                  </a:cubicBezTo>
                  <a:cubicBezTo>
                    <a:pt x="9535" y="11079"/>
                    <a:pt x="9448" y="11077"/>
                    <a:pt x="9358" y="11073"/>
                  </a:cubicBezTo>
                  <a:cubicBezTo>
                    <a:pt x="9253" y="11068"/>
                    <a:pt x="9146" y="11064"/>
                    <a:pt x="9038" y="11064"/>
                  </a:cubicBezTo>
                  <a:cubicBezTo>
                    <a:pt x="8868" y="11064"/>
                    <a:pt x="8695" y="11075"/>
                    <a:pt x="8520" y="11117"/>
                  </a:cubicBezTo>
                  <a:cubicBezTo>
                    <a:pt x="8064" y="11226"/>
                    <a:pt x="7555" y="11480"/>
                    <a:pt x="7247" y="12536"/>
                  </a:cubicBezTo>
                  <a:cubicBezTo>
                    <a:pt x="7131" y="12935"/>
                    <a:pt x="7028" y="13471"/>
                    <a:pt x="6929" y="13987"/>
                  </a:cubicBezTo>
                  <a:cubicBezTo>
                    <a:pt x="6824" y="14519"/>
                    <a:pt x="6719" y="15071"/>
                    <a:pt x="6610" y="15413"/>
                  </a:cubicBezTo>
                  <a:lnTo>
                    <a:pt x="6619" y="15426"/>
                  </a:lnTo>
                  <a:cubicBezTo>
                    <a:pt x="6593" y="15518"/>
                    <a:pt x="6565" y="15607"/>
                    <a:pt x="6537" y="15700"/>
                  </a:cubicBezTo>
                  <a:lnTo>
                    <a:pt x="6138" y="16647"/>
                  </a:lnTo>
                  <a:cubicBezTo>
                    <a:pt x="5991" y="16909"/>
                    <a:pt x="5819" y="17130"/>
                    <a:pt x="5622" y="17275"/>
                  </a:cubicBezTo>
                  <a:cubicBezTo>
                    <a:pt x="5312" y="17505"/>
                    <a:pt x="4952" y="17534"/>
                    <a:pt x="4628" y="17534"/>
                  </a:cubicBezTo>
                  <a:cubicBezTo>
                    <a:pt x="4599" y="17534"/>
                    <a:pt x="4571" y="17534"/>
                    <a:pt x="4543" y="17533"/>
                  </a:cubicBezTo>
                  <a:cubicBezTo>
                    <a:pt x="4175" y="17525"/>
                    <a:pt x="3795" y="17493"/>
                    <a:pt x="3431" y="17461"/>
                  </a:cubicBezTo>
                  <a:cubicBezTo>
                    <a:pt x="3012" y="17424"/>
                    <a:pt x="2585" y="17386"/>
                    <a:pt x="2155" y="17386"/>
                  </a:cubicBezTo>
                  <a:cubicBezTo>
                    <a:pt x="1782" y="17386"/>
                    <a:pt x="1408" y="17415"/>
                    <a:pt x="1034" y="17497"/>
                  </a:cubicBezTo>
                  <a:cubicBezTo>
                    <a:pt x="781" y="17554"/>
                    <a:pt x="515" y="17654"/>
                    <a:pt x="308" y="18017"/>
                  </a:cubicBezTo>
                  <a:cubicBezTo>
                    <a:pt x="-14" y="18577"/>
                    <a:pt x="-3" y="19460"/>
                    <a:pt x="1" y="19750"/>
                  </a:cubicBezTo>
                  <a:cubicBezTo>
                    <a:pt x="3" y="19948"/>
                    <a:pt x="10" y="20407"/>
                    <a:pt x="183" y="20750"/>
                  </a:cubicBezTo>
                  <a:cubicBezTo>
                    <a:pt x="301" y="20979"/>
                    <a:pt x="449" y="21064"/>
                    <a:pt x="530" y="21108"/>
                  </a:cubicBezTo>
                  <a:cubicBezTo>
                    <a:pt x="886" y="21310"/>
                    <a:pt x="1285" y="21447"/>
                    <a:pt x="1746" y="21524"/>
                  </a:cubicBezTo>
                  <a:cubicBezTo>
                    <a:pt x="2147" y="21588"/>
                    <a:pt x="2543" y="21600"/>
                    <a:pt x="2970" y="21600"/>
                  </a:cubicBezTo>
                  <a:cubicBezTo>
                    <a:pt x="3066" y="21600"/>
                    <a:pt x="3163" y="21600"/>
                    <a:pt x="3264" y="21596"/>
                  </a:cubicBezTo>
                  <a:cubicBezTo>
                    <a:pt x="4653" y="21584"/>
                    <a:pt x="6353" y="21423"/>
                    <a:pt x="7997" y="21266"/>
                  </a:cubicBezTo>
                  <a:cubicBezTo>
                    <a:pt x="8893" y="21181"/>
                    <a:pt x="9740" y="21100"/>
                    <a:pt x="10497" y="21048"/>
                  </a:cubicBezTo>
                  <a:lnTo>
                    <a:pt x="13849" y="20967"/>
                  </a:lnTo>
                  <a:cubicBezTo>
                    <a:pt x="14544" y="20951"/>
                    <a:pt x="15498" y="20931"/>
                    <a:pt x="16212" y="19936"/>
                  </a:cubicBezTo>
                  <a:cubicBezTo>
                    <a:pt x="16424" y="19641"/>
                    <a:pt x="16563" y="19323"/>
                    <a:pt x="16636" y="18964"/>
                  </a:cubicBezTo>
                  <a:cubicBezTo>
                    <a:pt x="16716" y="18573"/>
                    <a:pt x="16707" y="18194"/>
                    <a:pt x="16700" y="17856"/>
                  </a:cubicBezTo>
                  <a:lnTo>
                    <a:pt x="16700" y="17791"/>
                  </a:lnTo>
                  <a:cubicBezTo>
                    <a:pt x="16675" y="16453"/>
                    <a:pt x="16773" y="15127"/>
                    <a:pt x="16992" y="13854"/>
                  </a:cubicBezTo>
                  <a:cubicBezTo>
                    <a:pt x="17050" y="13515"/>
                    <a:pt x="17136" y="13104"/>
                    <a:pt x="17277" y="12959"/>
                  </a:cubicBezTo>
                  <a:cubicBezTo>
                    <a:pt x="17344" y="12895"/>
                    <a:pt x="17432" y="12874"/>
                    <a:pt x="17532" y="12870"/>
                  </a:cubicBezTo>
                  <a:cubicBezTo>
                    <a:pt x="17537" y="12858"/>
                    <a:pt x="17545" y="12850"/>
                    <a:pt x="17558" y="12850"/>
                  </a:cubicBezTo>
                  <a:cubicBezTo>
                    <a:pt x="17558" y="12850"/>
                    <a:pt x="18272" y="12868"/>
                    <a:pt x="18969" y="12868"/>
                  </a:cubicBezTo>
                  <a:cubicBezTo>
                    <a:pt x="19451" y="12868"/>
                    <a:pt x="19925" y="12860"/>
                    <a:pt x="20148" y="12830"/>
                  </a:cubicBezTo>
                  <a:lnTo>
                    <a:pt x="20148" y="11617"/>
                  </a:lnTo>
                  <a:cubicBezTo>
                    <a:pt x="20139" y="11617"/>
                    <a:pt x="20130" y="11621"/>
                    <a:pt x="20122" y="11621"/>
                  </a:cubicBezTo>
                  <a:cubicBezTo>
                    <a:pt x="19654" y="11686"/>
                    <a:pt x="19181" y="11719"/>
                    <a:pt x="18708" y="11719"/>
                  </a:cubicBezTo>
                  <a:cubicBezTo>
                    <a:pt x="18594" y="11719"/>
                    <a:pt x="18480" y="11718"/>
                    <a:pt x="18366" y="11714"/>
                  </a:cubicBezTo>
                  <a:cubicBezTo>
                    <a:pt x="18366" y="11706"/>
                    <a:pt x="18366" y="11702"/>
                    <a:pt x="18366" y="11697"/>
                  </a:cubicBezTo>
                  <a:cubicBezTo>
                    <a:pt x="18251" y="11705"/>
                    <a:pt x="18136" y="11709"/>
                    <a:pt x="18020" y="11709"/>
                  </a:cubicBezTo>
                  <a:cubicBezTo>
                    <a:pt x="17825" y="11709"/>
                    <a:pt x="17628" y="11697"/>
                    <a:pt x="17432" y="11669"/>
                  </a:cubicBezTo>
                  <a:cubicBezTo>
                    <a:pt x="17281" y="11685"/>
                    <a:pt x="17123" y="11742"/>
                    <a:pt x="16975" y="11895"/>
                  </a:cubicBezTo>
                  <a:cubicBezTo>
                    <a:pt x="16630" y="12242"/>
                    <a:pt x="16475" y="12927"/>
                    <a:pt x="16379" y="13483"/>
                  </a:cubicBezTo>
                  <a:cubicBezTo>
                    <a:pt x="16137" y="14894"/>
                    <a:pt x="16030" y="16357"/>
                    <a:pt x="16057" y="17836"/>
                  </a:cubicBezTo>
                  <a:lnTo>
                    <a:pt x="16057" y="17904"/>
                  </a:lnTo>
                  <a:cubicBezTo>
                    <a:pt x="16064" y="18146"/>
                    <a:pt x="16068" y="18372"/>
                    <a:pt x="16036" y="18533"/>
                  </a:cubicBezTo>
                  <a:cubicBezTo>
                    <a:pt x="16008" y="18666"/>
                    <a:pt x="15939" y="18815"/>
                    <a:pt x="15830" y="18964"/>
                  </a:cubicBezTo>
                  <a:cubicBezTo>
                    <a:pt x="15324" y="19669"/>
                    <a:pt x="14630" y="19742"/>
                    <a:pt x="13841" y="19758"/>
                  </a:cubicBezTo>
                  <a:lnTo>
                    <a:pt x="9676" y="19859"/>
                  </a:lnTo>
                  <a:cubicBezTo>
                    <a:pt x="9337" y="19903"/>
                    <a:pt x="8998" y="19943"/>
                    <a:pt x="8657" y="19964"/>
                  </a:cubicBezTo>
                  <a:cubicBezTo>
                    <a:pt x="8659" y="19972"/>
                    <a:pt x="8662" y="19984"/>
                    <a:pt x="8664" y="19992"/>
                  </a:cubicBezTo>
                  <a:cubicBezTo>
                    <a:pt x="8434" y="20012"/>
                    <a:pt x="8201" y="20036"/>
                    <a:pt x="7963" y="20060"/>
                  </a:cubicBezTo>
                  <a:cubicBezTo>
                    <a:pt x="6327" y="20214"/>
                    <a:pt x="4636" y="20375"/>
                    <a:pt x="3259" y="20387"/>
                  </a:cubicBezTo>
                  <a:cubicBezTo>
                    <a:pt x="3150" y="20388"/>
                    <a:pt x="3034" y="20389"/>
                    <a:pt x="2913" y="20389"/>
                  </a:cubicBezTo>
                  <a:cubicBezTo>
                    <a:pt x="2562" y="20389"/>
                    <a:pt x="2173" y="20378"/>
                    <a:pt x="1802" y="20318"/>
                  </a:cubicBezTo>
                  <a:cubicBezTo>
                    <a:pt x="1386" y="20250"/>
                    <a:pt x="1030" y="20129"/>
                    <a:pt x="717" y="19952"/>
                  </a:cubicBezTo>
                  <a:cubicBezTo>
                    <a:pt x="687" y="19936"/>
                    <a:pt x="668" y="19919"/>
                    <a:pt x="653" y="19911"/>
                  </a:cubicBezTo>
                  <a:cubicBezTo>
                    <a:pt x="651" y="19883"/>
                    <a:pt x="646" y="19827"/>
                    <a:pt x="644" y="19722"/>
                  </a:cubicBezTo>
                  <a:cubicBezTo>
                    <a:pt x="640" y="19307"/>
                    <a:pt x="674" y="19029"/>
                    <a:pt x="747" y="18900"/>
                  </a:cubicBezTo>
                  <a:cubicBezTo>
                    <a:pt x="818" y="18775"/>
                    <a:pt x="963" y="18730"/>
                    <a:pt x="1109" y="18698"/>
                  </a:cubicBezTo>
                  <a:cubicBezTo>
                    <a:pt x="1453" y="18622"/>
                    <a:pt x="1805" y="18596"/>
                    <a:pt x="2157" y="18596"/>
                  </a:cubicBezTo>
                  <a:cubicBezTo>
                    <a:pt x="2573" y="18596"/>
                    <a:pt x="2991" y="18633"/>
                    <a:pt x="3401" y="18670"/>
                  </a:cubicBezTo>
                  <a:cubicBezTo>
                    <a:pt x="3772" y="18702"/>
                    <a:pt x="4156" y="18734"/>
                    <a:pt x="4537" y="18743"/>
                  </a:cubicBezTo>
                  <a:cubicBezTo>
                    <a:pt x="4562" y="18743"/>
                    <a:pt x="4587" y="18743"/>
                    <a:pt x="4612" y="18743"/>
                  </a:cubicBezTo>
                  <a:cubicBezTo>
                    <a:pt x="5000" y="18743"/>
                    <a:pt x="5439" y="18706"/>
                    <a:pt x="5855" y="18400"/>
                  </a:cubicBezTo>
                  <a:cubicBezTo>
                    <a:pt x="6166" y="18170"/>
                    <a:pt x="6451" y="17795"/>
                    <a:pt x="6700" y="17296"/>
                  </a:cubicBezTo>
                  <a:cubicBezTo>
                    <a:pt x="7015" y="17566"/>
                    <a:pt x="7335" y="17691"/>
                    <a:pt x="7564" y="17812"/>
                  </a:cubicBezTo>
                  <a:cubicBezTo>
                    <a:pt x="8552" y="18323"/>
                    <a:pt x="10004" y="18267"/>
                    <a:pt x="10402" y="18283"/>
                  </a:cubicBezTo>
                  <a:cubicBezTo>
                    <a:pt x="10443" y="18287"/>
                    <a:pt x="10488" y="18287"/>
                    <a:pt x="10535" y="18287"/>
                  </a:cubicBezTo>
                  <a:cubicBezTo>
                    <a:pt x="10728" y="18287"/>
                    <a:pt x="10957" y="18255"/>
                    <a:pt x="11170" y="18029"/>
                  </a:cubicBezTo>
                  <a:cubicBezTo>
                    <a:pt x="11288" y="17904"/>
                    <a:pt x="11631" y="17537"/>
                    <a:pt x="11716" y="16159"/>
                  </a:cubicBezTo>
                  <a:lnTo>
                    <a:pt x="13256" y="16264"/>
                  </a:lnTo>
                  <a:cubicBezTo>
                    <a:pt x="13305" y="16267"/>
                    <a:pt x="13360" y="16270"/>
                    <a:pt x="13419" y="16270"/>
                  </a:cubicBezTo>
                  <a:cubicBezTo>
                    <a:pt x="13678" y="16270"/>
                    <a:pt x="14014" y="16205"/>
                    <a:pt x="14265" y="15756"/>
                  </a:cubicBezTo>
                  <a:cubicBezTo>
                    <a:pt x="14482" y="15365"/>
                    <a:pt x="14550" y="14841"/>
                    <a:pt x="14593" y="14337"/>
                  </a:cubicBezTo>
                  <a:cubicBezTo>
                    <a:pt x="14668" y="13414"/>
                    <a:pt x="14694" y="12475"/>
                    <a:pt x="14673" y="11544"/>
                  </a:cubicBezTo>
                  <a:cubicBezTo>
                    <a:pt x="14664" y="11223"/>
                    <a:pt x="14523" y="10968"/>
                    <a:pt x="14352" y="10968"/>
                  </a:cubicBezTo>
                  <a:cubicBezTo>
                    <a:pt x="14350" y="10968"/>
                    <a:pt x="14347" y="10968"/>
                    <a:pt x="14345" y="10968"/>
                  </a:cubicBezTo>
                  <a:lnTo>
                    <a:pt x="12861" y="11028"/>
                  </a:lnTo>
                  <a:lnTo>
                    <a:pt x="12842" y="6865"/>
                  </a:lnTo>
                  <a:cubicBezTo>
                    <a:pt x="12840" y="6293"/>
                    <a:pt x="12859" y="5733"/>
                    <a:pt x="13015" y="5507"/>
                  </a:cubicBezTo>
                  <a:cubicBezTo>
                    <a:pt x="13101" y="5386"/>
                    <a:pt x="13238" y="5338"/>
                    <a:pt x="13397" y="5293"/>
                  </a:cubicBezTo>
                  <a:cubicBezTo>
                    <a:pt x="13740" y="5197"/>
                    <a:pt x="14083" y="5120"/>
                    <a:pt x="14428" y="5060"/>
                  </a:cubicBezTo>
                  <a:lnTo>
                    <a:pt x="14413" y="6027"/>
                  </a:lnTo>
                  <a:cubicBezTo>
                    <a:pt x="14405" y="6615"/>
                    <a:pt x="14390" y="7421"/>
                    <a:pt x="14625" y="8094"/>
                  </a:cubicBezTo>
                  <a:cubicBezTo>
                    <a:pt x="14990" y="9134"/>
                    <a:pt x="15725" y="9231"/>
                    <a:pt x="16150" y="9231"/>
                  </a:cubicBezTo>
                  <a:cubicBezTo>
                    <a:pt x="16203" y="9231"/>
                    <a:pt x="16250" y="9227"/>
                    <a:pt x="16293" y="9227"/>
                  </a:cubicBezTo>
                  <a:cubicBezTo>
                    <a:pt x="17828" y="9179"/>
                    <a:pt x="19380" y="9078"/>
                    <a:pt x="20915" y="8925"/>
                  </a:cubicBezTo>
                  <a:lnTo>
                    <a:pt x="20917" y="9203"/>
                  </a:lnTo>
                  <a:cubicBezTo>
                    <a:pt x="21132" y="9174"/>
                    <a:pt x="21346" y="9158"/>
                    <a:pt x="21560" y="9146"/>
                  </a:cubicBezTo>
                  <a:lnTo>
                    <a:pt x="21554" y="8534"/>
                  </a:lnTo>
                  <a:cubicBezTo>
                    <a:pt x="21575" y="8445"/>
                    <a:pt x="21586" y="8348"/>
                    <a:pt x="21584" y="8248"/>
                  </a:cubicBezTo>
                  <a:cubicBezTo>
                    <a:pt x="21580" y="8167"/>
                    <a:pt x="21569" y="8086"/>
                    <a:pt x="21552" y="8018"/>
                  </a:cubicBezTo>
                  <a:lnTo>
                    <a:pt x="21541" y="6684"/>
                  </a:lnTo>
                  <a:cubicBezTo>
                    <a:pt x="21532" y="5729"/>
                    <a:pt x="21524" y="4737"/>
                    <a:pt x="21372" y="3762"/>
                  </a:cubicBezTo>
                  <a:cubicBezTo>
                    <a:pt x="21189" y="2609"/>
                    <a:pt x="20814" y="1686"/>
                    <a:pt x="20336" y="1235"/>
                  </a:cubicBezTo>
                  <a:cubicBezTo>
                    <a:pt x="20006" y="920"/>
                    <a:pt x="19644" y="832"/>
                    <a:pt x="19327" y="759"/>
                  </a:cubicBezTo>
                  <a:cubicBezTo>
                    <a:pt x="17740" y="386"/>
                    <a:pt x="16110" y="0"/>
                    <a:pt x="14473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35" name="Google Shape;2976;p33"/>
            <p:cNvSpPr/>
            <p:nvPr/>
          </p:nvSpPr>
          <p:spPr>
            <a:xfrm>
              <a:off x="625039" y="242080"/>
              <a:ext cx="6198134" cy="3250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9582" y="15846"/>
                  </a:moveTo>
                  <a:cubicBezTo>
                    <a:pt x="9624" y="15846"/>
                    <a:pt x="9663" y="15851"/>
                    <a:pt x="9694" y="15851"/>
                  </a:cubicBezTo>
                  <a:lnTo>
                    <a:pt x="11287" y="15959"/>
                  </a:lnTo>
                  <a:lnTo>
                    <a:pt x="11259" y="16341"/>
                  </a:lnTo>
                  <a:cubicBezTo>
                    <a:pt x="11215" y="16924"/>
                    <a:pt x="11113" y="17298"/>
                    <a:pt x="10945" y="17477"/>
                  </a:cubicBezTo>
                  <a:cubicBezTo>
                    <a:pt x="10823" y="17610"/>
                    <a:pt x="10666" y="17631"/>
                    <a:pt x="10531" y="17631"/>
                  </a:cubicBezTo>
                  <a:cubicBezTo>
                    <a:pt x="10489" y="17631"/>
                    <a:pt x="10450" y="17627"/>
                    <a:pt x="10409" y="17627"/>
                  </a:cubicBezTo>
                  <a:cubicBezTo>
                    <a:pt x="10005" y="17606"/>
                    <a:pt x="9587" y="17589"/>
                    <a:pt x="9168" y="17540"/>
                  </a:cubicBezTo>
                  <a:lnTo>
                    <a:pt x="8989" y="17519"/>
                  </a:lnTo>
                  <a:lnTo>
                    <a:pt x="8996" y="17178"/>
                  </a:lnTo>
                  <a:cubicBezTo>
                    <a:pt x="9000" y="17078"/>
                    <a:pt x="9003" y="16978"/>
                    <a:pt x="9005" y="16878"/>
                  </a:cubicBezTo>
                  <a:cubicBezTo>
                    <a:pt x="9013" y="16591"/>
                    <a:pt x="9031" y="16296"/>
                    <a:pt x="9112" y="16113"/>
                  </a:cubicBezTo>
                  <a:cubicBezTo>
                    <a:pt x="9194" y="15930"/>
                    <a:pt x="9338" y="15846"/>
                    <a:pt x="9582" y="15846"/>
                  </a:cubicBezTo>
                  <a:close/>
                  <a:moveTo>
                    <a:pt x="14542" y="0"/>
                  </a:moveTo>
                  <a:cubicBezTo>
                    <a:pt x="14246" y="0"/>
                    <a:pt x="13951" y="12"/>
                    <a:pt x="13670" y="37"/>
                  </a:cubicBezTo>
                  <a:cubicBezTo>
                    <a:pt x="13275" y="75"/>
                    <a:pt x="12820" y="141"/>
                    <a:pt x="12393" y="449"/>
                  </a:cubicBezTo>
                  <a:cubicBezTo>
                    <a:pt x="11917" y="790"/>
                    <a:pt x="11560" y="1390"/>
                    <a:pt x="11388" y="2130"/>
                  </a:cubicBezTo>
                  <a:cubicBezTo>
                    <a:pt x="11296" y="2521"/>
                    <a:pt x="11259" y="2937"/>
                    <a:pt x="11224" y="3341"/>
                  </a:cubicBezTo>
                  <a:cubicBezTo>
                    <a:pt x="11211" y="3511"/>
                    <a:pt x="11196" y="3669"/>
                    <a:pt x="11178" y="3827"/>
                  </a:cubicBezTo>
                  <a:cubicBezTo>
                    <a:pt x="10890" y="6398"/>
                    <a:pt x="9604" y="8096"/>
                    <a:pt x="8458" y="8637"/>
                  </a:cubicBezTo>
                  <a:cubicBezTo>
                    <a:pt x="8189" y="8761"/>
                    <a:pt x="7764" y="8928"/>
                    <a:pt x="7152" y="8928"/>
                  </a:cubicBezTo>
                  <a:cubicBezTo>
                    <a:pt x="6391" y="8928"/>
                    <a:pt x="5504" y="8666"/>
                    <a:pt x="4512" y="8150"/>
                  </a:cubicBezTo>
                  <a:cubicBezTo>
                    <a:pt x="4499" y="8142"/>
                    <a:pt x="4485" y="8137"/>
                    <a:pt x="4472" y="8137"/>
                  </a:cubicBezTo>
                  <a:cubicBezTo>
                    <a:pt x="4407" y="8137"/>
                    <a:pt x="4350" y="8225"/>
                    <a:pt x="4333" y="8345"/>
                  </a:cubicBezTo>
                  <a:cubicBezTo>
                    <a:pt x="4311" y="8491"/>
                    <a:pt x="4357" y="8645"/>
                    <a:pt x="4435" y="8682"/>
                  </a:cubicBezTo>
                  <a:cubicBezTo>
                    <a:pt x="4847" y="8899"/>
                    <a:pt x="5203" y="9057"/>
                    <a:pt x="5551" y="9182"/>
                  </a:cubicBezTo>
                  <a:lnTo>
                    <a:pt x="5732" y="9248"/>
                  </a:lnTo>
                  <a:lnTo>
                    <a:pt x="5732" y="9257"/>
                  </a:lnTo>
                  <a:cubicBezTo>
                    <a:pt x="5820" y="9286"/>
                    <a:pt x="5931" y="9311"/>
                    <a:pt x="6020" y="9336"/>
                  </a:cubicBezTo>
                  <a:lnTo>
                    <a:pt x="6022" y="9331"/>
                  </a:lnTo>
                  <a:lnTo>
                    <a:pt x="6188" y="9369"/>
                  </a:lnTo>
                  <a:cubicBezTo>
                    <a:pt x="6219" y="9377"/>
                    <a:pt x="6251" y="9381"/>
                    <a:pt x="6284" y="9390"/>
                  </a:cubicBezTo>
                  <a:lnTo>
                    <a:pt x="6301" y="9390"/>
                  </a:lnTo>
                  <a:cubicBezTo>
                    <a:pt x="6304" y="9390"/>
                    <a:pt x="6319" y="9390"/>
                    <a:pt x="6345" y="9394"/>
                  </a:cubicBezTo>
                  <a:cubicBezTo>
                    <a:pt x="6644" y="9440"/>
                    <a:pt x="6879" y="9469"/>
                    <a:pt x="7045" y="9477"/>
                  </a:cubicBezTo>
                  <a:cubicBezTo>
                    <a:pt x="7167" y="9473"/>
                    <a:pt x="7287" y="9465"/>
                    <a:pt x="7407" y="9460"/>
                  </a:cubicBezTo>
                  <a:cubicBezTo>
                    <a:pt x="7483" y="9456"/>
                    <a:pt x="7562" y="9452"/>
                    <a:pt x="7640" y="9448"/>
                  </a:cubicBezTo>
                  <a:lnTo>
                    <a:pt x="7797" y="9415"/>
                  </a:lnTo>
                  <a:cubicBezTo>
                    <a:pt x="8050" y="9365"/>
                    <a:pt x="8296" y="9286"/>
                    <a:pt x="8527" y="9173"/>
                  </a:cubicBezTo>
                  <a:cubicBezTo>
                    <a:pt x="9216" y="8849"/>
                    <a:pt x="9877" y="8191"/>
                    <a:pt x="10391" y="7322"/>
                  </a:cubicBezTo>
                  <a:cubicBezTo>
                    <a:pt x="10951" y="6369"/>
                    <a:pt x="11322" y="5200"/>
                    <a:pt x="11462" y="3944"/>
                  </a:cubicBezTo>
                  <a:cubicBezTo>
                    <a:pt x="11481" y="3773"/>
                    <a:pt x="11497" y="3599"/>
                    <a:pt x="11512" y="3432"/>
                  </a:cubicBezTo>
                  <a:cubicBezTo>
                    <a:pt x="11544" y="3045"/>
                    <a:pt x="11577" y="2683"/>
                    <a:pt x="11654" y="2355"/>
                  </a:cubicBezTo>
                  <a:cubicBezTo>
                    <a:pt x="11793" y="1760"/>
                    <a:pt x="12098" y="1252"/>
                    <a:pt x="12495" y="969"/>
                  </a:cubicBezTo>
                  <a:cubicBezTo>
                    <a:pt x="12883" y="686"/>
                    <a:pt x="13312" y="628"/>
                    <a:pt x="13683" y="595"/>
                  </a:cubicBezTo>
                  <a:cubicBezTo>
                    <a:pt x="13953" y="570"/>
                    <a:pt x="14232" y="558"/>
                    <a:pt x="14540" y="558"/>
                  </a:cubicBezTo>
                  <a:lnTo>
                    <a:pt x="15216" y="578"/>
                  </a:lnTo>
                  <a:cubicBezTo>
                    <a:pt x="16633" y="666"/>
                    <a:pt x="18045" y="1003"/>
                    <a:pt x="19414" y="1331"/>
                  </a:cubicBezTo>
                  <a:cubicBezTo>
                    <a:pt x="19713" y="1402"/>
                    <a:pt x="20023" y="1477"/>
                    <a:pt x="20287" y="1731"/>
                  </a:cubicBezTo>
                  <a:cubicBezTo>
                    <a:pt x="20657" y="2088"/>
                    <a:pt x="20951" y="2837"/>
                    <a:pt x="21100" y="3790"/>
                  </a:cubicBezTo>
                  <a:cubicBezTo>
                    <a:pt x="21237" y="4680"/>
                    <a:pt x="21244" y="5641"/>
                    <a:pt x="21252" y="6569"/>
                  </a:cubicBezTo>
                  <a:lnTo>
                    <a:pt x="21263" y="7942"/>
                  </a:lnTo>
                  <a:lnTo>
                    <a:pt x="21089" y="7959"/>
                  </a:lnTo>
                  <a:cubicBezTo>
                    <a:pt x="20254" y="8046"/>
                    <a:pt x="19401" y="8117"/>
                    <a:pt x="18560" y="8171"/>
                  </a:cubicBezTo>
                  <a:lnTo>
                    <a:pt x="17904" y="8208"/>
                  </a:lnTo>
                  <a:cubicBezTo>
                    <a:pt x="17376" y="8237"/>
                    <a:pt x="16864" y="8258"/>
                    <a:pt x="16380" y="8275"/>
                  </a:cubicBezTo>
                  <a:cubicBezTo>
                    <a:pt x="16345" y="8275"/>
                    <a:pt x="16308" y="8279"/>
                    <a:pt x="16271" y="8279"/>
                  </a:cubicBezTo>
                  <a:cubicBezTo>
                    <a:pt x="15844" y="8279"/>
                    <a:pt x="15320" y="8191"/>
                    <a:pt x="15087" y="7509"/>
                  </a:cubicBezTo>
                  <a:cubicBezTo>
                    <a:pt x="14941" y="7089"/>
                    <a:pt x="14939" y="6532"/>
                    <a:pt x="14950" y="5899"/>
                  </a:cubicBezTo>
                  <a:lnTo>
                    <a:pt x="14985" y="4031"/>
                  </a:lnTo>
                  <a:lnTo>
                    <a:pt x="13919" y="4131"/>
                  </a:lnTo>
                  <a:cubicBezTo>
                    <a:pt x="13526" y="4185"/>
                    <a:pt x="13635" y="4152"/>
                    <a:pt x="13374" y="4227"/>
                  </a:cubicBezTo>
                  <a:cubicBezTo>
                    <a:pt x="13199" y="4277"/>
                    <a:pt x="12959" y="4343"/>
                    <a:pt x="12770" y="4622"/>
                  </a:cubicBezTo>
                  <a:cubicBezTo>
                    <a:pt x="12399" y="5163"/>
                    <a:pt x="12403" y="6153"/>
                    <a:pt x="12406" y="6744"/>
                  </a:cubicBezTo>
                  <a:lnTo>
                    <a:pt x="12425" y="11212"/>
                  </a:lnTo>
                  <a:cubicBezTo>
                    <a:pt x="12425" y="11345"/>
                    <a:pt x="12427" y="11595"/>
                    <a:pt x="12523" y="11769"/>
                  </a:cubicBezTo>
                  <a:cubicBezTo>
                    <a:pt x="12604" y="11923"/>
                    <a:pt x="12713" y="11940"/>
                    <a:pt x="12787" y="11940"/>
                  </a:cubicBezTo>
                  <a:lnTo>
                    <a:pt x="12818" y="11940"/>
                  </a:lnTo>
                  <a:lnTo>
                    <a:pt x="14276" y="11882"/>
                  </a:lnTo>
                  <a:lnTo>
                    <a:pt x="14276" y="12235"/>
                  </a:lnTo>
                  <a:cubicBezTo>
                    <a:pt x="14276" y="12930"/>
                    <a:pt x="14248" y="13629"/>
                    <a:pt x="14191" y="14311"/>
                  </a:cubicBezTo>
                  <a:cubicBezTo>
                    <a:pt x="14165" y="14652"/>
                    <a:pt x="14126" y="15035"/>
                    <a:pt x="13999" y="15264"/>
                  </a:cubicBezTo>
                  <a:cubicBezTo>
                    <a:pt x="13864" y="15514"/>
                    <a:pt x="13640" y="15543"/>
                    <a:pt x="13459" y="15543"/>
                  </a:cubicBezTo>
                  <a:cubicBezTo>
                    <a:pt x="13417" y="15543"/>
                    <a:pt x="13374" y="15543"/>
                    <a:pt x="13317" y="15538"/>
                  </a:cubicBezTo>
                  <a:lnTo>
                    <a:pt x="11579" y="15422"/>
                  </a:lnTo>
                  <a:lnTo>
                    <a:pt x="11289" y="15401"/>
                  </a:lnTo>
                  <a:lnTo>
                    <a:pt x="9705" y="15297"/>
                  </a:lnTo>
                  <a:cubicBezTo>
                    <a:pt x="9667" y="15293"/>
                    <a:pt x="9624" y="15289"/>
                    <a:pt x="9576" y="15289"/>
                  </a:cubicBezTo>
                  <a:cubicBezTo>
                    <a:pt x="9253" y="15289"/>
                    <a:pt x="9029" y="15443"/>
                    <a:pt x="8889" y="15755"/>
                  </a:cubicBezTo>
                  <a:cubicBezTo>
                    <a:pt x="8739" y="16092"/>
                    <a:pt x="8723" y="16562"/>
                    <a:pt x="8715" y="16845"/>
                  </a:cubicBezTo>
                  <a:cubicBezTo>
                    <a:pt x="8713" y="16932"/>
                    <a:pt x="8710" y="17015"/>
                    <a:pt x="8708" y="17103"/>
                  </a:cubicBezTo>
                  <a:lnTo>
                    <a:pt x="8699" y="17473"/>
                  </a:lnTo>
                  <a:lnTo>
                    <a:pt x="8506" y="17431"/>
                  </a:lnTo>
                  <a:cubicBezTo>
                    <a:pt x="8181" y="17361"/>
                    <a:pt x="7889" y="17273"/>
                    <a:pt x="7612" y="17157"/>
                  </a:cubicBezTo>
                  <a:cubicBezTo>
                    <a:pt x="7361" y="17053"/>
                    <a:pt x="7150" y="16936"/>
                    <a:pt x="6969" y="16799"/>
                  </a:cubicBezTo>
                  <a:lnTo>
                    <a:pt x="6768" y="16649"/>
                  </a:lnTo>
                  <a:lnTo>
                    <a:pt x="6539" y="16404"/>
                  </a:lnTo>
                  <a:lnTo>
                    <a:pt x="6195" y="17069"/>
                  </a:lnTo>
                  <a:lnTo>
                    <a:pt x="6186" y="17090"/>
                  </a:lnTo>
                  <a:cubicBezTo>
                    <a:pt x="6007" y="17411"/>
                    <a:pt x="5811" y="17652"/>
                    <a:pt x="5602" y="17806"/>
                  </a:cubicBezTo>
                  <a:cubicBezTo>
                    <a:pt x="5259" y="18064"/>
                    <a:pt x="4878" y="18097"/>
                    <a:pt x="4549" y="18097"/>
                  </a:cubicBezTo>
                  <a:lnTo>
                    <a:pt x="4437" y="18097"/>
                  </a:lnTo>
                  <a:cubicBezTo>
                    <a:pt x="4058" y="18089"/>
                    <a:pt x="3672" y="18055"/>
                    <a:pt x="3299" y="18022"/>
                  </a:cubicBezTo>
                  <a:cubicBezTo>
                    <a:pt x="2879" y="17985"/>
                    <a:pt x="2445" y="17947"/>
                    <a:pt x="2013" y="17947"/>
                  </a:cubicBezTo>
                  <a:cubicBezTo>
                    <a:pt x="1597" y="17947"/>
                    <a:pt x="1231" y="17981"/>
                    <a:pt x="893" y="18055"/>
                  </a:cubicBezTo>
                  <a:cubicBezTo>
                    <a:pt x="629" y="18114"/>
                    <a:pt x="420" y="18214"/>
                    <a:pt x="256" y="18505"/>
                  </a:cubicBezTo>
                  <a:cubicBezTo>
                    <a:pt x="-12" y="18979"/>
                    <a:pt x="-1" y="19770"/>
                    <a:pt x="1" y="20032"/>
                  </a:cubicBezTo>
                  <a:cubicBezTo>
                    <a:pt x="3" y="20206"/>
                    <a:pt x="10" y="20576"/>
                    <a:pt x="138" y="20830"/>
                  </a:cubicBezTo>
                  <a:cubicBezTo>
                    <a:pt x="223" y="21001"/>
                    <a:pt x="341" y="21067"/>
                    <a:pt x="411" y="21109"/>
                  </a:cubicBezTo>
                  <a:cubicBezTo>
                    <a:pt x="762" y="21313"/>
                    <a:pt x="1154" y="21446"/>
                    <a:pt x="1610" y="21521"/>
                  </a:cubicBezTo>
                  <a:cubicBezTo>
                    <a:pt x="2035" y="21592"/>
                    <a:pt x="2451" y="21600"/>
                    <a:pt x="2840" y="21600"/>
                  </a:cubicBezTo>
                  <a:lnTo>
                    <a:pt x="3136" y="21600"/>
                  </a:lnTo>
                  <a:cubicBezTo>
                    <a:pt x="4546" y="21587"/>
                    <a:pt x="6271" y="21421"/>
                    <a:pt x="7941" y="21259"/>
                  </a:cubicBezTo>
                  <a:cubicBezTo>
                    <a:pt x="8854" y="21167"/>
                    <a:pt x="9715" y="21084"/>
                    <a:pt x="10487" y="21030"/>
                  </a:cubicBezTo>
                  <a:lnTo>
                    <a:pt x="13901" y="20951"/>
                  </a:lnTo>
                  <a:cubicBezTo>
                    <a:pt x="14583" y="20934"/>
                    <a:pt x="15519" y="20913"/>
                    <a:pt x="16199" y="19953"/>
                  </a:cubicBezTo>
                  <a:cubicBezTo>
                    <a:pt x="16384" y="19690"/>
                    <a:pt x="16506" y="19412"/>
                    <a:pt x="16567" y="19104"/>
                  </a:cubicBezTo>
                  <a:cubicBezTo>
                    <a:pt x="16635" y="18767"/>
                    <a:pt x="16628" y="18426"/>
                    <a:pt x="16622" y="18097"/>
                  </a:cubicBezTo>
                  <a:lnTo>
                    <a:pt x="16620" y="18030"/>
                  </a:lnTo>
                  <a:cubicBezTo>
                    <a:pt x="16602" y="17040"/>
                    <a:pt x="16646" y="16050"/>
                    <a:pt x="16753" y="15081"/>
                  </a:cubicBezTo>
                  <a:lnTo>
                    <a:pt x="16781" y="14827"/>
                  </a:lnTo>
                  <a:lnTo>
                    <a:pt x="16916" y="14806"/>
                  </a:lnTo>
                  <a:cubicBezTo>
                    <a:pt x="17202" y="14765"/>
                    <a:pt x="17487" y="14744"/>
                    <a:pt x="17766" y="14744"/>
                  </a:cubicBezTo>
                  <a:lnTo>
                    <a:pt x="17976" y="14744"/>
                  </a:lnTo>
                  <a:lnTo>
                    <a:pt x="17993" y="15052"/>
                  </a:lnTo>
                  <a:cubicBezTo>
                    <a:pt x="17993" y="15073"/>
                    <a:pt x="17993" y="15093"/>
                    <a:pt x="17993" y="15118"/>
                  </a:cubicBezTo>
                  <a:lnTo>
                    <a:pt x="17980" y="15497"/>
                  </a:lnTo>
                  <a:lnTo>
                    <a:pt x="17978" y="15547"/>
                  </a:lnTo>
                  <a:cubicBezTo>
                    <a:pt x="17945" y="16554"/>
                    <a:pt x="17912" y="17456"/>
                    <a:pt x="17875" y="18305"/>
                  </a:cubicBezTo>
                  <a:cubicBezTo>
                    <a:pt x="17849" y="18958"/>
                    <a:pt x="17816" y="19774"/>
                    <a:pt x="18000" y="20464"/>
                  </a:cubicBezTo>
                  <a:cubicBezTo>
                    <a:pt x="18111" y="20889"/>
                    <a:pt x="18329" y="21230"/>
                    <a:pt x="18566" y="21354"/>
                  </a:cubicBezTo>
                  <a:cubicBezTo>
                    <a:pt x="18632" y="21388"/>
                    <a:pt x="18697" y="21404"/>
                    <a:pt x="18763" y="21404"/>
                  </a:cubicBezTo>
                  <a:cubicBezTo>
                    <a:pt x="18883" y="21404"/>
                    <a:pt x="18998" y="21342"/>
                    <a:pt x="19096" y="21226"/>
                  </a:cubicBezTo>
                  <a:cubicBezTo>
                    <a:pt x="19164" y="21142"/>
                    <a:pt x="19183" y="20972"/>
                    <a:pt x="19140" y="20843"/>
                  </a:cubicBezTo>
                  <a:cubicBezTo>
                    <a:pt x="19114" y="20760"/>
                    <a:pt x="19068" y="20714"/>
                    <a:pt x="19018" y="20714"/>
                  </a:cubicBezTo>
                  <a:cubicBezTo>
                    <a:pt x="18989" y="20714"/>
                    <a:pt x="18963" y="20726"/>
                    <a:pt x="18939" y="20755"/>
                  </a:cubicBezTo>
                  <a:cubicBezTo>
                    <a:pt x="18887" y="20818"/>
                    <a:pt x="18828" y="20851"/>
                    <a:pt x="18763" y="20851"/>
                  </a:cubicBezTo>
                  <a:cubicBezTo>
                    <a:pt x="18726" y="20851"/>
                    <a:pt x="18684" y="20839"/>
                    <a:pt x="18645" y="20818"/>
                  </a:cubicBezTo>
                  <a:cubicBezTo>
                    <a:pt x="18486" y="20735"/>
                    <a:pt x="18333" y="20497"/>
                    <a:pt x="18259" y="20210"/>
                  </a:cubicBezTo>
                  <a:cubicBezTo>
                    <a:pt x="18113" y="19661"/>
                    <a:pt x="18141" y="18962"/>
                    <a:pt x="18165" y="18351"/>
                  </a:cubicBezTo>
                  <a:cubicBezTo>
                    <a:pt x="18202" y="17473"/>
                    <a:pt x="18237" y="16550"/>
                    <a:pt x="18270" y="15526"/>
                  </a:cubicBezTo>
                  <a:lnTo>
                    <a:pt x="18270" y="15514"/>
                  </a:lnTo>
                  <a:lnTo>
                    <a:pt x="18272" y="15501"/>
                  </a:lnTo>
                  <a:cubicBezTo>
                    <a:pt x="18283" y="15355"/>
                    <a:pt x="18294" y="15164"/>
                    <a:pt x="18281" y="14969"/>
                  </a:cubicBezTo>
                  <a:cubicBezTo>
                    <a:pt x="18259" y="14644"/>
                    <a:pt x="18174" y="14382"/>
                    <a:pt x="18054" y="14265"/>
                  </a:cubicBezTo>
                  <a:cubicBezTo>
                    <a:pt x="17976" y="14191"/>
                    <a:pt x="17897" y="14191"/>
                    <a:pt x="17840" y="14186"/>
                  </a:cubicBezTo>
                  <a:lnTo>
                    <a:pt x="17764" y="14186"/>
                  </a:lnTo>
                  <a:cubicBezTo>
                    <a:pt x="17555" y="14186"/>
                    <a:pt x="17339" y="14199"/>
                    <a:pt x="17123" y="14224"/>
                  </a:cubicBezTo>
                  <a:lnTo>
                    <a:pt x="16545" y="14349"/>
                  </a:lnTo>
                  <a:cubicBezTo>
                    <a:pt x="16545" y="14349"/>
                    <a:pt x="16306" y="16795"/>
                    <a:pt x="16330" y="18047"/>
                  </a:cubicBezTo>
                  <a:lnTo>
                    <a:pt x="16332" y="18118"/>
                  </a:lnTo>
                  <a:cubicBezTo>
                    <a:pt x="16336" y="18405"/>
                    <a:pt x="16343" y="18675"/>
                    <a:pt x="16297" y="18904"/>
                  </a:cubicBezTo>
                  <a:cubicBezTo>
                    <a:pt x="16256" y="19112"/>
                    <a:pt x="16166" y="19308"/>
                    <a:pt x="16027" y="19507"/>
                  </a:cubicBezTo>
                  <a:cubicBezTo>
                    <a:pt x="15466" y="20294"/>
                    <a:pt x="14730" y="20377"/>
                    <a:pt x="13897" y="20398"/>
                  </a:cubicBezTo>
                  <a:lnTo>
                    <a:pt x="9665" y="20497"/>
                  </a:lnTo>
                  <a:cubicBezTo>
                    <a:pt x="9445" y="20527"/>
                    <a:pt x="9170" y="20560"/>
                    <a:pt x="8883" y="20585"/>
                  </a:cubicBezTo>
                  <a:lnTo>
                    <a:pt x="8889" y="20610"/>
                  </a:lnTo>
                  <a:cubicBezTo>
                    <a:pt x="8889" y="20610"/>
                    <a:pt x="8168" y="20680"/>
                    <a:pt x="7923" y="20705"/>
                  </a:cubicBezTo>
                  <a:cubicBezTo>
                    <a:pt x="6258" y="20864"/>
                    <a:pt x="4538" y="21030"/>
                    <a:pt x="3136" y="21047"/>
                  </a:cubicBezTo>
                  <a:lnTo>
                    <a:pt x="2824" y="21047"/>
                  </a:lnTo>
                  <a:cubicBezTo>
                    <a:pt x="2491" y="21047"/>
                    <a:pt x="2055" y="21038"/>
                    <a:pt x="1636" y="20968"/>
                  </a:cubicBezTo>
                  <a:cubicBezTo>
                    <a:pt x="1198" y="20897"/>
                    <a:pt x="825" y="20768"/>
                    <a:pt x="496" y="20576"/>
                  </a:cubicBezTo>
                  <a:cubicBezTo>
                    <a:pt x="459" y="20556"/>
                    <a:pt x="433" y="20539"/>
                    <a:pt x="413" y="20522"/>
                  </a:cubicBezTo>
                  <a:lnTo>
                    <a:pt x="328" y="20456"/>
                  </a:lnTo>
                  <a:lnTo>
                    <a:pt x="306" y="20281"/>
                  </a:lnTo>
                  <a:cubicBezTo>
                    <a:pt x="298" y="20219"/>
                    <a:pt x="293" y="20131"/>
                    <a:pt x="293" y="20019"/>
                  </a:cubicBezTo>
                  <a:cubicBezTo>
                    <a:pt x="287" y="19470"/>
                    <a:pt x="337" y="19116"/>
                    <a:pt x="455" y="18908"/>
                  </a:cubicBezTo>
                  <a:cubicBezTo>
                    <a:pt x="559" y="18721"/>
                    <a:pt x="718" y="18655"/>
                    <a:pt x="925" y="18609"/>
                  </a:cubicBezTo>
                  <a:cubicBezTo>
                    <a:pt x="1252" y="18538"/>
                    <a:pt x="1608" y="18501"/>
                    <a:pt x="2015" y="18501"/>
                  </a:cubicBezTo>
                  <a:cubicBezTo>
                    <a:pt x="2441" y="18501"/>
                    <a:pt x="2870" y="18538"/>
                    <a:pt x="3286" y="18575"/>
                  </a:cubicBezTo>
                  <a:cubicBezTo>
                    <a:pt x="3661" y="18609"/>
                    <a:pt x="4052" y="18642"/>
                    <a:pt x="4433" y="18650"/>
                  </a:cubicBezTo>
                  <a:lnTo>
                    <a:pt x="4540" y="18650"/>
                  </a:lnTo>
                  <a:cubicBezTo>
                    <a:pt x="4902" y="18650"/>
                    <a:pt x="5323" y="18613"/>
                    <a:pt x="5708" y="18322"/>
                  </a:cubicBezTo>
                  <a:cubicBezTo>
                    <a:pt x="5996" y="18109"/>
                    <a:pt x="6262" y="17752"/>
                    <a:pt x="6500" y="17269"/>
                  </a:cubicBezTo>
                  <a:lnTo>
                    <a:pt x="6587" y="17086"/>
                  </a:lnTo>
                  <a:lnTo>
                    <a:pt x="6707" y="17190"/>
                  </a:lnTo>
                  <a:cubicBezTo>
                    <a:pt x="6951" y="17402"/>
                    <a:pt x="7204" y="17527"/>
                    <a:pt x="7409" y="17627"/>
                  </a:cubicBezTo>
                  <a:cubicBezTo>
                    <a:pt x="7461" y="17652"/>
                    <a:pt x="7511" y="17677"/>
                    <a:pt x="7559" y="17702"/>
                  </a:cubicBezTo>
                  <a:cubicBezTo>
                    <a:pt x="8407" y="18147"/>
                    <a:pt x="9604" y="18168"/>
                    <a:pt x="10180" y="18176"/>
                  </a:cubicBezTo>
                  <a:cubicBezTo>
                    <a:pt x="10271" y="18176"/>
                    <a:pt x="10345" y="18176"/>
                    <a:pt x="10402" y="18180"/>
                  </a:cubicBezTo>
                  <a:cubicBezTo>
                    <a:pt x="10441" y="18180"/>
                    <a:pt x="10485" y="18184"/>
                    <a:pt x="10531" y="18184"/>
                  </a:cubicBezTo>
                  <a:cubicBezTo>
                    <a:pt x="10694" y="18184"/>
                    <a:pt x="10906" y="18159"/>
                    <a:pt x="11087" y="17960"/>
                  </a:cubicBezTo>
                  <a:cubicBezTo>
                    <a:pt x="11193" y="17847"/>
                    <a:pt x="11477" y="17540"/>
                    <a:pt x="11555" y="16292"/>
                  </a:cubicBezTo>
                  <a:lnTo>
                    <a:pt x="11575" y="15975"/>
                  </a:lnTo>
                  <a:lnTo>
                    <a:pt x="13306" y="16092"/>
                  </a:lnTo>
                  <a:cubicBezTo>
                    <a:pt x="13356" y="16096"/>
                    <a:pt x="13411" y="16100"/>
                    <a:pt x="13472" y="16100"/>
                  </a:cubicBezTo>
                  <a:cubicBezTo>
                    <a:pt x="13681" y="16100"/>
                    <a:pt x="13986" y="16054"/>
                    <a:pt x="14200" y="15663"/>
                  </a:cubicBezTo>
                  <a:cubicBezTo>
                    <a:pt x="14372" y="15351"/>
                    <a:pt x="14435" y="14931"/>
                    <a:pt x="14479" y="14399"/>
                  </a:cubicBezTo>
                  <a:cubicBezTo>
                    <a:pt x="14555" y="13471"/>
                    <a:pt x="14581" y="12522"/>
                    <a:pt x="14557" y="11586"/>
                  </a:cubicBezTo>
                  <a:cubicBezTo>
                    <a:pt x="14555" y="11441"/>
                    <a:pt x="14490" y="11320"/>
                    <a:pt x="14413" y="11320"/>
                  </a:cubicBezTo>
                  <a:lnTo>
                    <a:pt x="12717" y="11387"/>
                  </a:lnTo>
                  <a:lnTo>
                    <a:pt x="12696" y="6740"/>
                  </a:lnTo>
                  <a:cubicBezTo>
                    <a:pt x="12693" y="6107"/>
                    <a:pt x="12711" y="5404"/>
                    <a:pt x="12946" y="5063"/>
                  </a:cubicBezTo>
                  <a:cubicBezTo>
                    <a:pt x="13066" y="4884"/>
                    <a:pt x="13230" y="4826"/>
                    <a:pt x="13417" y="4776"/>
                  </a:cubicBezTo>
                  <a:cubicBezTo>
                    <a:pt x="13674" y="4701"/>
                    <a:pt x="14320" y="4639"/>
                    <a:pt x="14679" y="4580"/>
                  </a:cubicBezTo>
                  <a:lnTo>
                    <a:pt x="14658" y="5883"/>
                  </a:lnTo>
                  <a:cubicBezTo>
                    <a:pt x="14649" y="6478"/>
                    <a:pt x="14636" y="7214"/>
                    <a:pt x="14845" y="7817"/>
                  </a:cubicBezTo>
                  <a:cubicBezTo>
                    <a:pt x="15081" y="8499"/>
                    <a:pt x="15538" y="8832"/>
                    <a:pt x="16242" y="8832"/>
                  </a:cubicBezTo>
                  <a:cubicBezTo>
                    <a:pt x="16295" y="8832"/>
                    <a:pt x="16343" y="8832"/>
                    <a:pt x="16386" y="8828"/>
                  </a:cubicBezTo>
                  <a:cubicBezTo>
                    <a:pt x="17934" y="8782"/>
                    <a:pt x="19513" y="8674"/>
                    <a:pt x="21078" y="8516"/>
                  </a:cubicBezTo>
                  <a:lnTo>
                    <a:pt x="21268" y="8499"/>
                  </a:lnTo>
                  <a:lnTo>
                    <a:pt x="21270" y="8782"/>
                  </a:lnTo>
                  <a:cubicBezTo>
                    <a:pt x="21366" y="8774"/>
                    <a:pt x="21462" y="8766"/>
                    <a:pt x="21560" y="8757"/>
                  </a:cubicBezTo>
                  <a:lnTo>
                    <a:pt x="21557" y="8387"/>
                  </a:lnTo>
                  <a:lnTo>
                    <a:pt x="21573" y="8316"/>
                  </a:lnTo>
                  <a:cubicBezTo>
                    <a:pt x="21584" y="8275"/>
                    <a:pt x="21588" y="8233"/>
                    <a:pt x="21586" y="8187"/>
                  </a:cubicBezTo>
                  <a:cubicBezTo>
                    <a:pt x="21586" y="8150"/>
                    <a:pt x="21581" y="8112"/>
                    <a:pt x="21573" y="8079"/>
                  </a:cubicBezTo>
                  <a:lnTo>
                    <a:pt x="21553" y="8008"/>
                  </a:lnTo>
                  <a:lnTo>
                    <a:pt x="21542" y="6557"/>
                  </a:lnTo>
                  <a:cubicBezTo>
                    <a:pt x="21536" y="5591"/>
                    <a:pt x="21527" y="4597"/>
                    <a:pt x="21379" y="3632"/>
                  </a:cubicBezTo>
                  <a:cubicBezTo>
                    <a:pt x="21209" y="2534"/>
                    <a:pt x="20858" y="1660"/>
                    <a:pt x="20420" y="1236"/>
                  </a:cubicBezTo>
                  <a:cubicBezTo>
                    <a:pt x="20110" y="936"/>
                    <a:pt x="19759" y="853"/>
                    <a:pt x="19449" y="778"/>
                  </a:cubicBezTo>
                  <a:cubicBezTo>
                    <a:pt x="17849" y="395"/>
                    <a:pt x="16195" y="0"/>
                    <a:pt x="14542" y="0"/>
                  </a:cubicBezTo>
                  <a:close/>
                </a:path>
              </a:pathLst>
            </a:custGeom>
            <a:solidFill>
              <a:srgbClr val="65B9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36" name="Google Shape;2977;p33"/>
            <p:cNvSpPr/>
            <p:nvPr/>
          </p:nvSpPr>
          <p:spPr>
            <a:xfrm>
              <a:off x="4614795" y="0"/>
              <a:ext cx="569109" cy="5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9" y="0"/>
                  </a:moveTo>
                  <a:cubicBezTo>
                    <a:pt x="4839" y="0"/>
                    <a:pt x="0" y="4839"/>
                    <a:pt x="0" y="10811"/>
                  </a:cubicBezTo>
                  <a:cubicBezTo>
                    <a:pt x="0" y="16761"/>
                    <a:pt x="4839" y="21600"/>
                    <a:pt x="10789" y="21600"/>
                  </a:cubicBezTo>
                  <a:cubicBezTo>
                    <a:pt x="16761" y="21600"/>
                    <a:pt x="21600" y="16761"/>
                    <a:pt x="21600" y="10811"/>
                  </a:cubicBezTo>
                  <a:cubicBezTo>
                    <a:pt x="21600" y="4839"/>
                    <a:pt x="16761" y="0"/>
                    <a:pt x="10789" y="0"/>
                  </a:cubicBezTo>
                  <a:close/>
                </a:path>
              </a:pathLst>
            </a:custGeom>
            <a:solidFill>
              <a:srgbClr val="ECBABA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200" rtl="0">
                <a:defRPr b="1" sz="1600" u="sng"/>
              </a:pPr>
              <a:r>
                <a:t>١</a:t>
              </a:r>
              <a:endParaRPr u="none"/>
            </a:p>
            <a:p>
              <a:pPr algn="ctr" defTabSz="1219200" rtl="0">
                <a:defRPr b="1" sz="1600" u="sng"/>
              </a:pPr>
              <a:r>
                <a:rPr u="none"/>
                <a:t>٢</a:t>
              </a:r>
            </a:p>
          </p:txBody>
        </p:sp>
        <p:sp>
          <p:nvSpPr>
            <p:cNvPr id="3837" name="Google Shape;2987;p33"/>
            <p:cNvSpPr/>
            <p:nvPr/>
          </p:nvSpPr>
          <p:spPr>
            <a:xfrm>
              <a:off x="3861632" y="3010170"/>
              <a:ext cx="568483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1" y="0"/>
                    <a:pt x="0" y="4839"/>
                    <a:pt x="0" y="10812"/>
                  </a:cubicBezTo>
                  <a:cubicBezTo>
                    <a:pt x="0" y="16761"/>
                    <a:pt x="4821" y="21600"/>
                    <a:pt x="10800" y="21600"/>
                  </a:cubicBezTo>
                  <a:cubicBezTo>
                    <a:pt x="16778" y="21600"/>
                    <a:pt x="21600" y="16761"/>
                    <a:pt x="21600" y="10812"/>
                  </a:cubicBezTo>
                  <a:cubicBezTo>
                    <a:pt x="21600" y="4839"/>
                    <a:pt x="16778" y="0"/>
                    <a:pt x="10800" y="0"/>
                  </a:cubicBezTo>
                  <a:close/>
                </a:path>
              </a:pathLst>
            </a:custGeom>
            <a:solidFill>
              <a:srgbClr val="ECBABA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200" rtl="0">
                <a:defRPr b="1" sz="1200" u="sng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t>١</a:t>
              </a:r>
            </a:p>
            <a:p>
              <a:pPr algn="ctr" defTabSz="1219200" rtl="0">
                <a:defRPr b="1" sz="1200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t>٢</a:t>
              </a:r>
            </a:p>
          </p:txBody>
        </p:sp>
        <p:sp>
          <p:nvSpPr>
            <p:cNvPr id="3838" name="Google Shape;2997;p33"/>
            <p:cNvSpPr/>
            <p:nvPr/>
          </p:nvSpPr>
          <p:spPr>
            <a:xfrm>
              <a:off x="6477526" y="1151214"/>
              <a:ext cx="571565" cy="571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842" y="0"/>
                    <a:pt x="0" y="4842"/>
                    <a:pt x="0" y="10789"/>
                  </a:cubicBezTo>
                  <a:cubicBezTo>
                    <a:pt x="0" y="16759"/>
                    <a:pt x="4842" y="21600"/>
                    <a:pt x="10811" y="21600"/>
                  </a:cubicBezTo>
                  <a:cubicBezTo>
                    <a:pt x="16759" y="21600"/>
                    <a:pt x="21600" y="16759"/>
                    <a:pt x="21600" y="10789"/>
                  </a:cubicBezTo>
                  <a:cubicBezTo>
                    <a:pt x="21600" y="4842"/>
                    <a:pt x="16759" y="0"/>
                    <a:pt x="10811" y="0"/>
                  </a:cubicBezTo>
                  <a:close/>
                </a:path>
              </a:pathLst>
            </a:custGeom>
            <a:solidFill>
              <a:srgbClr val="FDF3B4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1219200" rtl="0">
                <a:defRPr b="1" sz="1800"/>
              </a:lvl1pPr>
            </a:lstStyle>
            <a:p>
              <a:pPr/>
              <a:r>
                <a:t>-٢</a:t>
              </a:r>
            </a:p>
          </p:txBody>
        </p:sp>
        <p:sp>
          <p:nvSpPr>
            <p:cNvPr id="3839" name="Google Shape;3002;p33"/>
            <p:cNvSpPr/>
            <p:nvPr/>
          </p:nvSpPr>
          <p:spPr>
            <a:xfrm>
              <a:off x="378761" y="2838510"/>
              <a:ext cx="639363" cy="639363"/>
            </a:xfrm>
            <a:prstGeom prst="ellipse">
              <a:avLst/>
            </a:prstGeom>
            <a:solidFill>
              <a:srgbClr val="65B96D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1219200" rtl="0">
                <a:defRPr sz="1800"/>
              </a:lvl1pPr>
            </a:lstStyle>
            <a:p>
              <a:pPr/>
              <a:r>
                <a:t>-٢</a:t>
              </a:r>
            </a:p>
          </p:txBody>
        </p:sp>
        <p:sp>
          <p:nvSpPr>
            <p:cNvPr id="3840" name="Google Shape;3007;p33"/>
            <p:cNvSpPr/>
            <p:nvPr/>
          </p:nvSpPr>
          <p:spPr>
            <a:xfrm>
              <a:off x="4869192" y="1245754"/>
              <a:ext cx="569083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2" y="0"/>
                  </a:moveTo>
                  <a:cubicBezTo>
                    <a:pt x="4839" y="0"/>
                    <a:pt x="0" y="4839"/>
                    <a:pt x="0" y="10788"/>
                  </a:cubicBezTo>
                  <a:cubicBezTo>
                    <a:pt x="0" y="16761"/>
                    <a:pt x="4839" y="21600"/>
                    <a:pt x="10812" y="21600"/>
                  </a:cubicBezTo>
                  <a:cubicBezTo>
                    <a:pt x="16761" y="21600"/>
                    <a:pt x="21600" y="16761"/>
                    <a:pt x="21600" y="10788"/>
                  </a:cubicBezTo>
                  <a:cubicBezTo>
                    <a:pt x="21600" y="4839"/>
                    <a:pt x="16761" y="0"/>
                    <a:pt x="10812" y="0"/>
                  </a:cubicBezTo>
                  <a:close/>
                </a:path>
              </a:pathLst>
            </a:custGeom>
            <a:solidFill>
              <a:srgbClr val="65B96D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1219200" rtl="0">
                <a:defRPr sz="1800"/>
              </a:lvl1pPr>
            </a:lstStyle>
            <a:p>
              <a:pPr/>
              <a:r>
                <a:t>|-٤|</a:t>
              </a:r>
            </a:p>
          </p:txBody>
        </p:sp>
        <p:sp>
          <p:nvSpPr>
            <p:cNvPr id="3841" name="Google Shape;3013;p33"/>
            <p:cNvSpPr/>
            <p:nvPr/>
          </p:nvSpPr>
          <p:spPr>
            <a:xfrm>
              <a:off x="6210097" y="1789304"/>
              <a:ext cx="569083" cy="5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2" y="0"/>
                  </a:moveTo>
                  <a:cubicBezTo>
                    <a:pt x="4839" y="0"/>
                    <a:pt x="0" y="4816"/>
                    <a:pt x="0" y="10789"/>
                  </a:cubicBezTo>
                  <a:cubicBezTo>
                    <a:pt x="0" y="16761"/>
                    <a:pt x="4839" y="21600"/>
                    <a:pt x="10812" y="21600"/>
                  </a:cubicBezTo>
                  <a:cubicBezTo>
                    <a:pt x="16784" y="21600"/>
                    <a:pt x="21600" y="16761"/>
                    <a:pt x="21600" y="10789"/>
                  </a:cubicBezTo>
                  <a:cubicBezTo>
                    <a:pt x="21600" y="4816"/>
                    <a:pt x="16784" y="0"/>
                    <a:pt x="10812" y="0"/>
                  </a:cubicBezTo>
                  <a:close/>
                </a:path>
              </a:pathLst>
            </a:custGeom>
            <a:solidFill>
              <a:srgbClr val="ECBABA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42" name="Google Shape;3014;p33"/>
            <p:cNvSpPr/>
            <p:nvPr/>
          </p:nvSpPr>
          <p:spPr>
            <a:xfrm>
              <a:off x="6047093" y="2153124"/>
              <a:ext cx="393710" cy="117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600" fill="norm" stroke="1" extrusionOk="0">
                  <a:moveTo>
                    <a:pt x="20728" y="0"/>
                  </a:moveTo>
                  <a:cubicBezTo>
                    <a:pt x="20407" y="0"/>
                    <a:pt x="19994" y="1434"/>
                    <a:pt x="19663" y="1839"/>
                  </a:cubicBezTo>
                  <a:cubicBezTo>
                    <a:pt x="19101" y="2570"/>
                    <a:pt x="18496" y="2791"/>
                    <a:pt x="17901" y="2791"/>
                  </a:cubicBezTo>
                  <a:cubicBezTo>
                    <a:pt x="17752" y="2791"/>
                    <a:pt x="17603" y="2777"/>
                    <a:pt x="17456" y="2753"/>
                  </a:cubicBezTo>
                  <a:cubicBezTo>
                    <a:pt x="14716" y="2753"/>
                    <a:pt x="11964" y="1627"/>
                    <a:pt x="9232" y="1627"/>
                  </a:cubicBezTo>
                  <a:cubicBezTo>
                    <a:pt x="7696" y="1627"/>
                    <a:pt x="6167" y="1983"/>
                    <a:pt x="4649" y="3099"/>
                  </a:cubicBezTo>
                  <a:cubicBezTo>
                    <a:pt x="3613" y="3903"/>
                    <a:pt x="2610" y="4933"/>
                    <a:pt x="1708" y="6882"/>
                  </a:cubicBezTo>
                  <a:cubicBezTo>
                    <a:pt x="1173" y="8028"/>
                    <a:pt x="670" y="9515"/>
                    <a:pt x="336" y="11580"/>
                  </a:cubicBezTo>
                  <a:cubicBezTo>
                    <a:pt x="2" y="13529"/>
                    <a:pt x="-98" y="16051"/>
                    <a:pt x="103" y="18116"/>
                  </a:cubicBezTo>
                  <a:cubicBezTo>
                    <a:pt x="315" y="20094"/>
                    <a:pt x="860" y="21600"/>
                    <a:pt x="1434" y="21600"/>
                  </a:cubicBezTo>
                  <a:cubicBezTo>
                    <a:pt x="1491" y="21600"/>
                    <a:pt x="1549" y="21581"/>
                    <a:pt x="1607" y="21552"/>
                  </a:cubicBezTo>
                  <a:cubicBezTo>
                    <a:pt x="2042" y="21205"/>
                    <a:pt x="2443" y="20060"/>
                    <a:pt x="2811" y="19145"/>
                  </a:cubicBezTo>
                  <a:cubicBezTo>
                    <a:pt x="3446" y="17538"/>
                    <a:pt x="4182" y="16739"/>
                    <a:pt x="4951" y="16393"/>
                  </a:cubicBezTo>
                  <a:cubicBezTo>
                    <a:pt x="5253" y="16258"/>
                    <a:pt x="5558" y="16200"/>
                    <a:pt x="5864" y="16200"/>
                  </a:cubicBezTo>
                  <a:cubicBezTo>
                    <a:pt x="6574" y="16200"/>
                    <a:pt x="7292" y="16498"/>
                    <a:pt x="7994" y="16739"/>
                  </a:cubicBezTo>
                  <a:lnTo>
                    <a:pt x="11404" y="18226"/>
                  </a:lnTo>
                  <a:cubicBezTo>
                    <a:pt x="12421" y="18640"/>
                    <a:pt x="13410" y="19049"/>
                    <a:pt x="14423" y="19049"/>
                  </a:cubicBezTo>
                  <a:cubicBezTo>
                    <a:pt x="14542" y="19049"/>
                    <a:pt x="14661" y="19044"/>
                    <a:pt x="14781" y="19030"/>
                  </a:cubicBezTo>
                  <a:cubicBezTo>
                    <a:pt x="15918" y="18799"/>
                    <a:pt x="17055" y="18000"/>
                    <a:pt x="18125" y="16508"/>
                  </a:cubicBezTo>
                  <a:cubicBezTo>
                    <a:pt x="18726" y="15704"/>
                    <a:pt x="19295" y="14674"/>
                    <a:pt x="19764" y="13072"/>
                  </a:cubicBezTo>
                  <a:cubicBezTo>
                    <a:pt x="20398" y="11007"/>
                    <a:pt x="21502" y="4245"/>
                    <a:pt x="21067" y="919"/>
                  </a:cubicBezTo>
                  <a:cubicBezTo>
                    <a:pt x="20978" y="245"/>
                    <a:pt x="20862" y="0"/>
                    <a:pt x="20728" y="0"/>
                  </a:cubicBezTo>
                  <a:close/>
                </a:path>
              </a:pathLst>
            </a:custGeom>
            <a:solidFill>
              <a:srgbClr val="65B9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43" name="Google Shape;3015;p33"/>
            <p:cNvSpPr/>
            <p:nvPr/>
          </p:nvSpPr>
          <p:spPr>
            <a:xfrm>
              <a:off x="6508007" y="1764442"/>
              <a:ext cx="182215" cy="261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1" h="21600" fill="norm" stroke="1" extrusionOk="0">
                  <a:moveTo>
                    <a:pt x="9245" y="0"/>
                  </a:moveTo>
                  <a:cubicBezTo>
                    <a:pt x="6634" y="1642"/>
                    <a:pt x="4517" y="3848"/>
                    <a:pt x="3106" y="6310"/>
                  </a:cubicBezTo>
                  <a:cubicBezTo>
                    <a:pt x="2045" y="8107"/>
                    <a:pt x="-919" y="13954"/>
                    <a:pt x="281" y="16059"/>
                  </a:cubicBezTo>
                  <a:cubicBezTo>
                    <a:pt x="842" y="17015"/>
                    <a:pt x="2431" y="17203"/>
                    <a:pt x="4194" y="17203"/>
                  </a:cubicBezTo>
                  <a:cubicBezTo>
                    <a:pt x="5327" y="17203"/>
                    <a:pt x="6533" y="17125"/>
                    <a:pt x="7585" y="17125"/>
                  </a:cubicBezTo>
                  <a:cubicBezTo>
                    <a:pt x="8409" y="17125"/>
                    <a:pt x="9141" y="17173"/>
                    <a:pt x="9669" y="17341"/>
                  </a:cubicBezTo>
                  <a:cubicBezTo>
                    <a:pt x="11083" y="17802"/>
                    <a:pt x="20542" y="20572"/>
                    <a:pt x="20681" y="21600"/>
                  </a:cubicBezTo>
                  <a:cubicBezTo>
                    <a:pt x="20328" y="17649"/>
                    <a:pt x="18493" y="13749"/>
                    <a:pt x="16587" y="9953"/>
                  </a:cubicBezTo>
                  <a:cubicBezTo>
                    <a:pt x="14824" y="6362"/>
                    <a:pt x="12847" y="2615"/>
                    <a:pt x="9245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44" name="Google Shape;3016;p33"/>
            <p:cNvSpPr/>
            <p:nvPr/>
          </p:nvSpPr>
          <p:spPr>
            <a:xfrm>
              <a:off x="6533814" y="1802388"/>
              <a:ext cx="102320" cy="17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2" h="21600" fill="norm" stroke="1" extrusionOk="0">
                  <a:moveTo>
                    <a:pt x="10622" y="0"/>
                  </a:moveTo>
                  <a:cubicBezTo>
                    <a:pt x="7571" y="1499"/>
                    <a:pt x="6042" y="3975"/>
                    <a:pt x="4756" y="6299"/>
                  </a:cubicBezTo>
                  <a:cubicBezTo>
                    <a:pt x="3814" y="7723"/>
                    <a:pt x="2991" y="9225"/>
                    <a:pt x="2173" y="10649"/>
                  </a:cubicBezTo>
                  <a:cubicBezTo>
                    <a:pt x="58" y="14173"/>
                    <a:pt x="-2288" y="16649"/>
                    <a:pt x="4519" y="17924"/>
                  </a:cubicBezTo>
                  <a:cubicBezTo>
                    <a:pt x="6747" y="18299"/>
                    <a:pt x="18839" y="19802"/>
                    <a:pt x="19312" y="21600"/>
                  </a:cubicBezTo>
                  <a:cubicBezTo>
                    <a:pt x="17547" y="14249"/>
                    <a:pt x="14614" y="6973"/>
                    <a:pt x="106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45" name="Google Shape;3017;p33"/>
            <p:cNvSpPr/>
            <p:nvPr/>
          </p:nvSpPr>
          <p:spPr>
            <a:xfrm>
              <a:off x="6055132" y="1871229"/>
              <a:ext cx="795558" cy="44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fill="norm" stroke="1" extrusionOk="0">
                  <a:moveTo>
                    <a:pt x="2550" y="0"/>
                  </a:moveTo>
                  <a:cubicBezTo>
                    <a:pt x="1962" y="0"/>
                    <a:pt x="1372" y="32"/>
                    <a:pt x="782" y="99"/>
                  </a:cubicBezTo>
                  <a:cubicBezTo>
                    <a:pt x="-80" y="2450"/>
                    <a:pt x="-246" y="5613"/>
                    <a:pt x="368" y="8235"/>
                  </a:cubicBezTo>
                  <a:cubicBezTo>
                    <a:pt x="483" y="7240"/>
                    <a:pt x="1712" y="7240"/>
                    <a:pt x="1712" y="7240"/>
                  </a:cubicBezTo>
                  <a:lnTo>
                    <a:pt x="2839" y="9862"/>
                  </a:lnTo>
                  <a:cubicBezTo>
                    <a:pt x="3801" y="9139"/>
                    <a:pt x="4249" y="8476"/>
                    <a:pt x="5228" y="7753"/>
                  </a:cubicBezTo>
                  <a:cubicBezTo>
                    <a:pt x="5295" y="8898"/>
                    <a:pt x="5593" y="9982"/>
                    <a:pt x="6041" y="10826"/>
                  </a:cubicBezTo>
                  <a:cubicBezTo>
                    <a:pt x="6672" y="10073"/>
                    <a:pt x="7302" y="9320"/>
                    <a:pt x="7933" y="8596"/>
                  </a:cubicBezTo>
                  <a:cubicBezTo>
                    <a:pt x="8347" y="9953"/>
                    <a:pt x="8762" y="11308"/>
                    <a:pt x="9160" y="12695"/>
                  </a:cubicBezTo>
                  <a:cubicBezTo>
                    <a:pt x="9625" y="12152"/>
                    <a:pt x="10073" y="11580"/>
                    <a:pt x="10521" y="11037"/>
                  </a:cubicBezTo>
                  <a:cubicBezTo>
                    <a:pt x="10388" y="13116"/>
                    <a:pt x="9724" y="15075"/>
                    <a:pt x="8762" y="16190"/>
                  </a:cubicBezTo>
                  <a:cubicBezTo>
                    <a:pt x="8431" y="15677"/>
                    <a:pt x="8115" y="15136"/>
                    <a:pt x="7783" y="14593"/>
                  </a:cubicBezTo>
                  <a:cubicBezTo>
                    <a:pt x="7568" y="15256"/>
                    <a:pt x="7368" y="15919"/>
                    <a:pt x="7153" y="16582"/>
                  </a:cubicBezTo>
                  <a:cubicBezTo>
                    <a:pt x="6340" y="15828"/>
                    <a:pt x="5527" y="15105"/>
                    <a:pt x="4714" y="14381"/>
                  </a:cubicBezTo>
                  <a:cubicBezTo>
                    <a:pt x="4532" y="15105"/>
                    <a:pt x="4332" y="15828"/>
                    <a:pt x="4134" y="16551"/>
                  </a:cubicBezTo>
                  <a:cubicBezTo>
                    <a:pt x="3801" y="15888"/>
                    <a:pt x="3470" y="15225"/>
                    <a:pt x="3138" y="14562"/>
                  </a:cubicBezTo>
                  <a:cubicBezTo>
                    <a:pt x="2690" y="15677"/>
                    <a:pt x="2259" y="16822"/>
                    <a:pt x="1827" y="17967"/>
                  </a:cubicBezTo>
                  <a:cubicBezTo>
                    <a:pt x="2823" y="19505"/>
                    <a:pt x="4183" y="20107"/>
                    <a:pt x="5494" y="20258"/>
                  </a:cubicBezTo>
                  <a:cubicBezTo>
                    <a:pt x="5763" y="20283"/>
                    <a:pt x="6032" y="20292"/>
                    <a:pt x="6301" y="20292"/>
                  </a:cubicBezTo>
                  <a:cubicBezTo>
                    <a:pt x="7193" y="20292"/>
                    <a:pt x="8084" y="20188"/>
                    <a:pt x="8976" y="20188"/>
                  </a:cubicBezTo>
                  <a:cubicBezTo>
                    <a:pt x="9126" y="20188"/>
                    <a:pt x="9276" y="20190"/>
                    <a:pt x="9425" y="20198"/>
                  </a:cubicBezTo>
                  <a:cubicBezTo>
                    <a:pt x="11763" y="20368"/>
                    <a:pt x="14055" y="21600"/>
                    <a:pt x="16387" y="21600"/>
                  </a:cubicBezTo>
                  <a:cubicBezTo>
                    <a:pt x="16538" y="21600"/>
                    <a:pt x="16690" y="21595"/>
                    <a:pt x="16842" y="21584"/>
                  </a:cubicBezTo>
                  <a:cubicBezTo>
                    <a:pt x="18019" y="21494"/>
                    <a:pt x="19231" y="20981"/>
                    <a:pt x="20093" y="19535"/>
                  </a:cubicBezTo>
                  <a:cubicBezTo>
                    <a:pt x="21039" y="17937"/>
                    <a:pt x="21354" y="15376"/>
                    <a:pt x="21171" y="13057"/>
                  </a:cubicBezTo>
                  <a:cubicBezTo>
                    <a:pt x="20989" y="10706"/>
                    <a:pt x="20342" y="8596"/>
                    <a:pt x="19579" y="6668"/>
                  </a:cubicBezTo>
                  <a:cubicBezTo>
                    <a:pt x="19015" y="5222"/>
                    <a:pt x="15879" y="3414"/>
                    <a:pt x="14917" y="3233"/>
                  </a:cubicBezTo>
                  <a:lnTo>
                    <a:pt x="15713" y="3564"/>
                  </a:lnTo>
                  <a:cubicBezTo>
                    <a:pt x="11379" y="1783"/>
                    <a:pt x="6980" y="0"/>
                    <a:pt x="2550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46" name="Google Shape;3018;p33"/>
            <p:cNvSpPr/>
            <p:nvPr/>
          </p:nvSpPr>
          <p:spPr>
            <a:xfrm>
              <a:off x="6054135" y="1861383"/>
              <a:ext cx="98390" cy="6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4417" y="0"/>
                  </a:moveTo>
                  <a:cubicBezTo>
                    <a:pt x="3526" y="0"/>
                    <a:pt x="2646" y="166"/>
                    <a:pt x="1872" y="814"/>
                  </a:cubicBezTo>
                  <a:cubicBezTo>
                    <a:pt x="-1303" y="3190"/>
                    <a:pt x="223" y="11298"/>
                    <a:pt x="1621" y="14862"/>
                  </a:cubicBezTo>
                  <a:cubicBezTo>
                    <a:pt x="3217" y="18875"/>
                    <a:pt x="5997" y="21600"/>
                    <a:pt x="8937" y="21600"/>
                  </a:cubicBezTo>
                  <a:cubicBezTo>
                    <a:pt x="9038" y="21600"/>
                    <a:pt x="9139" y="21592"/>
                    <a:pt x="9246" y="21592"/>
                  </a:cubicBezTo>
                  <a:cubicBezTo>
                    <a:pt x="11402" y="21392"/>
                    <a:pt x="13312" y="19614"/>
                    <a:pt x="14961" y="17438"/>
                  </a:cubicBezTo>
                  <a:cubicBezTo>
                    <a:pt x="16487" y="15261"/>
                    <a:pt x="17757" y="12486"/>
                    <a:pt x="18904" y="9919"/>
                  </a:cubicBezTo>
                  <a:cubicBezTo>
                    <a:pt x="19662" y="8333"/>
                    <a:pt x="20297" y="6555"/>
                    <a:pt x="20046" y="4578"/>
                  </a:cubicBezTo>
                  <a:cubicBezTo>
                    <a:pt x="19918" y="3190"/>
                    <a:pt x="19027" y="2002"/>
                    <a:pt x="18013" y="1412"/>
                  </a:cubicBezTo>
                  <a:cubicBezTo>
                    <a:pt x="17122" y="814"/>
                    <a:pt x="16108" y="814"/>
                    <a:pt x="15089" y="615"/>
                  </a:cubicBezTo>
                  <a:cubicBezTo>
                    <a:pt x="12549" y="615"/>
                    <a:pt x="10009" y="424"/>
                    <a:pt x="7336" y="224"/>
                  </a:cubicBezTo>
                  <a:cubicBezTo>
                    <a:pt x="6455" y="224"/>
                    <a:pt x="5431" y="0"/>
                    <a:pt x="4417" y="0"/>
                  </a:cubicBezTo>
                  <a:close/>
                </a:path>
              </a:pathLst>
            </a:custGeom>
            <a:solidFill>
              <a:srgbClr val="352D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47" name="Google Shape;3019;p33"/>
            <p:cNvSpPr/>
            <p:nvPr/>
          </p:nvSpPr>
          <p:spPr>
            <a:xfrm>
              <a:off x="6491200" y="2007346"/>
              <a:ext cx="215814" cy="7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3035" y="0"/>
                  </a:moveTo>
                  <a:cubicBezTo>
                    <a:pt x="1656" y="0"/>
                    <a:pt x="1" y="79"/>
                    <a:pt x="1" y="79"/>
                  </a:cubicBezTo>
                  <a:cubicBezTo>
                    <a:pt x="-62" y="3484"/>
                    <a:pt x="2855" y="9911"/>
                    <a:pt x="3600" y="11800"/>
                  </a:cubicBezTo>
                  <a:cubicBezTo>
                    <a:pt x="4778" y="14633"/>
                    <a:pt x="6084" y="16521"/>
                    <a:pt x="7510" y="18220"/>
                  </a:cubicBezTo>
                  <a:cubicBezTo>
                    <a:pt x="9144" y="20068"/>
                    <a:pt x="10885" y="21600"/>
                    <a:pt x="12598" y="21600"/>
                  </a:cubicBezTo>
                  <a:cubicBezTo>
                    <a:pt x="13161" y="21600"/>
                    <a:pt x="13724" y="21433"/>
                    <a:pt x="14276" y="21060"/>
                  </a:cubicBezTo>
                  <a:cubicBezTo>
                    <a:pt x="14959" y="20680"/>
                    <a:pt x="15580" y="19926"/>
                    <a:pt x="16077" y="18600"/>
                  </a:cubicBezTo>
                  <a:cubicBezTo>
                    <a:pt x="16450" y="17847"/>
                    <a:pt x="20855" y="6697"/>
                    <a:pt x="21538" y="1595"/>
                  </a:cubicBezTo>
                  <a:cubicBezTo>
                    <a:pt x="19677" y="1595"/>
                    <a:pt x="7820" y="460"/>
                    <a:pt x="4656" y="79"/>
                  </a:cubicBezTo>
                  <a:cubicBezTo>
                    <a:pt x="4346" y="16"/>
                    <a:pt x="3725" y="0"/>
                    <a:pt x="303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48" name="Google Shape;3020;p33"/>
            <p:cNvSpPr/>
            <p:nvPr/>
          </p:nvSpPr>
          <p:spPr>
            <a:xfrm>
              <a:off x="6560236" y="2015703"/>
              <a:ext cx="23010" cy="2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06" y="0"/>
                  </a:moveTo>
                  <a:cubicBezTo>
                    <a:pt x="5247" y="0"/>
                    <a:pt x="0" y="4658"/>
                    <a:pt x="0" y="10518"/>
                  </a:cubicBezTo>
                  <a:cubicBezTo>
                    <a:pt x="0" y="16917"/>
                    <a:pt x="5247" y="21600"/>
                    <a:pt x="11106" y="21600"/>
                  </a:cubicBezTo>
                  <a:cubicBezTo>
                    <a:pt x="16942" y="21600"/>
                    <a:pt x="21600" y="16917"/>
                    <a:pt x="21600" y="10518"/>
                  </a:cubicBezTo>
                  <a:cubicBezTo>
                    <a:pt x="21600" y="4658"/>
                    <a:pt x="16942" y="0"/>
                    <a:pt x="11106" y="0"/>
                  </a:cubicBezTo>
                  <a:close/>
                </a:path>
              </a:pathLst>
            </a:custGeom>
            <a:solidFill>
              <a:srgbClr val="352D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49" name="Google Shape;3021;p33"/>
            <p:cNvSpPr/>
            <p:nvPr/>
          </p:nvSpPr>
          <p:spPr>
            <a:xfrm>
              <a:off x="6672767" y="1794919"/>
              <a:ext cx="159881" cy="28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18145" y="0"/>
                  </a:moveTo>
                  <a:cubicBezTo>
                    <a:pt x="14351" y="909"/>
                    <a:pt x="10889" y="2393"/>
                    <a:pt x="8005" y="4262"/>
                  </a:cubicBezTo>
                  <a:cubicBezTo>
                    <a:pt x="5941" y="5651"/>
                    <a:pt x="-242" y="10152"/>
                    <a:pt x="7" y="12308"/>
                  </a:cubicBezTo>
                  <a:cubicBezTo>
                    <a:pt x="253" y="14368"/>
                    <a:pt x="7593" y="14320"/>
                    <a:pt x="9736" y="15470"/>
                  </a:cubicBezTo>
                  <a:cubicBezTo>
                    <a:pt x="11051" y="16138"/>
                    <a:pt x="20070" y="20617"/>
                    <a:pt x="19634" y="21592"/>
                  </a:cubicBezTo>
                  <a:cubicBezTo>
                    <a:pt x="21358" y="18002"/>
                    <a:pt x="21278" y="14173"/>
                    <a:pt x="21112" y="10440"/>
                  </a:cubicBezTo>
                  <a:cubicBezTo>
                    <a:pt x="21029" y="6848"/>
                    <a:pt x="20783" y="3113"/>
                    <a:pt x="18145" y="0"/>
                  </a:cubicBezTo>
                  <a:close/>
                  <a:moveTo>
                    <a:pt x="19634" y="21592"/>
                  </a:moveTo>
                  <a:cubicBezTo>
                    <a:pt x="19630" y="21594"/>
                    <a:pt x="19630" y="21598"/>
                    <a:pt x="19627" y="21600"/>
                  </a:cubicBezTo>
                  <a:cubicBezTo>
                    <a:pt x="19630" y="21598"/>
                    <a:pt x="19630" y="21594"/>
                    <a:pt x="19634" y="21592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50" name="Google Shape;3022;p33"/>
            <p:cNvSpPr/>
            <p:nvPr/>
          </p:nvSpPr>
          <p:spPr>
            <a:xfrm>
              <a:off x="6703340" y="1830984"/>
              <a:ext cx="94866" cy="184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9" h="21600" fill="norm" stroke="1" extrusionOk="0">
                  <a:moveTo>
                    <a:pt x="18433" y="0"/>
                  </a:moveTo>
                  <a:cubicBezTo>
                    <a:pt x="14673" y="873"/>
                    <a:pt x="12003" y="2764"/>
                    <a:pt x="9455" y="4654"/>
                  </a:cubicBezTo>
                  <a:cubicBezTo>
                    <a:pt x="7875" y="5818"/>
                    <a:pt x="6178" y="6981"/>
                    <a:pt x="4599" y="8145"/>
                  </a:cubicBezTo>
                  <a:cubicBezTo>
                    <a:pt x="838" y="10982"/>
                    <a:pt x="-2800" y="12799"/>
                    <a:pt x="3146" y="15272"/>
                  </a:cubicBezTo>
                  <a:cubicBezTo>
                    <a:pt x="5210" y="16073"/>
                    <a:pt x="16252" y="19926"/>
                    <a:pt x="15763" y="21600"/>
                  </a:cubicBezTo>
                  <a:cubicBezTo>
                    <a:pt x="17827" y="14472"/>
                    <a:pt x="18800" y="7271"/>
                    <a:pt x="1843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51" name="Google Shape;3023;p33"/>
            <p:cNvSpPr/>
            <p:nvPr/>
          </p:nvSpPr>
          <p:spPr>
            <a:xfrm>
              <a:off x="3372790" y="1635690"/>
              <a:ext cx="662998" cy="66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3" y="0"/>
                    <a:pt x="0" y="4839"/>
                    <a:pt x="0" y="10810"/>
                  </a:cubicBezTo>
                  <a:cubicBezTo>
                    <a:pt x="0" y="16762"/>
                    <a:pt x="4843" y="21600"/>
                    <a:pt x="10800" y="21600"/>
                  </a:cubicBezTo>
                  <a:cubicBezTo>
                    <a:pt x="16777" y="21600"/>
                    <a:pt x="21600" y="16762"/>
                    <a:pt x="21600" y="10810"/>
                  </a:cubicBezTo>
                  <a:cubicBezTo>
                    <a:pt x="21600" y="4839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CBABA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52" name="Google Shape;3024;p33"/>
            <p:cNvSpPr/>
            <p:nvPr/>
          </p:nvSpPr>
          <p:spPr>
            <a:xfrm>
              <a:off x="3681297" y="2015050"/>
              <a:ext cx="393998" cy="116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443" y="0"/>
                  </a:moveTo>
                  <a:cubicBezTo>
                    <a:pt x="307" y="0"/>
                    <a:pt x="186" y="251"/>
                    <a:pt x="98" y="928"/>
                  </a:cubicBezTo>
                  <a:cubicBezTo>
                    <a:pt x="-335" y="4145"/>
                    <a:pt x="767" y="10933"/>
                    <a:pt x="1401" y="13121"/>
                  </a:cubicBezTo>
                  <a:cubicBezTo>
                    <a:pt x="1869" y="14730"/>
                    <a:pt x="2435" y="15653"/>
                    <a:pt x="3036" y="16455"/>
                  </a:cubicBezTo>
                  <a:cubicBezTo>
                    <a:pt x="4105" y="17952"/>
                    <a:pt x="5240" y="18875"/>
                    <a:pt x="6374" y="18986"/>
                  </a:cubicBezTo>
                  <a:cubicBezTo>
                    <a:pt x="6583" y="19030"/>
                    <a:pt x="6792" y="19049"/>
                    <a:pt x="7000" y="19049"/>
                  </a:cubicBezTo>
                  <a:cubicBezTo>
                    <a:pt x="7926" y="19049"/>
                    <a:pt x="8847" y="18672"/>
                    <a:pt x="9747" y="18300"/>
                  </a:cubicBezTo>
                  <a:cubicBezTo>
                    <a:pt x="10881" y="17721"/>
                    <a:pt x="12017" y="17262"/>
                    <a:pt x="13152" y="16803"/>
                  </a:cubicBezTo>
                  <a:cubicBezTo>
                    <a:pt x="13820" y="16493"/>
                    <a:pt x="14502" y="16189"/>
                    <a:pt x="15179" y="16189"/>
                  </a:cubicBezTo>
                  <a:cubicBezTo>
                    <a:pt x="15519" y="16189"/>
                    <a:pt x="15857" y="16266"/>
                    <a:pt x="16190" y="16455"/>
                  </a:cubicBezTo>
                  <a:cubicBezTo>
                    <a:pt x="16958" y="16803"/>
                    <a:pt x="17693" y="17609"/>
                    <a:pt x="18327" y="19102"/>
                  </a:cubicBezTo>
                  <a:cubicBezTo>
                    <a:pt x="18728" y="20025"/>
                    <a:pt x="19095" y="21291"/>
                    <a:pt x="19528" y="21518"/>
                  </a:cubicBezTo>
                  <a:cubicBezTo>
                    <a:pt x="19602" y="21571"/>
                    <a:pt x="19675" y="21600"/>
                    <a:pt x="19748" y="21600"/>
                  </a:cubicBezTo>
                  <a:cubicBezTo>
                    <a:pt x="20305" y="21600"/>
                    <a:pt x="20825" y="20117"/>
                    <a:pt x="21031" y="18184"/>
                  </a:cubicBezTo>
                  <a:cubicBezTo>
                    <a:pt x="21265" y="15996"/>
                    <a:pt x="21130" y="13464"/>
                    <a:pt x="20797" y="11508"/>
                  </a:cubicBezTo>
                  <a:cubicBezTo>
                    <a:pt x="20497" y="9556"/>
                    <a:pt x="19996" y="8058"/>
                    <a:pt x="19429" y="6909"/>
                  </a:cubicBezTo>
                  <a:cubicBezTo>
                    <a:pt x="18527" y="4952"/>
                    <a:pt x="17526" y="3802"/>
                    <a:pt x="16490" y="3111"/>
                  </a:cubicBezTo>
                  <a:cubicBezTo>
                    <a:pt x="14959" y="1971"/>
                    <a:pt x="13406" y="1604"/>
                    <a:pt x="11840" y="1604"/>
                  </a:cubicBezTo>
                  <a:cubicBezTo>
                    <a:pt x="9142" y="1604"/>
                    <a:pt x="6409" y="2696"/>
                    <a:pt x="3704" y="2768"/>
                  </a:cubicBezTo>
                  <a:cubicBezTo>
                    <a:pt x="2969" y="2768"/>
                    <a:pt x="2202" y="2768"/>
                    <a:pt x="1501" y="1845"/>
                  </a:cubicBezTo>
                  <a:cubicBezTo>
                    <a:pt x="1194" y="1440"/>
                    <a:pt x="771" y="0"/>
                    <a:pt x="443" y="0"/>
                  </a:cubicBezTo>
                  <a:close/>
                </a:path>
              </a:pathLst>
            </a:custGeom>
            <a:solidFill>
              <a:srgbClr val="65B9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53" name="Google Shape;3025;p33"/>
            <p:cNvSpPr/>
            <p:nvPr/>
          </p:nvSpPr>
          <p:spPr>
            <a:xfrm>
              <a:off x="3432492" y="1625740"/>
              <a:ext cx="181613" cy="262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fill="norm" stroke="1" extrusionOk="0">
                  <a:moveTo>
                    <a:pt x="11401" y="0"/>
                  </a:moveTo>
                  <a:cubicBezTo>
                    <a:pt x="7791" y="2663"/>
                    <a:pt x="5807" y="6398"/>
                    <a:pt x="4038" y="9981"/>
                  </a:cubicBezTo>
                  <a:cubicBezTo>
                    <a:pt x="2126" y="13768"/>
                    <a:pt x="282" y="17607"/>
                    <a:pt x="0" y="21600"/>
                  </a:cubicBezTo>
                  <a:cubicBezTo>
                    <a:pt x="71" y="20525"/>
                    <a:pt x="9560" y="17761"/>
                    <a:pt x="10975" y="17351"/>
                  </a:cubicBezTo>
                  <a:cubicBezTo>
                    <a:pt x="11508" y="17183"/>
                    <a:pt x="12239" y="17136"/>
                    <a:pt x="13066" y="17136"/>
                  </a:cubicBezTo>
                  <a:cubicBezTo>
                    <a:pt x="14124" y="17136"/>
                    <a:pt x="15332" y="17213"/>
                    <a:pt x="16468" y="17213"/>
                  </a:cubicBezTo>
                  <a:cubicBezTo>
                    <a:pt x="18240" y="17213"/>
                    <a:pt x="19834" y="17026"/>
                    <a:pt x="20396" y="16072"/>
                  </a:cubicBezTo>
                  <a:cubicBezTo>
                    <a:pt x="21600" y="13923"/>
                    <a:pt x="18623" y="8139"/>
                    <a:pt x="17562" y="6347"/>
                  </a:cubicBezTo>
                  <a:cubicBezTo>
                    <a:pt x="16146" y="3890"/>
                    <a:pt x="14020" y="1689"/>
                    <a:pt x="11401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54" name="Google Shape;3026;p33"/>
            <p:cNvSpPr/>
            <p:nvPr/>
          </p:nvSpPr>
          <p:spPr>
            <a:xfrm>
              <a:off x="3485978" y="1664314"/>
              <a:ext cx="102476" cy="17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685" y="0"/>
                  </a:moveTo>
                  <a:cubicBezTo>
                    <a:pt x="4698" y="6973"/>
                    <a:pt x="1760" y="14176"/>
                    <a:pt x="0" y="21600"/>
                  </a:cubicBezTo>
                  <a:cubicBezTo>
                    <a:pt x="468" y="19802"/>
                    <a:pt x="12560" y="18299"/>
                    <a:pt x="14911" y="17852"/>
                  </a:cubicBezTo>
                  <a:cubicBezTo>
                    <a:pt x="21600" y="16652"/>
                    <a:pt x="19254" y="14101"/>
                    <a:pt x="17257" y="10649"/>
                  </a:cubicBezTo>
                  <a:cubicBezTo>
                    <a:pt x="16316" y="9150"/>
                    <a:pt x="15498" y="7726"/>
                    <a:pt x="14556" y="6224"/>
                  </a:cubicBezTo>
                  <a:cubicBezTo>
                    <a:pt x="13265" y="3899"/>
                    <a:pt x="11741" y="1499"/>
                    <a:pt x="8685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55" name="Google Shape;3027;p33"/>
            <p:cNvSpPr/>
            <p:nvPr/>
          </p:nvSpPr>
          <p:spPr>
            <a:xfrm>
              <a:off x="3271436" y="1732737"/>
              <a:ext cx="795558" cy="445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fill="norm" stroke="1" extrusionOk="0">
                  <a:moveTo>
                    <a:pt x="18748" y="0"/>
                  </a:moveTo>
                  <a:cubicBezTo>
                    <a:pt x="14292" y="0"/>
                    <a:pt x="9867" y="1793"/>
                    <a:pt x="5508" y="3585"/>
                  </a:cubicBezTo>
                  <a:lnTo>
                    <a:pt x="6304" y="3254"/>
                  </a:lnTo>
                  <a:cubicBezTo>
                    <a:pt x="5341" y="3404"/>
                    <a:pt x="2206" y="5243"/>
                    <a:pt x="1642" y="6690"/>
                  </a:cubicBezTo>
                  <a:cubicBezTo>
                    <a:pt x="879" y="8588"/>
                    <a:pt x="248" y="10728"/>
                    <a:pt x="50" y="13050"/>
                  </a:cubicBezTo>
                  <a:cubicBezTo>
                    <a:pt x="-133" y="15371"/>
                    <a:pt x="182" y="17932"/>
                    <a:pt x="1128" y="19560"/>
                  </a:cubicBezTo>
                  <a:cubicBezTo>
                    <a:pt x="1990" y="21006"/>
                    <a:pt x="3218" y="21489"/>
                    <a:pt x="4379" y="21578"/>
                  </a:cubicBezTo>
                  <a:cubicBezTo>
                    <a:pt x="4551" y="21594"/>
                    <a:pt x="4723" y="21600"/>
                    <a:pt x="4894" y="21600"/>
                  </a:cubicBezTo>
                  <a:cubicBezTo>
                    <a:pt x="7205" y="21600"/>
                    <a:pt x="9479" y="20364"/>
                    <a:pt x="11795" y="20223"/>
                  </a:cubicBezTo>
                  <a:cubicBezTo>
                    <a:pt x="11991" y="20209"/>
                    <a:pt x="12186" y="20204"/>
                    <a:pt x="12381" y="20204"/>
                  </a:cubicBezTo>
                  <a:cubicBezTo>
                    <a:pt x="13200" y="20204"/>
                    <a:pt x="14019" y="20299"/>
                    <a:pt x="14838" y="20299"/>
                  </a:cubicBezTo>
                  <a:cubicBezTo>
                    <a:pt x="15135" y="20299"/>
                    <a:pt x="15431" y="20286"/>
                    <a:pt x="15727" y="20253"/>
                  </a:cubicBezTo>
                  <a:cubicBezTo>
                    <a:pt x="17038" y="20103"/>
                    <a:pt x="18398" y="19529"/>
                    <a:pt x="19393" y="17963"/>
                  </a:cubicBezTo>
                  <a:cubicBezTo>
                    <a:pt x="18962" y="16848"/>
                    <a:pt x="18531" y="15702"/>
                    <a:pt x="18099" y="14557"/>
                  </a:cubicBezTo>
                  <a:cubicBezTo>
                    <a:pt x="17751" y="15249"/>
                    <a:pt x="17419" y="15912"/>
                    <a:pt x="17087" y="16576"/>
                  </a:cubicBezTo>
                  <a:cubicBezTo>
                    <a:pt x="16888" y="15853"/>
                    <a:pt x="16705" y="15129"/>
                    <a:pt x="16507" y="14376"/>
                  </a:cubicBezTo>
                  <a:cubicBezTo>
                    <a:pt x="15694" y="15129"/>
                    <a:pt x="14881" y="15853"/>
                    <a:pt x="14068" y="16576"/>
                  </a:cubicBezTo>
                  <a:cubicBezTo>
                    <a:pt x="13852" y="15943"/>
                    <a:pt x="13653" y="15280"/>
                    <a:pt x="13438" y="14616"/>
                  </a:cubicBezTo>
                  <a:cubicBezTo>
                    <a:pt x="13122" y="15159"/>
                    <a:pt x="12790" y="15672"/>
                    <a:pt x="12475" y="16214"/>
                  </a:cubicBezTo>
                  <a:cubicBezTo>
                    <a:pt x="11497" y="15068"/>
                    <a:pt x="10833" y="13139"/>
                    <a:pt x="10700" y="11060"/>
                  </a:cubicBezTo>
                  <a:cubicBezTo>
                    <a:pt x="11148" y="11603"/>
                    <a:pt x="11612" y="12146"/>
                    <a:pt x="12060" y="12688"/>
                  </a:cubicBezTo>
                  <a:cubicBezTo>
                    <a:pt x="12475" y="11332"/>
                    <a:pt x="12873" y="9975"/>
                    <a:pt x="13288" y="8588"/>
                  </a:cubicBezTo>
                  <a:cubicBezTo>
                    <a:pt x="13919" y="9343"/>
                    <a:pt x="14549" y="10096"/>
                    <a:pt x="15179" y="10820"/>
                  </a:cubicBezTo>
                  <a:cubicBezTo>
                    <a:pt x="15627" y="10006"/>
                    <a:pt x="15926" y="8891"/>
                    <a:pt x="15992" y="7745"/>
                  </a:cubicBezTo>
                  <a:cubicBezTo>
                    <a:pt x="16971" y="8468"/>
                    <a:pt x="17419" y="9131"/>
                    <a:pt x="18398" y="9855"/>
                  </a:cubicBezTo>
                  <a:lnTo>
                    <a:pt x="19509" y="7263"/>
                  </a:lnTo>
                  <a:cubicBezTo>
                    <a:pt x="19509" y="7263"/>
                    <a:pt x="19513" y="7262"/>
                    <a:pt x="19521" y="7262"/>
                  </a:cubicBezTo>
                  <a:cubicBezTo>
                    <a:pt x="19643" y="7262"/>
                    <a:pt x="20744" y="7290"/>
                    <a:pt x="20853" y="8257"/>
                  </a:cubicBezTo>
                  <a:cubicBezTo>
                    <a:pt x="21467" y="5636"/>
                    <a:pt x="21301" y="2470"/>
                    <a:pt x="20439" y="90"/>
                  </a:cubicBezTo>
                  <a:cubicBezTo>
                    <a:pt x="19874" y="29"/>
                    <a:pt x="19311" y="0"/>
                    <a:pt x="18748" y="0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56" name="Google Shape;3028;p33"/>
            <p:cNvSpPr/>
            <p:nvPr/>
          </p:nvSpPr>
          <p:spPr>
            <a:xfrm>
              <a:off x="3969574" y="1722995"/>
              <a:ext cx="98395" cy="67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8" h="21600" fill="norm" stroke="1" extrusionOk="0">
                  <a:moveTo>
                    <a:pt x="15689" y="0"/>
                  </a:moveTo>
                  <a:cubicBezTo>
                    <a:pt x="14670" y="0"/>
                    <a:pt x="13645" y="217"/>
                    <a:pt x="12760" y="325"/>
                  </a:cubicBezTo>
                  <a:cubicBezTo>
                    <a:pt x="10221" y="325"/>
                    <a:pt x="7553" y="525"/>
                    <a:pt x="5014" y="725"/>
                  </a:cubicBezTo>
                  <a:cubicBezTo>
                    <a:pt x="3995" y="725"/>
                    <a:pt x="2981" y="917"/>
                    <a:pt x="2091" y="1317"/>
                  </a:cubicBezTo>
                  <a:cubicBezTo>
                    <a:pt x="1072" y="1909"/>
                    <a:pt x="309" y="3101"/>
                    <a:pt x="58" y="4693"/>
                  </a:cubicBezTo>
                  <a:cubicBezTo>
                    <a:pt x="-198" y="6477"/>
                    <a:pt x="437" y="8262"/>
                    <a:pt x="1200" y="9854"/>
                  </a:cubicBezTo>
                  <a:cubicBezTo>
                    <a:pt x="2341" y="12630"/>
                    <a:pt x="3616" y="15414"/>
                    <a:pt x="5137" y="17598"/>
                  </a:cubicBezTo>
                  <a:cubicBezTo>
                    <a:pt x="6790" y="19783"/>
                    <a:pt x="8695" y="21367"/>
                    <a:pt x="10855" y="21567"/>
                  </a:cubicBezTo>
                  <a:cubicBezTo>
                    <a:pt x="11037" y="21592"/>
                    <a:pt x="11223" y="21600"/>
                    <a:pt x="11405" y="21600"/>
                  </a:cubicBezTo>
                  <a:cubicBezTo>
                    <a:pt x="14254" y="21600"/>
                    <a:pt x="16926" y="18749"/>
                    <a:pt x="18479" y="15014"/>
                  </a:cubicBezTo>
                  <a:cubicBezTo>
                    <a:pt x="19876" y="11246"/>
                    <a:pt x="21402" y="3301"/>
                    <a:pt x="18223" y="725"/>
                  </a:cubicBezTo>
                  <a:cubicBezTo>
                    <a:pt x="17454" y="167"/>
                    <a:pt x="16574" y="0"/>
                    <a:pt x="15689" y="0"/>
                  </a:cubicBezTo>
                  <a:close/>
                </a:path>
              </a:pathLst>
            </a:custGeom>
            <a:solidFill>
              <a:srgbClr val="352D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57" name="Google Shape;3029;p33"/>
            <p:cNvSpPr/>
            <p:nvPr/>
          </p:nvSpPr>
          <p:spPr>
            <a:xfrm>
              <a:off x="3415072" y="1868931"/>
              <a:ext cx="215839" cy="7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16883" y="0"/>
                  </a:moveTo>
                  <a:cubicBezTo>
                    <a:pt x="13716" y="563"/>
                    <a:pt x="1863" y="1696"/>
                    <a:pt x="0" y="1696"/>
                  </a:cubicBezTo>
                  <a:cubicBezTo>
                    <a:pt x="683" y="6793"/>
                    <a:pt x="5090" y="17740"/>
                    <a:pt x="5463" y="18683"/>
                  </a:cubicBezTo>
                  <a:cubicBezTo>
                    <a:pt x="6020" y="19817"/>
                    <a:pt x="6641" y="20570"/>
                    <a:pt x="7263" y="20950"/>
                  </a:cubicBezTo>
                  <a:cubicBezTo>
                    <a:pt x="7852" y="21402"/>
                    <a:pt x="8457" y="21600"/>
                    <a:pt x="9067" y="21600"/>
                  </a:cubicBezTo>
                  <a:cubicBezTo>
                    <a:pt x="10758" y="21600"/>
                    <a:pt x="12491" y="20062"/>
                    <a:pt x="14089" y="18120"/>
                  </a:cubicBezTo>
                  <a:cubicBezTo>
                    <a:pt x="15455" y="16606"/>
                    <a:pt x="16758" y="14720"/>
                    <a:pt x="17938" y="11890"/>
                  </a:cubicBezTo>
                  <a:cubicBezTo>
                    <a:pt x="18681" y="10003"/>
                    <a:pt x="21600" y="3393"/>
                    <a:pt x="2153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58" name="Google Shape;3030;p33"/>
            <p:cNvSpPr/>
            <p:nvPr/>
          </p:nvSpPr>
          <p:spPr>
            <a:xfrm>
              <a:off x="3538836" y="1877628"/>
              <a:ext cx="23036" cy="2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06" y="0"/>
                  </a:moveTo>
                  <a:cubicBezTo>
                    <a:pt x="4678" y="0"/>
                    <a:pt x="0" y="4683"/>
                    <a:pt x="0" y="10518"/>
                  </a:cubicBezTo>
                  <a:cubicBezTo>
                    <a:pt x="0" y="16353"/>
                    <a:pt x="4678" y="21600"/>
                    <a:pt x="10506" y="21600"/>
                  </a:cubicBezTo>
                  <a:cubicBezTo>
                    <a:pt x="16922" y="21600"/>
                    <a:pt x="21600" y="16353"/>
                    <a:pt x="21600" y="10518"/>
                  </a:cubicBezTo>
                  <a:cubicBezTo>
                    <a:pt x="21600" y="4683"/>
                    <a:pt x="16922" y="0"/>
                    <a:pt x="10506" y="0"/>
                  </a:cubicBezTo>
                  <a:close/>
                </a:path>
              </a:pathLst>
            </a:custGeom>
            <a:solidFill>
              <a:srgbClr val="352D2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59" name="Google Shape;3031;p33"/>
            <p:cNvSpPr/>
            <p:nvPr/>
          </p:nvSpPr>
          <p:spPr>
            <a:xfrm>
              <a:off x="3289459" y="1656844"/>
              <a:ext cx="159885" cy="27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1" h="21600" fill="norm" stroke="1" extrusionOk="0">
                  <a:moveTo>
                    <a:pt x="3132" y="0"/>
                  </a:moveTo>
                  <a:cubicBezTo>
                    <a:pt x="494" y="3120"/>
                    <a:pt x="162" y="6817"/>
                    <a:pt x="82" y="10417"/>
                  </a:cubicBezTo>
                  <a:cubicBezTo>
                    <a:pt x="-84" y="14204"/>
                    <a:pt x="-167" y="18040"/>
                    <a:pt x="1560" y="21588"/>
                  </a:cubicBezTo>
                  <a:cubicBezTo>
                    <a:pt x="1152" y="20649"/>
                    <a:pt x="10145" y="16174"/>
                    <a:pt x="11457" y="15456"/>
                  </a:cubicBezTo>
                  <a:cubicBezTo>
                    <a:pt x="13600" y="14352"/>
                    <a:pt x="20938" y="14352"/>
                    <a:pt x="21184" y="12288"/>
                  </a:cubicBezTo>
                  <a:cubicBezTo>
                    <a:pt x="21433" y="10177"/>
                    <a:pt x="15247" y="5616"/>
                    <a:pt x="13188" y="4271"/>
                  </a:cubicBezTo>
                  <a:cubicBezTo>
                    <a:pt x="10304" y="2401"/>
                    <a:pt x="6839" y="911"/>
                    <a:pt x="3132" y="0"/>
                  </a:cubicBezTo>
                  <a:close/>
                  <a:moveTo>
                    <a:pt x="1560" y="21588"/>
                  </a:moveTo>
                  <a:cubicBezTo>
                    <a:pt x="1560" y="21592"/>
                    <a:pt x="1564" y="21596"/>
                    <a:pt x="1564" y="21600"/>
                  </a:cubicBezTo>
                  <a:cubicBezTo>
                    <a:pt x="1564" y="21596"/>
                    <a:pt x="1560" y="21592"/>
                    <a:pt x="1560" y="21588"/>
                  </a:cubicBezTo>
                  <a:close/>
                </a:path>
              </a:pathLst>
            </a:custGeom>
            <a:solidFill>
              <a:srgbClr val="96DD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60" name="Google Shape;3032;p33"/>
            <p:cNvSpPr/>
            <p:nvPr/>
          </p:nvSpPr>
          <p:spPr>
            <a:xfrm>
              <a:off x="3324065" y="1692910"/>
              <a:ext cx="94697" cy="184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1" h="21600" fill="norm" stroke="1" extrusionOk="0">
                  <a:moveTo>
                    <a:pt x="40" y="0"/>
                  </a:moveTo>
                  <a:cubicBezTo>
                    <a:pt x="-201" y="7201"/>
                    <a:pt x="650" y="14472"/>
                    <a:pt x="2725" y="21600"/>
                  </a:cubicBezTo>
                  <a:cubicBezTo>
                    <a:pt x="2238" y="19856"/>
                    <a:pt x="13466" y="16073"/>
                    <a:pt x="15419" y="15272"/>
                  </a:cubicBezTo>
                  <a:cubicBezTo>
                    <a:pt x="21399" y="12802"/>
                    <a:pt x="17735" y="10908"/>
                    <a:pt x="13953" y="8145"/>
                  </a:cubicBezTo>
                  <a:cubicBezTo>
                    <a:pt x="12370" y="6981"/>
                    <a:pt x="10781" y="5747"/>
                    <a:pt x="9074" y="4581"/>
                  </a:cubicBezTo>
                  <a:cubicBezTo>
                    <a:pt x="6630" y="2764"/>
                    <a:pt x="3827" y="800"/>
                    <a:pt x="40" y="0"/>
                  </a:cubicBezTo>
                  <a:close/>
                </a:path>
              </a:pathLst>
            </a:custGeom>
            <a:solidFill>
              <a:srgbClr val="FDF3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61" name="Google Shape;3033;p33"/>
            <p:cNvSpPr/>
            <p:nvPr/>
          </p:nvSpPr>
          <p:spPr>
            <a:xfrm>
              <a:off x="4492911" y="2990269"/>
              <a:ext cx="32334" cy="74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229" y="7376"/>
                    <a:pt x="13295" y="1457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62" name="Google Shape;3034;p33"/>
            <p:cNvSpPr/>
            <p:nvPr/>
          </p:nvSpPr>
          <p:spPr>
            <a:xfrm>
              <a:off x="4553782" y="3020120"/>
              <a:ext cx="16935" cy="67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197"/>
                    <a:pt x="7166" y="1440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63" name="Google Shape;3035;p33"/>
            <p:cNvSpPr/>
            <p:nvPr/>
          </p:nvSpPr>
          <p:spPr>
            <a:xfrm>
              <a:off x="4614795" y="2945481"/>
              <a:ext cx="1881" cy="62210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64" name="Google Shape;3036;p33"/>
            <p:cNvSpPr/>
            <p:nvPr/>
          </p:nvSpPr>
          <p:spPr>
            <a:xfrm>
              <a:off x="4689377" y="2997739"/>
              <a:ext cx="16934" cy="69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621" y="7200"/>
                    <a:pt x="11789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65" name="Google Shape;3037;p33"/>
            <p:cNvSpPr/>
            <p:nvPr/>
          </p:nvSpPr>
          <p:spPr>
            <a:xfrm>
              <a:off x="4754751" y="3026962"/>
              <a:ext cx="1" cy="5348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66" name="Google Shape;3038;p33"/>
            <p:cNvSpPr/>
            <p:nvPr/>
          </p:nvSpPr>
          <p:spPr>
            <a:xfrm>
              <a:off x="4810091" y="3047490"/>
              <a:ext cx="1" cy="19275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67" name="Google Shape;3039;p33"/>
            <p:cNvSpPr/>
            <p:nvPr/>
          </p:nvSpPr>
          <p:spPr>
            <a:xfrm>
              <a:off x="5287058" y="3484696"/>
              <a:ext cx="16934" cy="51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607" y="7287"/>
                    <a:pt x="13150" y="1457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68" name="Google Shape;3040;p33"/>
            <p:cNvSpPr/>
            <p:nvPr/>
          </p:nvSpPr>
          <p:spPr>
            <a:xfrm>
              <a:off x="5340843" y="3436198"/>
              <a:ext cx="16935" cy="32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13" y="7343"/>
                    <a:pt x="9063" y="1466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69" name="Google Shape;3041;p33"/>
            <p:cNvSpPr/>
            <p:nvPr/>
          </p:nvSpPr>
          <p:spPr>
            <a:xfrm>
              <a:off x="5402796" y="3458580"/>
              <a:ext cx="1" cy="50380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70" name="Google Shape;3042;p33"/>
            <p:cNvSpPr/>
            <p:nvPr/>
          </p:nvSpPr>
          <p:spPr>
            <a:xfrm>
              <a:off x="5452574" y="3477853"/>
              <a:ext cx="1" cy="36094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71" name="Google Shape;3043;p33"/>
            <p:cNvSpPr/>
            <p:nvPr/>
          </p:nvSpPr>
          <p:spPr>
            <a:xfrm>
              <a:off x="5514756" y="3472891"/>
              <a:ext cx="1" cy="42910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72" name="Google Shape;3044;p33"/>
            <p:cNvSpPr/>
            <p:nvPr/>
          </p:nvSpPr>
          <p:spPr>
            <a:xfrm>
              <a:off x="6019163" y="2814275"/>
              <a:ext cx="1" cy="2611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73" name="Google Shape;3045;p33"/>
            <p:cNvSpPr/>
            <p:nvPr/>
          </p:nvSpPr>
          <p:spPr>
            <a:xfrm>
              <a:off x="6048002" y="2819863"/>
              <a:ext cx="16935" cy="44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86" y="7196"/>
                    <a:pt x="13458" y="14404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74" name="Google Shape;3046;p33"/>
            <p:cNvSpPr/>
            <p:nvPr/>
          </p:nvSpPr>
          <p:spPr>
            <a:xfrm>
              <a:off x="5976227" y="2854075"/>
              <a:ext cx="1" cy="29226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75" name="Google Shape;3047;p33"/>
            <p:cNvSpPr/>
            <p:nvPr/>
          </p:nvSpPr>
          <p:spPr>
            <a:xfrm>
              <a:off x="6107390" y="3073605"/>
              <a:ext cx="16935" cy="2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313" y="7354"/>
                    <a:pt x="15392" y="1424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76" name="Google Shape;3048;p33"/>
            <p:cNvSpPr/>
            <p:nvPr/>
          </p:nvSpPr>
          <p:spPr>
            <a:xfrm>
              <a:off x="6155986" y="3064908"/>
              <a:ext cx="1" cy="42911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77" name="Google Shape;3049;p33"/>
            <p:cNvSpPr/>
            <p:nvPr/>
          </p:nvSpPr>
          <p:spPr>
            <a:xfrm flipH="1">
              <a:off x="6202628" y="3059921"/>
              <a:ext cx="3736" cy="46645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78" name="Google Shape;3050;p33"/>
            <p:cNvSpPr/>
            <p:nvPr/>
          </p:nvSpPr>
          <p:spPr>
            <a:xfrm>
              <a:off x="6063925" y="3100975"/>
              <a:ext cx="3737" cy="34840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79" name="Google Shape;3051;p33"/>
            <p:cNvSpPr/>
            <p:nvPr/>
          </p:nvSpPr>
          <p:spPr>
            <a:xfrm>
              <a:off x="5528441" y="1776246"/>
              <a:ext cx="34214" cy="6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49" y="6980"/>
                    <a:pt x="15318" y="1418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80" name="Google Shape;3052;p33"/>
            <p:cNvSpPr/>
            <p:nvPr/>
          </p:nvSpPr>
          <p:spPr>
            <a:xfrm>
              <a:off x="5581543" y="1753238"/>
              <a:ext cx="16934" cy="5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003" y="7200"/>
                    <a:pt x="16191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81" name="Google Shape;3053;p33"/>
            <p:cNvSpPr/>
            <p:nvPr/>
          </p:nvSpPr>
          <p:spPr>
            <a:xfrm>
              <a:off x="5628500" y="1756973"/>
              <a:ext cx="16934" cy="7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104" y="6497"/>
                    <a:pt x="6208" y="12824"/>
                    <a:pt x="6208" y="19321"/>
                  </a:cubicBezTo>
                  <a:cubicBezTo>
                    <a:pt x="6208" y="20199"/>
                    <a:pt x="9313" y="2125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82" name="Google Shape;3054;p33"/>
            <p:cNvSpPr/>
            <p:nvPr/>
          </p:nvSpPr>
          <p:spPr>
            <a:xfrm>
              <a:off x="5685106" y="1781234"/>
              <a:ext cx="16935" cy="5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333" y="7035"/>
                    <a:pt x="21600" y="14312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83" name="Google Shape;3055;p33"/>
            <p:cNvSpPr/>
            <p:nvPr/>
          </p:nvSpPr>
          <p:spPr>
            <a:xfrm>
              <a:off x="5752577" y="1762561"/>
              <a:ext cx="16934" cy="3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14" y="7052"/>
                    <a:pt x="10857" y="1454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84" name="Google Shape;3056;p33"/>
            <p:cNvSpPr/>
            <p:nvPr/>
          </p:nvSpPr>
          <p:spPr>
            <a:xfrm>
              <a:off x="6192281" y="791102"/>
              <a:ext cx="16935" cy="5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05" y="7541"/>
                    <a:pt x="11789" y="1481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85" name="Google Shape;3057;p33"/>
            <p:cNvSpPr/>
            <p:nvPr/>
          </p:nvSpPr>
          <p:spPr>
            <a:xfrm>
              <a:off x="6264127" y="787994"/>
              <a:ext cx="16934" cy="62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434" y="7127"/>
                    <a:pt x="21600" y="1425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86" name="Google Shape;3058;p33"/>
            <p:cNvSpPr/>
            <p:nvPr/>
          </p:nvSpPr>
          <p:spPr>
            <a:xfrm>
              <a:off x="6325139" y="779298"/>
              <a:ext cx="1" cy="67173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87" name="Google Shape;3059;p33"/>
            <p:cNvSpPr/>
            <p:nvPr/>
          </p:nvSpPr>
          <p:spPr>
            <a:xfrm>
              <a:off x="6359978" y="767468"/>
              <a:ext cx="1" cy="39202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88" name="Google Shape;3060;p33"/>
            <p:cNvSpPr/>
            <p:nvPr/>
          </p:nvSpPr>
          <p:spPr>
            <a:xfrm>
              <a:off x="6380505" y="805413"/>
              <a:ext cx="26117" cy="56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474" y="7835"/>
                    <a:pt x="10282" y="15191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89" name="Google Shape;3061;p33"/>
            <p:cNvSpPr/>
            <p:nvPr/>
          </p:nvSpPr>
          <p:spPr>
            <a:xfrm>
              <a:off x="6128614" y="843360"/>
              <a:ext cx="22384" cy="65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393" y="6990"/>
                    <a:pt x="15601" y="1419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90" name="Google Shape;3062;p33"/>
            <p:cNvSpPr/>
            <p:nvPr/>
          </p:nvSpPr>
          <p:spPr>
            <a:xfrm>
              <a:off x="4489732" y="1458441"/>
              <a:ext cx="16934" cy="93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49" y="7202"/>
                    <a:pt x="10346" y="1454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91" name="Google Shape;3063;p33"/>
            <p:cNvSpPr/>
            <p:nvPr/>
          </p:nvSpPr>
          <p:spPr>
            <a:xfrm>
              <a:off x="4556570" y="1503230"/>
              <a:ext cx="16935" cy="58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0" y="0"/>
                  </a:moveTo>
                  <a:cubicBezTo>
                    <a:pt x="18496" y="7123"/>
                    <a:pt x="21600" y="14477"/>
                    <a:pt x="15392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92" name="Google Shape;3064;p33"/>
            <p:cNvSpPr/>
            <p:nvPr/>
          </p:nvSpPr>
          <p:spPr>
            <a:xfrm>
              <a:off x="4632214" y="1447865"/>
              <a:ext cx="1" cy="48526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93" name="Google Shape;3065;p33"/>
            <p:cNvSpPr/>
            <p:nvPr/>
          </p:nvSpPr>
          <p:spPr>
            <a:xfrm>
              <a:off x="4673268" y="1496388"/>
              <a:ext cx="1" cy="48500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94" name="Google Shape;3066;p33"/>
            <p:cNvSpPr/>
            <p:nvPr/>
          </p:nvSpPr>
          <p:spPr>
            <a:xfrm>
              <a:off x="6756786" y="79627"/>
              <a:ext cx="20503" cy="9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954" y="7341"/>
                    <a:pt x="9163" y="1468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95" name="Google Shape;3067;p33"/>
            <p:cNvSpPr/>
            <p:nvPr/>
          </p:nvSpPr>
          <p:spPr>
            <a:xfrm>
              <a:off x="6853808" y="103862"/>
              <a:ext cx="1" cy="7278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96" name="Google Shape;3068;p33"/>
            <p:cNvSpPr/>
            <p:nvPr/>
          </p:nvSpPr>
          <p:spPr>
            <a:xfrm>
              <a:off x="6912255" y="103862"/>
              <a:ext cx="1" cy="6531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97" name="Google Shape;3069;p33"/>
            <p:cNvSpPr/>
            <p:nvPr/>
          </p:nvSpPr>
          <p:spPr>
            <a:xfrm>
              <a:off x="6674215" y="131232"/>
              <a:ext cx="16934" cy="6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2" h="21600" fill="norm" stroke="1" extrusionOk="0">
                  <a:moveTo>
                    <a:pt x="776" y="0"/>
                  </a:moveTo>
                  <a:cubicBezTo>
                    <a:pt x="-2328" y="7340"/>
                    <a:pt x="3880" y="14466"/>
                    <a:pt x="19272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98" name="Google Shape;3070;p33"/>
            <p:cNvSpPr/>
            <p:nvPr/>
          </p:nvSpPr>
          <p:spPr>
            <a:xfrm>
              <a:off x="6577028" y="110705"/>
              <a:ext cx="3736" cy="34841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899" name="Google Shape;3071;p33"/>
            <p:cNvSpPr/>
            <p:nvPr/>
          </p:nvSpPr>
          <p:spPr>
            <a:xfrm>
              <a:off x="6497426" y="179755"/>
              <a:ext cx="19276" cy="5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897"/>
                    <a:pt x="7668" y="1553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00" name="Google Shape;3072;p33"/>
            <p:cNvSpPr/>
            <p:nvPr/>
          </p:nvSpPr>
          <p:spPr>
            <a:xfrm>
              <a:off x="1653122" y="2398196"/>
              <a:ext cx="22384" cy="7897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01" name="Google Shape;3073;p33"/>
            <p:cNvSpPr/>
            <p:nvPr/>
          </p:nvSpPr>
          <p:spPr>
            <a:xfrm>
              <a:off x="1721463" y="2356516"/>
              <a:ext cx="16935" cy="62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33" y="7127"/>
                    <a:pt x="14766" y="14473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02" name="Google Shape;3074;p33"/>
            <p:cNvSpPr/>
            <p:nvPr/>
          </p:nvSpPr>
          <p:spPr>
            <a:xfrm>
              <a:off x="1791799" y="2384511"/>
              <a:ext cx="1" cy="78978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03" name="Google Shape;3075;p33"/>
            <p:cNvSpPr/>
            <p:nvPr/>
          </p:nvSpPr>
          <p:spPr>
            <a:xfrm>
              <a:off x="1842310" y="2383884"/>
              <a:ext cx="16934" cy="86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30" h="21600" fill="norm" stroke="1" extrusionOk="0">
                  <a:moveTo>
                    <a:pt x="19122" y="0"/>
                  </a:moveTo>
                  <a:cubicBezTo>
                    <a:pt x="21600" y="7459"/>
                    <a:pt x="14970" y="14761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04" name="Google Shape;3076;p33"/>
            <p:cNvSpPr/>
            <p:nvPr/>
          </p:nvSpPr>
          <p:spPr>
            <a:xfrm>
              <a:off x="1913083" y="2349673"/>
              <a:ext cx="1" cy="69053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05" name="Google Shape;3077;p33"/>
            <p:cNvSpPr/>
            <p:nvPr/>
          </p:nvSpPr>
          <p:spPr>
            <a:xfrm>
              <a:off x="1944117" y="2398196"/>
              <a:ext cx="16934" cy="7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320" y="7314"/>
                    <a:pt x="12693" y="1462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06" name="Google Shape;3078;p33"/>
            <p:cNvSpPr/>
            <p:nvPr/>
          </p:nvSpPr>
          <p:spPr>
            <a:xfrm>
              <a:off x="0" y="2667477"/>
              <a:ext cx="19275" cy="7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7" fill="norm" stroke="1" extrusionOk="0">
                  <a:moveTo>
                    <a:pt x="0" y="0"/>
                  </a:moveTo>
                  <a:cubicBezTo>
                    <a:pt x="4185" y="6251"/>
                    <a:pt x="8371" y="12494"/>
                    <a:pt x="13229" y="18744"/>
                  </a:cubicBezTo>
                  <a:cubicBezTo>
                    <a:pt x="13932" y="19996"/>
                    <a:pt x="18117" y="21600"/>
                    <a:pt x="21600" y="20708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07" name="Google Shape;3079;p33"/>
            <p:cNvSpPr/>
            <p:nvPr/>
          </p:nvSpPr>
          <p:spPr>
            <a:xfrm>
              <a:off x="51630" y="2636399"/>
              <a:ext cx="4964" cy="55342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08" name="Google Shape;3080;p33"/>
            <p:cNvSpPr/>
            <p:nvPr/>
          </p:nvSpPr>
          <p:spPr>
            <a:xfrm flipH="1">
              <a:off x="116295" y="2609030"/>
              <a:ext cx="1" cy="113817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09" name="Google Shape;3081;p33"/>
            <p:cNvSpPr/>
            <p:nvPr/>
          </p:nvSpPr>
          <p:spPr>
            <a:xfrm>
              <a:off x="161541" y="2660634"/>
              <a:ext cx="16935" cy="8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02" h="21600" fill="norm" stroke="1" extrusionOk="0">
                  <a:moveTo>
                    <a:pt x="9811" y="0"/>
                  </a:moveTo>
                  <a:cubicBezTo>
                    <a:pt x="21600" y="7200"/>
                    <a:pt x="19621" y="14569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10" name="Google Shape;3082;p33"/>
            <p:cNvSpPr/>
            <p:nvPr/>
          </p:nvSpPr>
          <p:spPr>
            <a:xfrm>
              <a:off x="254369" y="2629556"/>
              <a:ext cx="17766" cy="7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9" h="21600" fill="norm" stroke="1" extrusionOk="0">
                  <a:moveTo>
                    <a:pt x="19522" y="0"/>
                  </a:moveTo>
                  <a:cubicBezTo>
                    <a:pt x="21600" y="7435"/>
                    <a:pt x="15337" y="1522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11" name="Google Shape;3083;p33"/>
            <p:cNvSpPr/>
            <p:nvPr/>
          </p:nvSpPr>
          <p:spPr>
            <a:xfrm>
              <a:off x="354499" y="2678054"/>
              <a:ext cx="1" cy="34215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12" name="Google Shape;3084;p33"/>
            <p:cNvSpPr/>
            <p:nvPr/>
          </p:nvSpPr>
          <p:spPr>
            <a:xfrm>
              <a:off x="1629488" y="3189299"/>
              <a:ext cx="4362" cy="69027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13" name="Google Shape;3085;p33"/>
            <p:cNvSpPr/>
            <p:nvPr/>
          </p:nvSpPr>
          <p:spPr>
            <a:xfrm>
              <a:off x="1695405" y="3216642"/>
              <a:ext cx="3737" cy="52261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14" name="Google Shape;3086;p33"/>
            <p:cNvSpPr/>
            <p:nvPr/>
          </p:nvSpPr>
          <p:spPr>
            <a:xfrm>
              <a:off x="1771299" y="3178722"/>
              <a:ext cx="1" cy="41657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15" name="Google Shape;3087;p33"/>
            <p:cNvSpPr/>
            <p:nvPr/>
          </p:nvSpPr>
          <p:spPr>
            <a:xfrm>
              <a:off x="3560799" y="3524522"/>
              <a:ext cx="16935" cy="7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37" h="21600" fill="norm" stroke="1" extrusionOk="0">
                  <a:moveTo>
                    <a:pt x="1241" y="0"/>
                  </a:moveTo>
                  <a:cubicBezTo>
                    <a:pt x="-2863" y="7195"/>
                    <a:pt x="3271" y="14770"/>
                    <a:pt x="18737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16" name="Google Shape;3088;p33"/>
            <p:cNvSpPr/>
            <p:nvPr/>
          </p:nvSpPr>
          <p:spPr>
            <a:xfrm>
              <a:off x="3657640" y="3529485"/>
              <a:ext cx="1" cy="98905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17" name="Google Shape;3089;p33"/>
            <p:cNvSpPr/>
            <p:nvPr/>
          </p:nvSpPr>
          <p:spPr>
            <a:xfrm>
              <a:off x="3746837" y="3519534"/>
              <a:ext cx="16934" cy="72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7" h="21600" fill="norm" stroke="1" extrusionOk="0">
                  <a:moveTo>
                    <a:pt x="10857" y="0"/>
                  </a:moveTo>
                  <a:cubicBezTo>
                    <a:pt x="21600" y="7203"/>
                    <a:pt x="16172" y="14405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18" name="Google Shape;3090;p33"/>
            <p:cNvSpPr/>
            <p:nvPr/>
          </p:nvSpPr>
          <p:spPr>
            <a:xfrm flipH="1">
              <a:off x="3108469" y="2260122"/>
              <a:ext cx="4963" cy="113817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19" name="Google Shape;3091;p33"/>
            <p:cNvSpPr/>
            <p:nvPr/>
          </p:nvSpPr>
          <p:spPr>
            <a:xfrm>
              <a:off x="3015183" y="2311753"/>
              <a:ext cx="1" cy="82712"/>
            </a:xfrm>
            <a:prstGeom prst="line">
              <a:avLst/>
            </a:pr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20" name="Google Shape;3092;p33"/>
            <p:cNvSpPr/>
            <p:nvPr/>
          </p:nvSpPr>
          <p:spPr>
            <a:xfrm>
              <a:off x="2936022" y="2301175"/>
              <a:ext cx="16935" cy="57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5" h="21600" fill="norm" stroke="1" extrusionOk="0">
                  <a:moveTo>
                    <a:pt x="2538" y="0"/>
                  </a:moveTo>
                  <a:cubicBezTo>
                    <a:pt x="-3315" y="7276"/>
                    <a:pt x="560" y="14551"/>
                    <a:pt x="18285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21" name="Google Shape;3093;p33"/>
            <p:cNvSpPr/>
            <p:nvPr/>
          </p:nvSpPr>
          <p:spPr>
            <a:xfrm>
              <a:off x="3156967" y="2322304"/>
              <a:ext cx="19723" cy="9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1" h="21600" fill="norm" stroke="1" extrusionOk="0">
                  <a:moveTo>
                    <a:pt x="18000" y="0"/>
                  </a:moveTo>
                  <a:cubicBezTo>
                    <a:pt x="21600" y="7335"/>
                    <a:pt x="15583" y="15081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22" name="Google Shape;3094;p33"/>
            <p:cNvSpPr/>
            <p:nvPr/>
          </p:nvSpPr>
          <p:spPr>
            <a:xfrm>
              <a:off x="385533" y="1026197"/>
              <a:ext cx="16935" cy="67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555" y="7330"/>
                    <a:pt x="14097" y="14469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23" name="Google Shape;3095;p33"/>
            <p:cNvSpPr/>
            <p:nvPr/>
          </p:nvSpPr>
          <p:spPr>
            <a:xfrm>
              <a:off x="470120" y="1036774"/>
              <a:ext cx="16935" cy="98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9" h="21600" fill="norm" stroke="1" extrusionOk="0">
                  <a:moveTo>
                    <a:pt x="18519" y="0"/>
                  </a:moveTo>
                  <a:cubicBezTo>
                    <a:pt x="21600" y="7382"/>
                    <a:pt x="15438" y="14764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24" name="Google Shape;3096;p33"/>
            <p:cNvSpPr/>
            <p:nvPr/>
          </p:nvSpPr>
          <p:spPr>
            <a:xfrm>
              <a:off x="257094" y="1109533"/>
              <a:ext cx="16934" cy="51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655" y="6512"/>
                    <a:pt x="19122" y="1405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25" name="Google Shape;3097;p33"/>
            <p:cNvSpPr/>
            <p:nvPr/>
          </p:nvSpPr>
          <p:spPr>
            <a:xfrm>
              <a:off x="290436" y="1026197"/>
              <a:ext cx="34841" cy="114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854" y="7394"/>
                    <a:pt x="11189" y="14674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ABD16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  <p:sp>
          <p:nvSpPr>
            <p:cNvPr id="3926" name="Google Shape;3098;p33"/>
            <p:cNvSpPr/>
            <p:nvPr/>
          </p:nvSpPr>
          <p:spPr>
            <a:xfrm rot="8997256">
              <a:off x="1846992" y="1395436"/>
              <a:ext cx="274023" cy="274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4400" y="7200"/>
                  </a:lnTo>
                  <a:lnTo>
                    <a:pt x="7200" y="7200"/>
                  </a:lnTo>
                  <a:lnTo>
                    <a:pt x="7200" y="144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 rtl="0">
                <a:defRPr sz="1800"/>
              </a:pPr>
            </a:p>
          </p:txBody>
        </p:sp>
      </p:grpSp>
      <p:sp>
        <p:nvSpPr>
          <p:cNvPr id="3928" name="Google Shape;3099;p33"/>
          <p:cNvSpPr/>
          <p:nvPr/>
        </p:nvSpPr>
        <p:spPr>
          <a:xfrm>
            <a:off x="9115300" y="1771667"/>
            <a:ext cx="1198001" cy="3824801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1219200" rtl="0">
              <a:defRPr b="1" sz="1800">
                <a:solidFill>
                  <a:srgbClr val="FF4015"/>
                </a:solidFill>
              </a:defRPr>
            </a:pPr>
            <a:r>
              <a:t>المهارات السابقة </a:t>
            </a:r>
          </a:p>
          <a:p>
            <a:pPr algn="ctr" defTabSz="1219200" rtl="0">
              <a:defRPr b="1" sz="1800"/>
            </a:pPr>
            <a:r>
              <a:t>النظير الجمعي </a:t>
            </a:r>
          </a:p>
          <a:p>
            <a:pPr algn="ctr" defTabSz="1219200" rtl="0">
              <a:defRPr b="1" sz="1800"/>
            </a:pPr>
            <a:r>
              <a:t>القيمة المطلقة</a:t>
            </a:r>
          </a:p>
          <a:p>
            <a:pPr algn="ctr" defTabSz="1219200" rtl="0">
              <a:defRPr b="1" sz="1800"/>
            </a:pPr>
            <a:r>
              <a:t>جمع الاعداد النسبية ذات المقامات المتشابهة وجمع الاعداد النسبية ذات المقامات المختلفة </a:t>
            </a:r>
          </a:p>
        </p:txBody>
      </p:sp>
      <p:sp>
        <p:nvSpPr>
          <p:cNvPr id="3929" name="Google Shape;3142;p33"/>
          <p:cNvSpPr txBox="1"/>
          <p:nvPr/>
        </p:nvSpPr>
        <p:spPr>
          <a:xfrm>
            <a:off x="6292332" y="5768695"/>
            <a:ext cx="1921187" cy="577560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rgbClr val="FFB2B2"/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 algn="ctr" defTabSz="1219200" rtl="0">
              <a:defRPr b="1" sz="2200">
                <a:solidFill>
                  <a:srgbClr val="FFFFFF"/>
                </a:solidFill>
              </a:defRPr>
            </a:lvl1pPr>
          </a:lstStyle>
          <a:p>
            <a:pPr/>
            <a:r>
              <a:t>١٠٫٥</a:t>
            </a:r>
          </a:p>
        </p:txBody>
      </p:sp>
      <p:sp>
        <p:nvSpPr>
          <p:cNvPr id="3930" name="Google Shape;2884;p32"/>
          <p:cNvSpPr/>
          <p:nvPr/>
        </p:nvSpPr>
        <p:spPr>
          <a:xfrm rot="2148686">
            <a:off x="9337578" y="1517613"/>
            <a:ext cx="748920" cy="64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600"/>
            </a:pPr>
          </a:p>
        </p:txBody>
      </p:sp>
      <p:grpSp>
        <p:nvGrpSpPr>
          <p:cNvPr id="3933" name="Google Shape;2901;p32"/>
          <p:cNvGrpSpPr/>
          <p:nvPr/>
        </p:nvGrpSpPr>
        <p:grpSpPr>
          <a:xfrm>
            <a:off x="7271784" y="1934769"/>
            <a:ext cx="515201" cy="515201"/>
            <a:chOff x="0" y="69865"/>
            <a:chExt cx="515200" cy="515200"/>
          </a:xfrm>
        </p:grpSpPr>
        <p:sp>
          <p:nvSpPr>
            <p:cNvPr id="3931" name="دائرة"/>
            <p:cNvSpPr/>
            <p:nvPr/>
          </p:nvSpPr>
          <p:spPr>
            <a:xfrm>
              <a:off x="0" y="69865"/>
              <a:ext cx="515201" cy="515201"/>
            </a:xfrm>
            <a:prstGeom prst="ellipse">
              <a:avLst/>
            </a:prstGeom>
            <a:solidFill>
              <a:srgbClr val="65B96D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200" rtl="0">
                <a:defRPr sz="22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932" name="٣…"/>
            <p:cNvSpPr/>
            <p:nvPr/>
          </p:nvSpPr>
          <p:spPr>
            <a:xfrm>
              <a:off x="88149" y="327465"/>
              <a:ext cx="3389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ctr">
              <a:spAutoFit/>
            </a:bodyPr>
            <a:lstStyle/>
            <a:p>
              <a:pPr algn="ctr" defTabSz="1219200" rtl="0">
                <a:defRPr b="1" sz="1200" u="sng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t>٣</a:t>
              </a:r>
            </a:p>
            <a:p>
              <a:pPr algn="ctr" defTabSz="1219200" rtl="0">
                <a:defRPr b="1" sz="1200"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t>٢</a:t>
              </a:r>
            </a:p>
          </p:txBody>
        </p:sp>
      </p:grpSp>
      <p:grpSp>
        <p:nvGrpSpPr>
          <p:cNvPr id="3936" name="Google Shape;2902;p32"/>
          <p:cNvGrpSpPr/>
          <p:nvPr/>
        </p:nvGrpSpPr>
        <p:grpSpPr>
          <a:xfrm>
            <a:off x="5838384" y="4021849"/>
            <a:ext cx="515201" cy="586908"/>
            <a:chOff x="0" y="-2220"/>
            <a:chExt cx="515200" cy="586906"/>
          </a:xfrm>
        </p:grpSpPr>
        <p:sp>
          <p:nvSpPr>
            <p:cNvPr id="3934" name="دائرة"/>
            <p:cNvSpPr/>
            <p:nvPr/>
          </p:nvSpPr>
          <p:spPr>
            <a:xfrm>
              <a:off x="0" y="33633"/>
              <a:ext cx="515201" cy="515201"/>
            </a:xfrm>
            <a:prstGeom prst="ellipse">
              <a:avLst/>
            </a:prstGeom>
            <a:solidFill>
              <a:srgbClr val="65B96D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200" rtl="0">
                <a:defRPr sz="22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935" name="٦"/>
            <p:cNvSpPr txBox="1"/>
            <p:nvPr/>
          </p:nvSpPr>
          <p:spPr>
            <a:xfrm>
              <a:off x="88149" y="-2221"/>
              <a:ext cx="338902" cy="586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ctr">
              <a:spAutoFit/>
            </a:bodyPr>
            <a:lstStyle>
              <a:lvl1pPr algn="ctr" defTabSz="1219200">
                <a:defRPr sz="22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3939" name="Google Shape;2903;p32"/>
          <p:cNvGrpSpPr/>
          <p:nvPr/>
        </p:nvGrpSpPr>
        <p:grpSpPr>
          <a:xfrm>
            <a:off x="3206272" y="4469567"/>
            <a:ext cx="515201" cy="586907"/>
            <a:chOff x="0" y="-2220"/>
            <a:chExt cx="515200" cy="586906"/>
          </a:xfrm>
        </p:grpSpPr>
        <p:sp>
          <p:nvSpPr>
            <p:cNvPr id="3937" name="دائرة"/>
            <p:cNvSpPr/>
            <p:nvPr/>
          </p:nvSpPr>
          <p:spPr>
            <a:xfrm>
              <a:off x="0" y="33633"/>
              <a:ext cx="515201" cy="515201"/>
            </a:xfrm>
            <a:prstGeom prst="ellipse">
              <a:avLst/>
            </a:prstGeom>
            <a:solidFill>
              <a:srgbClr val="65B96D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200" rtl="0">
                <a:defRPr sz="22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938" name="٢"/>
            <p:cNvSpPr txBox="1"/>
            <p:nvPr/>
          </p:nvSpPr>
          <p:spPr>
            <a:xfrm>
              <a:off x="88149" y="-2221"/>
              <a:ext cx="338902" cy="586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ctr">
              <a:spAutoFit/>
            </a:bodyPr>
            <a:lstStyle>
              <a:lvl1pPr algn="ctr" defTabSz="1219200">
                <a:defRPr sz="22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1" name="Google Shape;1731;p23"/>
          <p:cNvSpPr txBox="1"/>
          <p:nvPr/>
        </p:nvSpPr>
        <p:spPr>
          <a:xfrm>
            <a:off x="2496473" y="5723308"/>
            <a:ext cx="6866701" cy="5949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satOff val="-2192"/>
                <a:lumOff val="25784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722376" rtl="0">
              <a:defRPr b="1" sz="2370">
                <a:solidFill>
                  <a:schemeClr val="accent5">
                    <a:lumOff val="-8274"/>
                  </a:schemeClr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بقوة البدايات تكون روعه النهايات </a:t>
            </a:r>
          </a:p>
        </p:txBody>
      </p:sp>
      <p:sp>
        <p:nvSpPr>
          <p:cNvPr id="3942" name="تجميع"/>
          <p:cNvSpPr/>
          <p:nvPr/>
        </p:nvSpPr>
        <p:spPr>
          <a:xfrm rot="599">
            <a:off x="1632861" y="1618390"/>
            <a:ext cx="9264364" cy="3886509"/>
          </a:xfrm>
          <a:prstGeom prst="rect">
            <a:avLst/>
          </a:prstGeom>
          <a:solidFill>
            <a:srgbClr val="FDEFB3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aphicFrame>
        <p:nvGraphicFramePr>
          <p:cNvPr id="3943" name="الجدول"/>
          <p:cNvGraphicFramePr/>
          <p:nvPr/>
        </p:nvGraphicFramePr>
        <p:xfrm>
          <a:off x="10519519" y="2387428"/>
          <a:ext cx="8584714" cy="300889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{CF821DB8-F4EB-4A41-A1BA-3FCAFE7338EE}</a:tableStyleId>
              </a:tblPr>
              <a:tblGrid>
                <a:gridCol w="1110333"/>
                <a:gridCol w="1200498"/>
                <a:gridCol w="1226259"/>
                <a:gridCol w="2333997"/>
                <a:gridCol w="1875110"/>
                <a:gridCol w="1100840"/>
              </a:tblGrid>
              <a:tr h="454890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blipFill rotWithShape="1">
                            <a:blip r:embed="rId2"/>
                            <a:srcRect l="0" t="0" r="0" b="0"/>
                            <a:tile tx="0" ty="0" sx="100000" sy="100000" flip="none" algn="tl"/>
                          </a:blipFill>
                        </a:rPr>
                        <a:t>المشاركة</a:t>
                      </a:r>
                    </a:p>
                  </a:txBody>
                  <a:tcPr marL="0" marR="0" marT="0" marB="0" anchor="t" anchorCtr="0" horzOverflow="overflow"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blipFill rotWithShape="1">
                            <a:blip r:embed="rId2"/>
                            <a:srcRect l="0" t="0" r="0" b="0"/>
                            <a:tile tx="0" ty="0" sx="100000" sy="100000" flip="none" algn="tl"/>
                          </a:blipFill>
                        </a:rPr>
                        <a:t>الواجبات</a:t>
                      </a:r>
                    </a:p>
                  </a:txBody>
                  <a:tcPr marL="0" marR="0" marT="0" marB="0" anchor="t" anchorCtr="0" horzOverflow="overflow"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blipFill rotWithShape="1">
                            <a:blip r:embed="rId2"/>
                            <a:srcRect l="0" t="0" r="0" b="0"/>
                            <a:tile tx="0" ty="0" sx="100000" sy="100000" flip="none" algn="tl"/>
                          </a:blipFill>
                        </a:rPr>
                        <a:t>الاختبارات القصيرة</a:t>
                      </a:r>
                    </a:p>
                  </a:txBody>
                  <a:tcPr marL="0" marR="0" marT="0" marB="0" anchor="t" anchorCtr="0" horzOverflow="overflow"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blipFill rotWithShape="1">
                            <a:blip r:embed="rId2"/>
                            <a:srcRect l="0" t="0" r="0" b="0"/>
                            <a:tile tx="0" ty="0" sx="100000" sy="100000" flip="none" algn="tl"/>
                          </a:blipFill>
                        </a:rPr>
                        <a:t>المهام الادائية</a:t>
                      </a:r>
                    </a:p>
                  </a:txBody>
                  <a:tcPr marL="0" marR="0" marT="0" marB="0" anchor="t" anchorCtr="0" horzOverflow="overflow"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blipFill rotWithShape="1">
                            <a:blip r:embed="rId2"/>
                            <a:srcRect l="0" t="0" r="0" b="0"/>
                            <a:tile tx="0" ty="0" sx="100000" sy="100000" flip="none" algn="tl"/>
                          </a:blipFill>
                        </a:rPr>
                        <a:t>الاختبار النهائي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blipFill rotWithShape="1">
                            <a:blip r:embed="rId2"/>
                            <a:srcRect l="0" t="0" r="0" b="0"/>
                            <a:tile tx="0" ty="0" sx="100000" sy="100000" flip="none" algn="tl"/>
                          </a:blipFill>
                        </a:rPr>
                        <a:t>المجموع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DBD8"/>
                    </a:solidFill>
                  </a:tcPr>
                </a:tc>
              </a:tr>
              <a:tr h="2541740">
                <a:tc>
                  <a:txBody>
                    <a:bodyPr/>
                    <a:lstStyle/>
                    <a:p>
                      <a:pPr algn="ctr" rtl="0">
                        <a:defRPr sz="2500">
                          <a:solidFill>
                            <a:srgbClr val="E22400"/>
                          </a:solidFill>
                        </a:defRPr>
                      </a:pPr>
                      <a:r>
                        <a:t>١٠</a:t>
                      </a:r>
                    </a:p>
                  </a:txBody>
                  <a:tcPr marL="0" marR="0" marT="0" marB="0" anchor="t" anchorCtr="0" horzOverflow="overflow"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500">
                          <a:solidFill>
                            <a:srgbClr val="E22400"/>
                          </a:solidFill>
                        </a:defRPr>
                      </a:pPr>
                      <a:r>
                        <a:t>١٠</a:t>
                      </a:r>
                    </a:p>
                  </a:txBody>
                  <a:tcPr marL="0" marR="0" marT="0" marB="0" anchor="t" anchorCtr="0" horzOverflow="overflow"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500">
                          <a:solidFill>
                            <a:srgbClr val="E22400"/>
                          </a:solidFill>
                        </a:defRPr>
                      </a:pPr>
                      <a:r>
                        <a:t>٢٠</a:t>
                      </a:r>
                    </a:p>
                  </a:txBody>
                  <a:tcPr marL="0" marR="0" marT="0" marB="0" anchor="t" anchorCtr="0" horzOverflow="overflow"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500">
                          <a:solidFill>
                            <a:srgbClr val="E22400"/>
                          </a:solidFill>
                        </a:defRPr>
                      </a:pPr>
                      <a:r>
                        <a:t>٢٠</a:t>
                      </a:r>
                      <a:endParaRPr sz="1800"/>
                    </a:p>
                  </a:txBody>
                  <a:tcPr marL="0" marR="0" marT="0" marB="0" anchor="t" anchorCtr="0" horzOverflow="overflow"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2500">
                          <a:solidFill>
                            <a:srgbClr val="E22400"/>
                          </a:solidFill>
                        </a:defRPr>
                      </a:pPr>
                      <a:r>
                        <a:t>٤٠</a:t>
                      </a:r>
                      <a:endParaRPr sz="1800"/>
                    </a:p>
                  </a:txBody>
                  <a:tcPr marL="0" marR="0" marT="0" marB="0" anchor="t" anchorCtr="0" horzOverflow="overflow"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2500">
                          <a:solidFill>
                            <a:srgbClr val="E22400"/>
                          </a:solidFill>
                        </a:rPr>
                        <a:t>١٠٠</a:t>
                      </a:r>
                    </a:p>
                  </a:txBody>
                  <a:tcPr marL="0" marR="0" marT="0" marB="0" anchor="t" anchorCtr="0" horzOverflow="overflow">
                    <a:solidFill>
                      <a:srgbClr val="DFEED4"/>
                    </a:solidFill>
                  </a:tcPr>
                </a:tc>
              </a:tr>
            </a:tbl>
          </a:graphicData>
        </a:graphic>
      </p:graphicFrame>
      <p:pic>
        <p:nvPicPr>
          <p:cNvPr id="3944" name="Google Shape;1076;p40" descr="Google Shape;1076;p40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6139" y="646093"/>
            <a:ext cx="3217882" cy="91896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3945" name="Google Shape;1010;p30"/>
          <p:cNvSpPr txBox="1"/>
          <p:nvPr>
            <p:ph type="title" idx="4294967295"/>
          </p:nvPr>
        </p:nvSpPr>
        <p:spPr>
          <a:xfrm>
            <a:off x="2598998" y="1385965"/>
            <a:ext cx="7332164" cy="914134"/>
          </a:xfrm>
          <a:prstGeom prst="rect">
            <a:avLst/>
          </a:prstGeom>
        </p:spPr>
        <p:txBody>
          <a:bodyPr lIns="91424" tIns="91424" rIns="91424" bIns="91424" anchor="ctr"/>
          <a:lstStyle>
            <a:lvl1pPr algn="ctr" defTabSz="457200" rtl="0">
              <a:lnSpc>
                <a:spcPct val="80000"/>
              </a:lnSpc>
              <a:defRPr b="1" sz="2800">
                <a:solidFill>
                  <a:srgbClr val="B92D5D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حسب لائحة الطالب الجديدة و ستكون على فترتين</a:t>
            </a:r>
          </a:p>
        </p:txBody>
      </p:sp>
      <p:sp>
        <p:nvSpPr>
          <p:cNvPr id="3946" name="المشاركة الفعالة بالحصة وحل الاختبارات الدورية بالاضافة لاوراق العمل…"/>
          <p:cNvSpPr txBox="1"/>
          <p:nvPr/>
        </p:nvSpPr>
        <p:spPr>
          <a:xfrm>
            <a:off x="9421559" y="3131840"/>
            <a:ext cx="1104311" cy="2126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المشاركة الفعالة بالحصة وحل الاختبارات الدورية بالاضافة لاوراق العمل </a:t>
            </a:r>
          </a:p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التفاعلية  </a:t>
            </a:r>
          </a:p>
        </p:txBody>
      </p:sp>
      <p:sp>
        <p:nvSpPr>
          <p:cNvPr id="3947" name="حل الواجبات اليومية بالمنصة…"/>
          <p:cNvSpPr txBox="1"/>
          <p:nvPr/>
        </p:nvSpPr>
        <p:spPr>
          <a:xfrm>
            <a:off x="8208688" y="3193748"/>
            <a:ext cx="1047996" cy="185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حل الواجبات اليومية بالمنصة </a:t>
            </a:r>
          </a:p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وحل التدريبات الاضافية بالكتاب </a:t>
            </a:r>
          </a:p>
        </p:txBody>
      </p:sp>
      <p:sp>
        <p:nvSpPr>
          <p:cNvPr id="3948" name="ستكون الفترة الاولى في الاسبوع الخامس…"/>
          <p:cNvSpPr txBox="1"/>
          <p:nvPr/>
        </p:nvSpPr>
        <p:spPr>
          <a:xfrm>
            <a:off x="7085200" y="3265191"/>
            <a:ext cx="1057272" cy="185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ستكون الفترة الاولى في الاسبوع </a:t>
            </a:r>
            <a:r>
              <a:rPr u="sng">
                <a:solidFill>
                  <a:srgbClr val="E22400"/>
                </a:solidFill>
              </a:rPr>
              <a:t>الخامس</a:t>
            </a:r>
            <a:r>
              <a:t> </a:t>
            </a:r>
          </a:p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والفترة الثانية في الاسبوع </a:t>
            </a:r>
            <a:r>
              <a:rPr u="sng">
                <a:solidFill>
                  <a:srgbClr val="E22400"/>
                </a:solidFill>
              </a:rPr>
              <a:t>العاشر</a:t>
            </a:r>
            <a:r>
              <a:t> </a:t>
            </a:r>
          </a:p>
        </p:txBody>
      </p:sp>
      <p:sp>
        <p:nvSpPr>
          <p:cNvPr id="3949" name="مهمتين في هذا الفصل…"/>
          <p:cNvSpPr txBox="1"/>
          <p:nvPr/>
        </p:nvSpPr>
        <p:spPr>
          <a:xfrm>
            <a:off x="4668839" y="3330308"/>
            <a:ext cx="2313589" cy="1592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مهمتين في هذا الفصل </a:t>
            </a:r>
          </a:p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المهمة الاولى عليها </a:t>
            </a:r>
            <a:r>
              <a:rPr u="sng">
                <a:solidFill>
                  <a:srgbClr val="E22400"/>
                </a:solidFill>
              </a:rPr>
              <a:t>٢٠</a:t>
            </a:r>
            <a:r>
              <a:rPr u="sng"/>
              <a:t> درجة</a:t>
            </a:r>
          </a:p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المهمة الثانية </a:t>
            </a:r>
          </a:p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عليها </a:t>
            </a:r>
            <a:r>
              <a:rPr u="sng">
                <a:solidFill>
                  <a:srgbClr val="E22400"/>
                </a:solidFill>
              </a:rPr>
              <a:t>١٥ وخمس درجات</a:t>
            </a:r>
            <a:r>
              <a:rPr>
                <a:solidFill>
                  <a:srgbClr val="E22400"/>
                </a:solidFill>
              </a:rPr>
              <a:t> </a:t>
            </a:r>
            <a:r>
              <a:t>على دخول الاختبار الدولي بالمنصه ليكون المجموع ٢٠ </a:t>
            </a:r>
          </a:p>
        </p:txBody>
      </p:sp>
      <p:sp>
        <p:nvSpPr>
          <p:cNvPr id="3950" name="في هذا الفصل لابد ان يحصل الطالب في ورقة الاختبار على الدرجة الشرطية وهي ٨ درجات…"/>
          <p:cNvSpPr txBox="1"/>
          <p:nvPr/>
        </p:nvSpPr>
        <p:spPr>
          <a:xfrm>
            <a:off x="2802926" y="3306626"/>
            <a:ext cx="1822739" cy="196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535353"/>
                </a:solidFill>
              </a:defRPr>
            </a:pPr>
            <a:r>
              <a:rPr sz="1800"/>
              <a:t>في هذا الفصل لابد ان يحصل الطالب في ورقة الاختبار على الدرجة الشرطية </a:t>
            </a:r>
            <a:r>
              <a:rPr sz="1800" u="sng"/>
              <a:t>وهي</a:t>
            </a:r>
            <a:r>
              <a:rPr sz="1800" u="sng">
                <a:solidFill>
                  <a:srgbClr val="B51A00"/>
                </a:solidFill>
              </a:rPr>
              <a:t> ٨ درجات</a:t>
            </a:r>
            <a:r>
              <a:rPr u="sng"/>
              <a:t> </a:t>
            </a:r>
            <a:endParaRPr u="sng"/>
          </a:p>
          <a:p>
            <a:pPr algn="ctr" rtl="0">
              <a:defRPr b="1" sz="1800">
                <a:solidFill>
                  <a:srgbClr val="535353"/>
                </a:solidFill>
              </a:defRPr>
            </a:pPr>
            <a:r>
              <a:t>علمًا انه سيكون هناك سؤال مقالي لاتقل درجته عن ١٠ درجات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3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3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3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48" grpId="3"/>
      <p:bldP build="whole" bldLvl="1" animBg="1" rev="0" advAuto="0" spid="3947" grpId="2"/>
      <p:bldP build="whole" bldLvl="1" animBg="1" rev="0" advAuto="0" spid="3946" grpId="1"/>
      <p:bldP build="whole" bldLvl="1" animBg="1" rev="0" advAuto="0" spid="3949" grpId="4"/>
      <p:bldP build="whole" bldLvl="1" animBg="1" rev="0" advAuto="0" spid="3950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" name="Google Shape;1731;p23"/>
          <p:cNvSpPr txBox="1"/>
          <p:nvPr/>
        </p:nvSpPr>
        <p:spPr>
          <a:xfrm>
            <a:off x="2527719" y="5601604"/>
            <a:ext cx="6866702" cy="5949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satOff val="-2192"/>
                <a:lumOff val="25784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777240" rtl="0">
              <a:defRPr b="1" sz="238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الثالث </a:t>
            </a:r>
          </a:p>
        </p:txBody>
      </p:sp>
      <p:pic>
        <p:nvPicPr>
          <p:cNvPr id="3953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8350894" y="1136825"/>
            <a:ext cx="3016177" cy="113550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954" name="Google Shape;2884;p32"/>
          <p:cNvSpPr/>
          <p:nvPr/>
        </p:nvSpPr>
        <p:spPr>
          <a:xfrm rot="2148686">
            <a:off x="10041843" y="937901"/>
            <a:ext cx="625368" cy="333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CF737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955" name="Google Shape;9386;p64"/>
          <p:cNvSpPr/>
          <p:nvPr/>
        </p:nvSpPr>
        <p:spPr>
          <a:xfrm flipH="1">
            <a:off x="4785203" y="2638372"/>
            <a:ext cx="2167008" cy="2032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7" y="1"/>
                  <a:pt x="10576" y="38"/>
                  <a:pt x="10507" y="104"/>
                </a:cubicBezTo>
                <a:lnTo>
                  <a:pt x="8028" y="2591"/>
                </a:lnTo>
                <a:lnTo>
                  <a:pt x="8028" y="2588"/>
                </a:lnTo>
                <a:lnTo>
                  <a:pt x="6302" y="4319"/>
                </a:lnTo>
                <a:cubicBezTo>
                  <a:pt x="6229" y="4390"/>
                  <a:pt x="6136" y="4425"/>
                  <a:pt x="6042" y="4425"/>
                </a:cubicBezTo>
                <a:cubicBezTo>
                  <a:pt x="5947" y="4425"/>
                  <a:pt x="5851" y="4388"/>
                  <a:pt x="5778" y="4315"/>
                </a:cubicBezTo>
                <a:lnTo>
                  <a:pt x="5731" y="4268"/>
                </a:lnTo>
                <a:cubicBezTo>
                  <a:pt x="5586" y="4121"/>
                  <a:pt x="5450" y="3831"/>
                  <a:pt x="5428" y="3625"/>
                </a:cubicBezTo>
                <a:cubicBezTo>
                  <a:pt x="5428" y="3625"/>
                  <a:pt x="5373" y="3047"/>
                  <a:pt x="5017" y="2689"/>
                </a:cubicBezTo>
                <a:cubicBezTo>
                  <a:pt x="4701" y="2369"/>
                  <a:pt x="4285" y="2209"/>
                  <a:pt x="3869" y="2209"/>
                </a:cubicBezTo>
                <a:cubicBezTo>
                  <a:pt x="3463" y="2209"/>
                  <a:pt x="3057" y="2361"/>
                  <a:pt x="2743" y="2668"/>
                </a:cubicBezTo>
                <a:cubicBezTo>
                  <a:pt x="2107" y="3288"/>
                  <a:pt x="2088" y="4308"/>
                  <a:pt x="2701" y="4950"/>
                </a:cubicBezTo>
                <a:cubicBezTo>
                  <a:pt x="3057" y="5309"/>
                  <a:pt x="3634" y="5366"/>
                  <a:pt x="3634" y="5366"/>
                </a:cubicBezTo>
                <a:cubicBezTo>
                  <a:pt x="3839" y="5384"/>
                  <a:pt x="4127" y="5523"/>
                  <a:pt x="4274" y="5669"/>
                </a:cubicBezTo>
                <a:lnTo>
                  <a:pt x="4350" y="5743"/>
                </a:lnTo>
                <a:cubicBezTo>
                  <a:pt x="4495" y="5892"/>
                  <a:pt x="4495" y="6130"/>
                  <a:pt x="4350" y="6278"/>
                </a:cubicBezTo>
                <a:lnTo>
                  <a:pt x="2173" y="8462"/>
                </a:lnTo>
                <a:lnTo>
                  <a:pt x="159" y="10482"/>
                </a:lnTo>
                <a:lnTo>
                  <a:pt x="110" y="10533"/>
                </a:lnTo>
                <a:cubicBezTo>
                  <a:pt x="-37" y="10680"/>
                  <a:pt x="-37" y="10919"/>
                  <a:pt x="110" y="11066"/>
                </a:cubicBezTo>
                <a:lnTo>
                  <a:pt x="4351" y="15322"/>
                </a:lnTo>
                <a:cubicBezTo>
                  <a:pt x="4497" y="15470"/>
                  <a:pt x="4497" y="15708"/>
                  <a:pt x="4351" y="15856"/>
                </a:cubicBezTo>
                <a:lnTo>
                  <a:pt x="4347" y="15860"/>
                </a:lnTo>
                <a:cubicBezTo>
                  <a:pt x="4200" y="16008"/>
                  <a:pt x="3912" y="16144"/>
                  <a:pt x="3706" y="16162"/>
                </a:cubicBezTo>
                <a:cubicBezTo>
                  <a:pt x="3706" y="16162"/>
                  <a:pt x="3130" y="16220"/>
                  <a:pt x="2773" y="16578"/>
                </a:cubicBezTo>
                <a:cubicBezTo>
                  <a:pt x="2166" y="17196"/>
                  <a:pt x="2171" y="18192"/>
                  <a:pt x="2783" y="18806"/>
                </a:cubicBezTo>
                <a:cubicBezTo>
                  <a:pt x="3091" y="19115"/>
                  <a:pt x="3495" y="19270"/>
                  <a:pt x="3899" y="19270"/>
                </a:cubicBezTo>
                <a:cubicBezTo>
                  <a:pt x="4299" y="19270"/>
                  <a:pt x="4698" y="19120"/>
                  <a:pt x="5005" y="18817"/>
                </a:cubicBezTo>
                <a:cubicBezTo>
                  <a:pt x="5363" y="18458"/>
                  <a:pt x="5417" y="17882"/>
                  <a:pt x="5417" y="17882"/>
                </a:cubicBezTo>
                <a:cubicBezTo>
                  <a:pt x="5439" y="17673"/>
                  <a:pt x="5575" y="17383"/>
                  <a:pt x="5721" y="17237"/>
                </a:cubicBezTo>
                <a:lnTo>
                  <a:pt x="5722" y="17235"/>
                </a:lnTo>
                <a:cubicBezTo>
                  <a:pt x="5795" y="17164"/>
                  <a:pt x="5890" y="17125"/>
                  <a:pt x="5990" y="17125"/>
                </a:cubicBezTo>
                <a:cubicBezTo>
                  <a:pt x="6089" y="17125"/>
                  <a:pt x="6185" y="17164"/>
                  <a:pt x="6255" y="17235"/>
                </a:cubicBezTo>
                <a:lnTo>
                  <a:pt x="10496" y="21491"/>
                </a:lnTo>
                <a:cubicBezTo>
                  <a:pt x="10571" y="21564"/>
                  <a:pt x="10667" y="21600"/>
                  <a:pt x="10763" y="21600"/>
                </a:cubicBezTo>
                <a:cubicBezTo>
                  <a:pt x="10860" y="21600"/>
                  <a:pt x="10957" y="21564"/>
                  <a:pt x="11031" y="21491"/>
                </a:cubicBezTo>
                <a:lnTo>
                  <a:pt x="15273" y="17235"/>
                </a:lnTo>
                <a:cubicBezTo>
                  <a:pt x="15418" y="17086"/>
                  <a:pt x="15418" y="16849"/>
                  <a:pt x="15273" y="16700"/>
                </a:cubicBezTo>
                <a:lnTo>
                  <a:pt x="15222" y="16653"/>
                </a:lnTo>
                <a:cubicBezTo>
                  <a:pt x="15077" y="16507"/>
                  <a:pt x="14788" y="16369"/>
                  <a:pt x="14583" y="16349"/>
                </a:cubicBezTo>
                <a:cubicBezTo>
                  <a:pt x="14583" y="16349"/>
                  <a:pt x="14009" y="16294"/>
                  <a:pt x="13650" y="15935"/>
                </a:cubicBezTo>
                <a:cubicBezTo>
                  <a:pt x="13032" y="15318"/>
                  <a:pt x="13036" y="14314"/>
                  <a:pt x="13650" y="13696"/>
                </a:cubicBezTo>
                <a:cubicBezTo>
                  <a:pt x="13958" y="13387"/>
                  <a:pt x="14363" y="13232"/>
                  <a:pt x="14766" y="13232"/>
                </a:cubicBezTo>
                <a:cubicBezTo>
                  <a:pt x="15171" y="13232"/>
                  <a:pt x="15574" y="13387"/>
                  <a:pt x="15883" y="13696"/>
                </a:cubicBezTo>
                <a:cubicBezTo>
                  <a:pt x="16238" y="14054"/>
                  <a:pt x="16296" y="14634"/>
                  <a:pt x="16296" y="14634"/>
                </a:cubicBezTo>
                <a:cubicBezTo>
                  <a:pt x="16314" y="14838"/>
                  <a:pt x="16452" y="15128"/>
                  <a:pt x="16598" y="15275"/>
                </a:cubicBezTo>
                <a:lnTo>
                  <a:pt x="16644" y="15322"/>
                </a:lnTo>
                <a:cubicBezTo>
                  <a:pt x="16715" y="15392"/>
                  <a:pt x="16810" y="15431"/>
                  <a:pt x="16911" y="15431"/>
                </a:cubicBezTo>
                <a:cubicBezTo>
                  <a:pt x="17009" y="15431"/>
                  <a:pt x="17105" y="15392"/>
                  <a:pt x="17176" y="15322"/>
                </a:cubicBezTo>
                <a:lnTo>
                  <a:pt x="21417" y="11066"/>
                </a:lnTo>
                <a:cubicBezTo>
                  <a:pt x="21563" y="10918"/>
                  <a:pt x="21562" y="10680"/>
                  <a:pt x="21415" y="10533"/>
                </a:cubicBezTo>
                <a:lnTo>
                  <a:pt x="17848" y="6954"/>
                </a:lnTo>
                <a:lnTo>
                  <a:pt x="17175" y="6278"/>
                </a:lnTo>
                <a:cubicBezTo>
                  <a:pt x="17104" y="6207"/>
                  <a:pt x="17008" y="6168"/>
                  <a:pt x="16908" y="6168"/>
                </a:cubicBezTo>
                <a:cubicBezTo>
                  <a:pt x="16809" y="6168"/>
                  <a:pt x="16713" y="6207"/>
                  <a:pt x="16642" y="6278"/>
                </a:cubicBezTo>
                <a:lnTo>
                  <a:pt x="16598" y="6323"/>
                </a:lnTo>
                <a:cubicBezTo>
                  <a:pt x="16452" y="6470"/>
                  <a:pt x="16316" y="6759"/>
                  <a:pt x="16294" y="6968"/>
                </a:cubicBezTo>
                <a:cubicBezTo>
                  <a:pt x="16294" y="6968"/>
                  <a:pt x="16240" y="7544"/>
                  <a:pt x="15883" y="7903"/>
                </a:cubicBezTo>
                <a:cubicBezTo>
                  <a:pt x="15587" y="8200"/>
                  <a:pt x="15186" y="8366"/>
                  <a:pt x="14767" y="8366"/>
                </a:cubicBezTo>
                <a:cubicBezTo>
                  <a:pt x="14759" y="8366"/>
                  <a:pt x="14753" y="8365"/>
                  <a:pt x="14745" y="8365"/>
                </a:cubicBezTo>
                <a:cubicBezTo>
                  <a:pt x="14735" y="8365"/>
                  <a:pt x="14723" y="8368"/>
                  <a:pt x="14712" y="8368"/>
                </a:cubicBezTo>
                <a:cubicBezTo>
                  <a:pt x="14073" y="8368"/>
                  <a:pt x="13496" y="7981"/>
                  <a:pt x="13253" y="7390"/>
                </a:cubicBezTo>
                <a:cubicBezTo>
                  <a:pt x="13008" y="6797"/>
                  <a:pt x="13143" y="6116"/>
                  <a:pt x="13595" y="5664"/>
                </a:cubicBezTo>
                <a:cubicBezTo>
                  <a:pt x="13951" y="5306"/>
                  <a:pt x="14529" y="5250"/>
                  <a:pt x="14529" y="5250"/>
                </a:cubicBezTo>
                <a:cubicBezTo>
                  <a:pt x="14733" y="5231"/>
                  <a:pt x="15022" y="5093"/>
                  <a:pt x="15168" y="4946"/>
                </a:cubicBezTo>
                <a:lnTo>
                  <a:pt x="15245" y="4871"/>
                </a:lnTo>
                <a:cubicBezTo>
                  <a:pt x="15389" y="4725"/>
                  <a:pt x="15390" y="4491"/>
                  <a:pt x="15248" y="4343"/>
                </a:cubicBezTo>
                <a:lnTo>
                  <a:pt x="14764" y="3857"/>
                </a:lnTo>
                <a:lnTo>
                  <a:pt x="11029" y="111"/>
                </a:lnTo>
                <a:cubicBezTo>
                  <a:pt x="10958" y="41"/>
                  <a:pt x="10863" y="0"/>
                  <a:pt x="10763" y="0"/>
                </a:cubicBezTo>
                <a:close/>
              </a:path>
            </a:pathLst>
          </a:custGeom>
          <a:solidFill>
            <a:srgbClr val="FFECD4"/>
          </a:solidFill>
          <a:ln w="25400">
            <a:solidFill>
              <a:srgbClr val="FDC7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956" name="Google Shape;567;p53" descr="Google Shape;567;p5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1667091">
            <a:off x="6960746" y="1199108"/>
            <a:ext cx="1213386" cy="550410"/>
          </a:xfrm>
          <a:prstGeom prst="rect">
            <a:avLst/>
          </a:prstGeom>
          <a:ln w="12700">
            <a:miter lim="400000"/>
          </a:ln>
        </p:spPr>
      </p:pic>
      <p:sp>
        <p:nvSpPr>
          <p:cNvPr id="3957" name="Google Shape;9381;p64"/>
          <p:cNvSpPr/>
          <p:nvPr/>
        </p:nvSpPr>
        <p:spPr>
          <a:xfrm>
            <a:off x="5905439" y="1558553"/>
            <a:ext cx="2145274" cy="204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600" fill="norm" stroke="1" extrusionOk="0">
                <a:moveTo>
                  <a:pt x="10763" y="0"/>
                </a:moveTo>
                <a:cubicBezTo>
                  <a:pt x="10667" y="0"/>
                  <a:pt x="10571" y="37"/>
                  <a:pt x="10497" y="110"/>
                </a:cubicBezTo>
                <a:lnTo>
                  <a:pt x="6256" y="4366"/>
                </a:lnTo>
                <a:cubicBezTo>
                  <a:pt x="6185" y="4436"/>
                  <a:pt x="6090" y="4476"/>
                  <a:pt x="5990" y="4476"/>
                </a:cubicBezTo>
                <a:cubicBezTo>
                  <a:pt x="5889" y="4476"/>
                  <a:pt x="5794" y="4436"/>
                  <a:pt x="5725" y="4366"/>
                </a:cubicBezTo>
                <a:lnTo>
                  <a:pt x="5720" y="4362"/>
                </a:lnTo>
                <a:cubicBezTo>
                  <a:pt x="5574" y="4214"/>
                  <a:pt x="5438" y="3926"/>
                  <a:pt x="5419" y="3719"/>
                </a:cubicBezTo>
                <a:cubicBezTo>
                  <a:pt x="5419" y="3719"/>
                  <a:pt x="5362" y="3141"/>
                  <a:pt x="5005" y="2783"/>
                </a:cubicBezTo>
                <a:cubicBezTo>
                  <a:pt x="4695" y="2456"/>
                  <a:pt x="4279" y="2292"/>
                  <a:pt x="3863" y="2292"/>
                </a:cubicBezTo>
                <a:cubicBezTo>
                  <a:pt x="3460" y="2292"/>
                  <a:pt x="3056" y="2445"/>
                  <a:pt x="2748" y="2754"/>
                </a:cubicBezTo>
                <a:cubicBezTo>
                  <a:pt x="2121" y="3383"/>
                  <a:pt x="2133" y="4407"/>
                  <a:pt x="2773" y="5021"/>
                </a:cubicBezTo>
                <a:cubicBezTo>
                  <a:pt x="3132" y="5380"/>
                  <a:pt x="3706" y="5438"/>
                  <a:pt x="3706" y="5438"/>
                </a:cubicBezTo>
                <a:cubicBezTo>
                  <a:pt x="3911" y="5457"/>
                  <a:pt x="4199" y="5593"/>
                  <a:pt x="4346" y="5739"/>
                </a:cubicBezTo>
                <a:lnTo>
                  <a:pt x="4351" y="5744"/>
                </a:lnTo>
                <a:cubicBezTo>
                  <a:pt x="4497" y="5892"/>
                  <a:pt x="4497" y="6130"/>
                  <a:pt x="4351" y="6278"/>
                </a:cubicBezTo>
                <a:lnTo>
                  <a:pt x="109" y="10533"/>
                </a:lnTo>
                <a:cubicBezTo>
                  <a:pt x="-37" y="10680"/>
                  <a:pt x="-37" y="10919"/>
                  <a:pt x="109" y="11067"/>
                </a:cubicBezTo>
                <a:lnTo>
                  <a:pt x="4351" y="15323"/>
                </a:lnTo>
                <a:cubicBezTo>
                  <a:pt x="4378" y="15349"/>
                  <a:pt x="4410" y="15369"/>
                  <a:pt x="4444" y="15385"/>
                </a:cubicBezTo>
                <a:cubicBezTo>
                  <a:pt x="4498" y="15415"/>
                  <a:pt x="4556" y="15430"/>
                  <a:pt x="4616" y="15433"/>
                </a:cubicBezTo>
                <a:cubicBezTo>
                  <a:pt x="4717" y="15433"/>
                  <a:pt x="4812" y="15394"/>
                  <a:pt x="4883" y="15324"/>
                </a:cubicBezTo>
                <a:lnTo>
                  <a:pt x="4929" y="15277"/>
                </a:lnTo>
                <a:cubicBezTo>
                  <a:pt x="5075" y="15130"/>
                  <a:pt x="5211" y="14840"/>
                  <a:pt x="5233" y="14632"/>
                </a:cubicBezTo>
                <a:cubicBezTo>
                  <a:pt x="5233" y="14632"/>
                  <a:pt x="5288" y="14056"/>
                  <a:pt x="5644" y="13696"/>
                </a:cubicBezTo>
                <a:cubicBezTo>
                  <a:pt x="5781" y="13558"/>
                  <a:pt x="5942" y="13447"/>
                  <a:pt x="6119" y="13368"/>
                </a:cubicBezTo>
                <a:cubicBezTo>
                  <a:pt x="6329" y="13273"/>
                  <a:pt x="6550" y="13228"/>
                  <a:pt x="6768" y="13228"/>
                </a:cubicBezTo>
                <a:cubicBezTo>
                  <a:pt x="7274" y="13228"/>
                  <a:pt x="7766" y="13473"/>
                  <a:pt x="8068" y="13915"/>
                </a:cubicBezTo>
                <a:cubicBezTo>
                  <a:pt x="8500" y="14547"/>
                  <a:pt x="8419" y="15398"/>
                  <a:pt x="7876" y="15936"/>
                </a:cubicBezTo>
                <a:cubicBezTo>
                  <a:pt x="7641" y="16173"/>
                  <a:pt x="7312" y="16277"/>
                  <a:pt x="7115" y="16320"/>
                </a:cubicBezTo>
                <a:cubicBezTo>
                  <a:pt x="7032" y="16343"/>
                  <a:pt x="6947" y="16361"/>
                  <a:pt x="6861" y="16372"/>
                </a:cubicBezTo>
                <a:cubicBezTo>
                  <a:pt x="6825" y="16377"/>
                  <a:pt x="6790" y="16384"/>
                  <a:pt x="6756" y="16394"/>
                </a:cubicBezTo>
                <a:cubicBezTo>
                  <a:pt x="6588" y="16449"/>
                  <a:pt x="6408" y="16548"/>
                  <a:pt x="6304" y="16654"/>
                </a:cubicBezTo>
                <a:lnTo>
                  <a:pt x="6256" y="16700"/>
                </a:lnTo>
                <a:cubicBezTo>
                  <a:pt x="6108" y="16847"/>
                  <a:pt x="6108" y="17087"/>
                  <a:pt x="6256" y="17234"/>
                </a:cubicBezTo>
                <a:lnTo>
                  <a:pt x="7193" y="18174"/>
                </a:lnTo>
                <a:lnTo>
                  <a:pt x="10497" y="21489"/>
                </a:lnTo>
                <a:cubicBezTo>
                  <a:pt x="10567" y="21559"/>
                  <a:pt x="10663" y="21600"/>
                  <a:pt x="10761" y="21600"/>
                </a:cubicBezTo>
                <a:cubicBezTo>
                  <a:pt x="10860" y="21599"/>
                  <a:pt x="10954" y="21561"/>
                  <a:pt x="11025" y="21492"/>
                </a:cubicBezTo>
                <a:lnTo>
                  <a:pt x="13038" y="19473"/>
                </a:lnTo>
                <a:lnTo>
                  <a:pt x="15216" y="17287"/>
                </a:lnTo>
                <a:cubicBezTo>
                  <a:pt x="15360" y="17138"/>
                  <a:pt x="15360" y="16901"/>
                  <a:pt x="15216" y="16752"/>
                </a:cubicBezTo>
                <a:lnTo>
                  <a:pt x="15140" y="16678"/>
                </a:lnTo>
                <a:cubicBezTo>
                  <a:pt x="14993" y="16532"/>
                  <a:pt x="14705" y="16393"/>
                  <a:pt x="14499" y="16375"/>
                </a:cubicBezTo>
                <a:cubicBezTo>
                  <a:pt x="14499" y="16375"/>
                  <a:pt x="13923" y="16318"/>
                  <a:pt x="13567" y="15959"/>
                </a:cubicBezTo>
                <a:cubicBezTo>
                  <a:pt x="12970" y="15314"/>
                  <a:pt x="12996" y="14308"/>
                  <a:pt x="13624" y="13695"/>
                </a:cubicBezTo>
                <a:cubicBezTo>
                  <a:pt x="13938" y="13388"/>
                  <a:pt x="14345" y="13235"/>
                  <a:pt x="14751" y="13235"/>
                </a:cubicBezTo>
                <a:cubicBezTo>
                  <a:pt x="15160" y="13235"/>
                  <a:pt x="15568" y="13389"/>
                  <a:pt x="15882" y="13698"/>
                </a:cubicBezTo>
                <a:cubicBezTo>
                  <a:pt x="16239" y="14056"/>
                  <a:pt x="16294" y="14634"/>
                  <a:pt x="16294" y="14634"/>
                </a:cubicBezTo>
                <a:cubicBezTo>
                  <a:pt x="16315" y="14840"/>
                  <a:pt x="16450" y="15130"/>
                  <a:pt x="16597" y="15277"/>
                </a:cubicBezTo>
                <a:lnTo>
                  <a:pt x="16643" y="15324"/>
                </a:lnTo>
                <a:cubicBezTo>
                  <a:pt x="16716" y="15397"/>
                  <a:pt x="16812" y="15434"/>
                  <a:pt x="16908" y="15434"/>
                </a:cubicBezTo>
                <a:cubicBezTo>
                  <a:pt x="17001" y="15434"/>
                  <a:pt x="17095" y="15399"/>
                  <a:pt x="17167" y="15329"/>
                </a:cubicBezTo>
                <a:lnTo>
                  <a:pt x="18894" y="13596"/>
                </a:lnTo>
                <a:lnTo>
                  <a:pt x="21363" y="11118"/>
                </a:lnTo>
                <a:cubicBezTo>
                  <a:pt x="21366" y="11115"/>
                  <a:pt x="21370" y="11115"/>
                  <a:pt x="21374" y="11111"/>
                </a:cubicBezTo>
                <a:lnTo>
                  <a:pt x="21417" y="11068"/>
                </a:lnTo>
                <a:cubicBezTo>
                  <a:pt x="21563" y="10919"/>
                  <a:pt x="21563" y="10680"/>
                  <a:pt x="21417" y="10533"/>
                </a:cubicBezTo>
                <a:lnTo>
                  <a:pt x="17176" y="6278"/>
                </a:lnTo>
                <a:cubicBezTo>
                  <a:pt x="17029" y="6131"/>
                  <a:pt x="17029" y="5892"/>
                  <a:pt x="17176" y="5745"/>
                </a:cubicBezTo>
                <a:lnTo>
                  <a:pt x="17250" y="5667"/>
                </a:lnTo>
                <a:cubicBezTo>
                  <a:pt x="17396" y="5521"/>
                  <a:pt x="17687" y="5384"/>
                  <a:pt x="17892" y="5364"/>
                </a:cubicBezTo>
                <a:cubicBezTo>
                  <a:pt x="17892" y="5364"/>
                  <a:pt x="18466" y="5308"/>
                  <a:pt x="18826" y="4950"/>
                </a:cubicBezTo>
                <a:cubicBezTo>
                  <a:pt x="19459" y="4334"/>
                  <a:pt x="19467" y="3318"/>
                  <a:pt x="18844" y="2692"/>
                </a:cubicBezTo>
                <a:cubicBezTo>
                  <a:pt x="18535" y="2382"/>
                  <a:pt x="18131" y="2228"/>
                  <a:pt x="17727" y="2228"/>
                </a:cubicBezTo>
                <a:cubicBezTo>
                  <a:pt x="17314" y="2228"/>
                  <a:pt x="16903" y="2389"/>
                  <a:pt x="16593" y="2710"/>
                </a:cubicBezTo>
                <a:cubicBezTo>
                  <a:pt x="16237" y="3068"/>
                  <a:pt x="16180" y="3646"/>
                  <a:pt x="16180" y="3646"/>
                </a:cubicBezTo>
                <a:cubicBezTo>
                  <a:pt x="16160" y="3853"/>
                  <a:pt x="16025" y="4141"/>
                  <a:pt x="15879" y="4289"/>
                </a:cubicBezTo>
                <a:lnTo>
                  <a:pt x="15802" y="4365"/>
                </a:lnTo>
                <a:cubicBezTo>
                  <a:pt x="15729" y="4439"/>
                  <a:pt x="15633" y="4476"/>
                  <a:pt x="15536" y="4476"/>
                </a:cubicBezTo>
                <a:cubicBezTo>
                  <a:pt x="15440" y="4476"/>
                  <a:pt x="15344" y="4439"/>
                  <a:pt x="15270" y="4365"/>
                </a:cubicBezTo>
                <a:lnTo>
                  <a:pt x="11029" y="110"/>
                </a:lnTo>
                <a:cubicBezTo>
                  <a:pt x="10956" y="37"/>
                  <a:pt x="10860" y="0"/>
                  <a:pt x="10763" y="0"/>
                </a:cubicBezTo>
                <a:close/>
              </a:path>
            </a:pathLst>
          </a:custGeom>
          <a:solidFill>
            <a:srgbClr val="DFEED4"/>
          </a:solidFill>
          <a:ln w="25400">
            <a:solidFill>
              <a:srgbClr val="669D34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1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</a:p>
        </p:txBody>
      </p:sp>
      <p:sp>
        <p:nvSpPr>
          <p:cNvPr id="3958" name="الفصل السابع…"/>
          <p:cNvSpPr txBox="1"/>
          <p:nvPr/>
        </p:nvSpPr>
        <p:spPr>
          <a:xfrm>
            <a:off x="5192652" y="3409743"/>
            <a:ext cx="1536836" cy="939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السابع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المعادلات والمتباينات </a:t>
            </a:r>
          </a:p>
        </p:txBody>
      </p:sp>
      <p:sp>
        <p:nvSpPr>
          <p:cNvPr id="3959" name="Google Shape;9388;p64"/>
          <p:cNvSpPr/>
          <p:nvPr/>
        </p:nvSpPr>
        <p:spPr>
          <a:xfrm flipH="1">
            <a:off x="3752841" y="1764958"/>
            <a:ext cx="2104633" cy="184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4" y="0"/>
                  <a:pt x="10568" y="38"/>
                  <a:pt x="10497" y="109"/>
                </a:cubicBezTo>
                <a:lnTo>
                  <a:pt x="6257" y="4365"/>
                </a:lnTo>
                <a:cubicBezTo>
                  <a:pt x="6110" y="4513"/>
                  <a:pt x="6110" y="4752"/>
                  <a:pt x="6257" y="4901"/>
                </a:cubicBezTo>
                <a:lnTo>
                  <a:pt x="6302" y="4946"/>
                </a:lnTo>
                <a:cubicBezTo>
                  <a:pt x="6449" y="5092"/>
                  <a:pt x="6737" y="5228"/>
                  <a:pt x="6942" y="5248"/>
                </a:cubicBezTo>
                <a:cubicBezTo>
                  <a:pt x="6942" y="5248"/>
                  <a:pt x="7518" y="5306"/>
                  <a:pt x="7875" y="5663"/>
                </a:cubicBezTo>
                <a:cubicBezTo>
                  <a:pt x="8473" y="6284"/>
                  <a:pt x="8467" y="7271"/>
                  <a:pt x="7858" y="7882"/>
                </a:cubicBezTo>
                <a:cubicBezTo>
                  <a:pt x="7550" y="8192"/>
                  <a:pt x="7146" y="8348"/>
                  <a:pt x="6742" y="8348"/>
                </a:cubicBezTo>
                <a:cubicBezTo>
                  <a:pt x="6347" y="8348"/>
                  <a:pt x="5951" y="8199"/>
                  <a:pt x="5646" y="7903"/>
                </a:cubicBezTo>
                <a:cubicBezTo>
                  <a:pt x="5287" y="7543"/>
                  <a:pt x="5232" y="6967"/>
                  <a:pt x="5232" y="6967"/>
                </a:cubicBezTo>
                <a:cubicBezTo>
                  <a:pt x="5210" y="6760"/>
                  <a:pt x="5075" y="6471"/>
                  <a:pt x="4928" y="6325"/>
                </a:cubicBezTo>
                <a:lnTo>
                  <a:pt x="4884" y="6277"/>
                </a:lnTo>
                <a:cubicBezTo>
                  <a:pt x="4813" y="6207"/>
                  <a:pt x="4717" y="6168"/>
                  <a:pt x="4617" y="6167"/>
                </a:cubicBezTo>
                <a:cubicBezTo>
                  <a:pt x="4517" y="6167"/>
                  <a:pt x="4422" y="6207"/>
                  <a:pt x="4352" y="6277"/>
                </a:cubicBezTo>
                <a:lnTo>
                  <a:pt x="110" y="10533"/>
                </a:lnTo>
                <a:cubicBezTo>
                  <a:pt x="-37" y="10682"/>
                  <a:pt x="-37" y="10920"/>
                  <a:pt x="110" y="11067"/>
                </a:cubicBezTo>
                <a:lnTo>
                  <a:pt x="3873" y="14845"/>
                </a:lnTo>
                <a:lnTo>
                  <a:pt x="3871" y="14845"/>
                </a:lnTo>
                <a:lnTo>
                  <a:pt x="4354" y="15329"/>
                </a:lnTo>
                <a:cubicBezTo>
                  <a:pt x="4496" y="15478"/>
                  <a:pt x="4495" y="15713"/>
                  <a:pt x="4351" y="15859"/>
                </a:cubicBezTo>
                <a:lnTo>
                  <a:pt x="4275" y="15933"/>
                </a:lnTo>
                <a:cubicBezTo>
                  <a:pt x="4129" y="16080"/>
                  <a:pt x="3841" y="16219"/>
                  <a:pt x="3635" y="16237"/>
                </a:cubicBezTo>
                <a:cubicBezTo>
                  <a:pt x="3635" y="16237"/>
                  <a:pt x="3057" y="16293"/>
                  <a:pt x="2702" y="16651"/>
                </a:cubicBezTo>
                <a:cubicBezTo>
                  <a:pt x="2251" y="17104"/>
                  <a:pt x="2116" y="17785"/>
                  <a:pt x="2359" y="18377"/>
                </a:cubicBezTo>
                <a:cubicBezTo>
                  <a:pt x="2604" y="18969"/>
                  <a:pt x="3179" y="19355"/>
                  <a:pt x="3818" y="19355"/>
                </a:cubicBezTo>
                <a:cubicBezTo>
                  <a:pt x="3830" y="19355"/>
                  <a:pt x="3841" y="19352"/>
                  <a:pt x="3853" y="19352"/>
                </a:cubicBezTo>
                <a:cubicBezTo>
                  <a:pt x="3859" y="19352"/>
                  <a:pt x="3865" y="19353"/>
                  <a:pt x="3873" y="19353"/>
                </a:cubicBezTo>
                <a:cubicBezTo>
                  <a:pt x="3875" y="19353"/>
                  <a:pt x="3876" y="19353"/>
                  <a:pt x="3877" y="19353"/>
                </a:cubicBezTo>
                <a:cubicBezTo>
                  <a:pt x="4294" y="19353"/>
                  <a:pt x="4694" y="19186"/>
                  <a:pt x="4990" y="18891"/>
                </a:cubicBezTo>
                <a:cubicBezTo>
                  <a:pt x="5346" y="18531"/>
                  <a:pt x="5401" y="17955"/>
                  <a:pt x="5401" y="17955"/>
                </a:cubicBezTo>
                <a:cubicBezTo>
                  <a:pt x="5422" y="17747"/>
                  <a:pt x="5558" y="17457"/>
                  <a:pt x="5704" y="17311"/>
                </a:cubicBezTo>
                <a:lnTo>
                  <a:pt x="5748" y="17265"/>
                </a:lnTo>
                <a:cubicBezTo>
                  <a:pt x="5820" y="17195"/>
                  <a:pt x="5916" y="17155"/>
                  <a:pt x="6015" y="17155"/>
                </a:cubicBezTo>
                <a:cubicBezTo>
                  <a:pt x="6115" y="17155"/>
                  <a:pt x="6211" y="17195"/>
                  <a:pt x="6281" y="17265"/>
                </a:cubicBezTo>
                <a:lnTo>
                  <a:pt x="6955" y="17941"/>
                </a:lnTo>
                <a:lnTo>
                  <a:pt x="6955" y="17937"/>
                </a:lnTo>
                <a:lnTo>
                  <a:pt x="10496" y="21491"/>
                </a:lnTo>
                <a:cubicBezTo>
                  <a:pt x="10567" y="21561"/>
                  <a:pt x="10663" y="21600"/>
                  <a:pt x="10763" y="21600"/>
                </a:cubicBezTo>
                <a:cubicBezTo>
                  <a:pt x="10857" y="21599"/>
                  <a:pt x="10949" y="21563"/>
                  <a:pt x="11018" y="21498"/>
                </a:cubicBezTo>
                <a:cubicBezTo>
                  <a:pt x="11021" y="21494"/>
                  <a:pt x="11025" y="21493"/>
                  <a:pt x="11029" y="21491"/>
                </a:cubicBezTo>
                <a:lnTo>
                  <a:pt x="14594" y="17913"/>
                </a:lnTo>
                <a:lnTo>
                  <a:pt x="15269" y="17235"/>
                </a:lnTo>
                <a:cubicBezTo>
                  <a:pt x="15304" y="17201"/>
                  <a:pt x="15345" y="17174"/>
                  <a:pt x="15391" y="17155"/>
                </a:cubicBezTo>
                <a:cubicBezTo>
                  <a:pt x="15436" y="17136"/>
                  <a:pt x="15485" y="17127"/>
                  <a:pt x="15532" y="17127"/>
                </a:cubicBezTo>
                <a:cubicBezTo>
                  <a:pt x="15630" y="17127"/>
                  <a:pt x="15727" y="17166"/>
                  <a:pt x="15799" y="17239"/>
                </a:cubicBezTo>
                <a:lnTo>
                  <a:pt x="15845" y="17286"/>
                </a:lnTo>
                <a:cubicBezTo>
                  <a:pt x="15848" y="17288"/>
                  <a:pt x="15850" y="17291"/>
                  <a:pt x="15852" y="17294"/>
                </a:cubicBezTo>
                <a:cubicBezTo>
                  <a:pt x="15979" y="17450"/>
                  <a:pt x="16090" y="17698"/>
                  <a:pt x="16109" y="17882"/>
                </a:cubicBezTo>
                <a:cubicBezTo>
                  <a:pt x="16109" y="17882"/>
                  <a:pt x="16158" y="18353"/>
                  <a:pt x="16429" y="18708"/>
                </a:cubicBezTo>
                <a:cubicBezTo>
                  <a:pt x="16470" y="18767"/>
                  <a:pt x="16514" y="18823"/>
                  <a:pt x="16564" y="18874"/>
                </a:cubicBezTo>
                <a:cubicBezTo>
                  <a:pt x="16876" y="19191"/>
                  <a:pt x="17286" y="19349"/>
                  <a:pt x="17696" y="19349"/>
                </a:cubicBezTo>
                <a:cubicBezTo>
                  <a:pt x="18102" y="19349"/>
                  <a:pt x="18508" y="19194"/>
                  <a:pt x="18818" y="18883"/>
                </a:cubicBezTo>
                <a:cubicBezTo>
                  <a:pt x="19441" y="18259"/>
                  <a:pt x="19438" y="17244"/>
                  <a:pt x="18810" y="16623"/>
                </a:cubicBezTo>
                <a:cubicBezTo>
                  <a:pt x="18763" y="16575"/>
                  <a:pt x="18710" y="16532"/>
                  <a:pt x="18655" y="16494"/>
                </a:cubicBezTo>
                <a:cubicBezTo>
                  <a:pt x="18300" y="16214"/>
                  <a:pt x="17822" y="16163"/>
                  <a:pt x="17822" y="16163"/>
                </a:cubicBezTo>
                <a:cubicBezTo>
                  <a:pt x="17629" y="16145"/>
                  <a:pt x="17370" y="16025"/>
                  <a:pt x="17216" y="15889"/>
                </a:cubicBezTo>
                <a:lnTo>
                  <a:pt x="17179" y="15853"/>
                </a:lnTo>
                <a:cubicBezTo>
                  <a:pt x="17033" y="15707"/>
                  <a:pt x="17032" y="15470"/>
                  <a:pt x="17177" y="15323"/>
                </a:cubicBezTo>
                <a:lnTo>
                  <a:pt x="18433" y="14061"/>
                </a:lnTo>
                <a:lnTo>
                  <a:pt x="21417" y="11068"/>
                </a:lnTo>
                <a:cubicBezTo>
                  <a:pt x="21420" y="11065"/>
                  <a:pt x="21420" y="11061"/>
                  <a:pt x="21424" y="11058"/>
                </a:cubicBezTo>
                <a:cubicBezTo>
                  <a:pt x="21563" y="10911"/>
                  <a:pt x="21560" y="10679"/>
                  <a:pt x="21417" y="10533"/>
                </a:cubicBezTo>
                <a:lnTo>
                  <a:pt x="17175" y="6277"/>
                </a:lnTo>
                <a:cubicBezTo>
                  <a:pt x="17106" y="6208"/>
                  <a:pt x="17012" y="6168"/>
                  <a:pt x="16914" y="6168"/>
                </a:cubicBezTo>
                <a:cubicBezTo>
                  <a:pt x="16913" y="6168"/>
                  <a:pt x="16912" y="6168"/>
                  <a:pt x="16910" y="6168"/>
                </a:cubicBezTo>
                <a:cubicBezTo>
                  <a:pt x="16810" y="6168"/>
                  <a:pt x="16715" y="6207"/>
                  <a:pt x="16644" y="6277"/>
                </a:cubicBezTo>
                <a:lnTo>
                  <a:pt x="16597" y="6325"/>
                </a:lnTo>
                <a:cubicBezTo>
                  <a:pt x="16451" y="6471"/>
                  <a:pt x="16314" y="6762"/>
                  <a:pt x="16296" y="6969"/>
                </a:cubicBezTo>
                <a:cubicBezTo>
                  <a:pt x="16296" y="6969"/>
                  <a:pt x="16239" y="7546"/>
                  <a:pt x="15883" y="7906"/>
                </a:cubicBezTo>
                <a:cubicBezTo>
                  <a:pt x="15573" y="8220"/>
                  <a:pt x="15165" y="8377"/>
                  <a:pt x="14758" y="8377"/>
                </a:cubicBezTo>
                <a:cubicBezTo>
                  <a:pt x="14353" y="8377"/>
                  <a:pt x="13950" y="8222"/>
                  <a:pt x="13642" y="7913"/>
                </a:cubicBezTo>
                <a:cubicBezTo>
                  <a:pt x="13022" y="7291"/>
                  <a:pt x="13025" y="6282"/>
                  <a:pt x="13649" y="5665"/>
                </a:cubicBezTo>
                <a:cubicBezTo>
                  <a:pt x="14007" y="5307"/>
                  <a:pt x="14583" y="5250"/>
                  <a:pt x="14583" y="5250"/>
                </a:cubicBezTo>
                <a:cubicBezTo>
                  <a:pt x="14788" y="5231"/>
                  <a:pt x="15077" y="5095"/>
                  <a:pt x="15222" y="4948"/>
                </a:cubicBezTo>
                <a:lnTo>
                  <a:pt x="15272" y="4901"/>
                </a:lnTo>
                <a:cubicBezTo>
                  <a:pt x="15418" y="4752"/>
                  <a:pt x="15418" y="4513"/>
                  <a:pt x="15272" y="4365"/>
                </a:cubicBezTo>
                <a:lnTo>
                  <a:pt x="11030" y="109"/>
                </a:lnTo>
                <a:cubicBezTo>
                  <a:pt x="10959" y="39"/>
                  <a:pt x="10863" y="0"/>
                  <a:pt x="10763" y="0"/>
                </a:cubicBezTo>
                <a:close/>
              </a:path>
            </a:pathLst>
          </a:custGeom>
          <a:solidFill>
            <a:srgbClr val="FEFCDD"/>
          </a:solidFill>
          <a:ln w="25400">
            <a:solidFill>
              <a:srgbClr val="F5EC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0" name="الفصل الثامن…"/>
          <p:cNvSpPr txBox="1"/>
          <p:nvPr/>
        </p:nvSpPr>
        <p:spPr>
          <a:xfrm>
            <a:off x="4200051" y="2507148"/>
            <a:ext cx="1210213" cy="571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الثامن 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الدوال الخطية </a:t>
            </a:r>
          </a:p>
        </p:txBody>
      </p:sp>
      <p:sp>
        <p:nvSpPr>
          <p:cNvPr id="3961" name="الفصل السادس…"/>
          <p:cNvSpPr txBox="1"/>
          <p:nvPr/>
        </p:nvSpPr>
        <p:spPr>
          <a:xfrm>
            <a:off x="6209658" y="2110620"/>
            <a:ext cx="1536836" cy="939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السادس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المساحة والحجم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3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58" grpId="4"/>
      <p:bldP build="whole" bldLvl="1" animBg="1" rev="0" advAuto="0" spid="3961" grpId="2"/>
      <p:bldP build="whole" bldLvl="1" animBg="1" rev="0" advAuto="0" spid="3955" grpId="3"/>
      <p:bldP build="whole" bldLvl="1" animBg="1" rev="0" advAuto="0" spid="3960" grpId="6"/>
      <p:bldP build="whole" bldLvl="1" animBg="1" rev="0" advAuto="0" spid="3959" grpId="5"/>
      <p:bldP build="whole" bldLvl="1" animBg="1" rev="0" advAuto="0" spid="395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