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3" r:id="rId2"/>
    <p:sldId id="294" r:id="rId3"/>
    <p:sldId id="432" r:id="rId4"/>
    <p:sldId id="434" r:id="rId5"/>
    <p:sldId id="259" r:id="rId6"/>
    <p:sldId id="445" r:id="rId7"/>
    <p:sldId id="433" r:id="rId8"/>
    <p:sldId id="285" r:id="rId9"/>
    <p:sldId id="286" r:id="rId10"/>
    <p:sldId id="415" r:id="rId11"/>
    <p:sldId id="444" r:id="rId12"/>
    <p:sldId id="297" r:id="rId13"/>
  </p:sldIdLst>
  <p:sldSz cx="12192000" cy="6858000"/>
  <p:notesSz cx="6858000" cy="9144000"/>
  <p:embeddedFontLst>
    <p:embeddedFont>
      <p:font typeface="Calibri Light" pitchFamily="34" charset="0"/>
      <p:regular r:id="rId16"/>
      <p:italic r:id="rId17"/>
    </p:embeddedFont>
    <p:embeddedFont>
      <p:font typeface="굴림체" charset="-127"/>
      <p:regular r:id="rId18"/>
    </p:embeddedFont>
    <p:embeddedFont>
      <p:font typeface="Tahoma" pitchFamily="34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omic Sans MS" pitchFamily="66" charset="0"/>
      <p:regular r:id="rId25"/>
      <p:bold r:id="rId26"/>
      <p:italic r:id="rId27"/>
      <p:boldItalic r:id="rId28"/>
    </p:embeddedFont>
    <p:embeddedFont>
      <p:font typeface="맑은 고딕" pitchFamily="34" charset="-127"/>
      <p:regular r:id="rId29"/>
      <p:bold r:id="rId30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hyperlink" Target="https://learningapps.org/display?v=pxtfnm74n2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655840" y="1700808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7BF995-C7C5-41C8-8387-8990A86D8EEB}"/>
              </a:ext>
            </a:extLst>
          </p:cNvPr>
          <p:cNvSpPr/>
          <p:nvPr/>
        </p:nvSpPr>
        <p:spPr>
          <a:xfrm>
            <a:off x="5155591" y="3014637"/>
            <a:ext cx="5762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Form, meaning &amp;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D1D80A-2351-DA29-C949-DF679212C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721708" y="1258861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71CDD7-C0B2-AD7F-C28F-52A5B6F2CA2C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5174716" y="3645024"/>
            <a:ext cx="3505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220 (J)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22"/>
          <a:stretch/>
        </p:blipFill>
        <p:spPr bwMode="auto">
          <a:xfrm>
            <a:off x="1343472" y="1268760"/>
            <a:ext cx="933939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809951"/>
            <a:ext cx="7056784" cy="22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1690805" y="873275"/>
            <a:ext cx="5504847" cy="66595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Compose requests correctly </a:t>
            </a:r>
            <a:endParaRPr lang="en-US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085618" y="2276925"/>
            <a:ext cx="4715218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imperative form to make commands</a:t>
            </a:r>
            <a:endParaRPr lang="en-US" sz="3600" b="1" i="1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1888860" y="3519784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Report requests and commands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>
            <a:off x="2073030" y="4865940"/>
            <a:ext cx="4614154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Differentiate between requests and commands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653317" y="3064583"/>
            <a:ext cx="244578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xmlns="" id="{EAD0D714-B02F-4320-9A0E-205A6BF0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628800"/>
            <a:ext cx="10389583" cy="276514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9A04FB-F9BC-E95B-CF02-BE5A4AD0EC7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90186666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xmlns="" id="{6536B4B6-1CFD-4E24-8CAC-E916B2A3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09" y="1116107"/>
            <a:ext cx="8363982" cy="1640540"/>
          </a:xfrm>
          <a:prstGeom prst="rect">
            <a:avLst/>
          </a:prstGeom>
        </p:spPr>
      </p:pic>
      <p:pic>
        <p:nvPicPr>
          <p:cNvPr id="4" name="Picture 2" descr="Shepway's Parking Scandal - why does it cost so much to park in Folkestone?  (Folkestone and Hythe Liberal Democrats)">
            <a:extLst>
              <a:ext uri="{FF2B5EF4-FFF2-40B4-BE49-F238E27FC236}">
                <a16:creationId xmlns:a16="http://schemas.microsoft.com/office/drawing/2014/main" xmlns="" id="{177487CC-2740-4436-9D41-5366CEB3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91" y="288215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2FB646E2-E737-4C95-8B14-D5047A3B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348" y="2882153"/>
            <a:ext cx="2445702" cy="24384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E9DE1D1-29FA-48AF-9A96-835CCA859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64803" y="2882151"/>
            <a:ext cx="2420205" cy="2438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568A2B-47E4-456B-B962-D8C1CFD1484A}"/>
              </a:ext>
            </a:extLst>
          </p:cNvPr>
          <p:cNvSpPr/>
          <p:nvPr/>
        </p:nvSpPr>
        <p:spPr>
          <a:xfrm>
            <a:off x="4585056" y="5320553"/>
            <a:ext cx="3202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litter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FC14B66-4295-6E27-EE8C-F7B62D2FCE0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xmlns="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24744"/>
            <a:ext cx="2585441" cy="258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09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DEDAA46-A60E-4BAE-B6B7-0FDBB601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86" y="1183342"/>
            <a:ext cx="8923028" cy="201930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50A77671-FF1F-4A13-9786-44684E6C2B04}"/>
              </a:ext>
            </a:extLst>
          </p:cNvPr>
          <p:cNvSpPr txBox="1"/>
          <p:nvPr/>
        </p:nvSpPr>
        <p:spPr>
          <a:xfrm>
            <a:off x="1709814" y="4048924"/>
            <a:ext cx="653527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The instructor told him to obey the speed limit. </a:t>
            </a:r>
          </a:p>
          <a:p>
            <a:r>
              <a:rPr lang="en-US" sz="2400" b="1" i="1" dirty="0">
                <a:solidFill>
                  <a:srgbClr val="000099"/>
                </a:solidFill>
              </a:rPr>
              <a:t>The instructor told him to slow down. </a:t>
            </a:r>
            <a:endParaRPr lang="ar-SA" sz="2400" dirty="0">
              <a:solidFill>
                <a:srgbClr val="000099"/>
              </a:solidFill>
            </a:endParaRPr>
          </a:p>
        </p:txBody>
      </p:sp>
      <p:pic>
        <p:nvPicPr>
          <p:cNvPr id="2050" name="Picture 2" descr="50 Speed Limit (600x600x6mm) Corflute Sign | RM4-V1-50">
            <a:extLst>
              <a:ext uri="{FF2B5EF4-FFF2-40B4-BE49-F238E27FC236}">
                <a16:creationId xmlns:a16="http://schemas.microsoft.com/office/drawing/2014/main" xmlns="" id="{322E793A-DED5-48D4-998E-0EB4D814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13" y="3429000"/>
            <a:ext cx="2070847" cy="20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AAB705C-1A3A-6D10-54DB-2BA74CAA0BA9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12589386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CB5380D-1E2C-47D8-AF2E-FC479538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12" y="1465729"/>
            <a:ext cx="8565777" cy="409359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9884578D-A94E-499A-BB33-ABF8285DEFB7}"/>
              </a:ext>
            </a:extLst>
          </p:cNvPr>
          <p:cNvSpPr txBox="1"/>
          <p:nvPr/>
        </p:nvSpPr>
        <p:spPr>
          <a:xfrm>
            <a:off x="2277036" y="1869143"/>
            <a:ext cx="8101853" cy="3690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father told his children to put on their seatbelts.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Abdullah’s cousins asked him to drive them to the airport.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woman told her husband not to drive so fast.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mother told her son not to drive his motorcycle in the rain.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 asked the gas station attendant to fill up the gas tank.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Ahmed asked the mechanic to check the brakes. </a:t>
            </a:r>
            <a:endParaRPr lang="ar-SA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00D8A0-F15F-D51D-FD05-81F6B5023992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24529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4B8BEA7-CC8B-472B-A1BD-4CBB3457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71" y="1223683"/>
            <a:ext cx="8646459" cy="481666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6E2354AD-F251-41CE-8F67-22074862BEE6}"/>
              </a:ext>
            </a:extLst>
          </p:cNvPr>
          <p:cNvSpPr txBox="1"/>
          <p:nvPr/>
        </p:nvSpPr>
        <p:spPr>
          <a:xfrm>
            <a:off x="2196354" y="4061012"/>
            <a:ext cx="552674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onto the highway carefully. </a:t>
            </a:r>
          </a:p>
          <a:p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drive faster? 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tailgate. </a:t>
            </a:r>
          </a:p>
          <a:p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out for the motorcycle! 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pull over and stop the car? </a:t>
            </a:r>
            <a:endParaRPr lang="ar-S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107D3C-00D8-2B2C-C6E5-636774E5BADE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3283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12156</TotalTime>
  <Words>176</Words>
  <Application>Microsoft Office PowerPoint</Application>
  <PresentationFormat>Custom</PresentationFormat>
  <Paragraphs>35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 Light</vt:lpstr>
      <vt:lpstr>Times New Roman</vt:lpstr>
      <vt:lpstr>굴림체</vt:lpstr>
      <vt:lpstr>Tahoma</vt:lpstr>
      <vt:lpstr>Calibri</vt:lpstr>
      <vt:lpstr>Comic Sans MS</vt:lpstr>
      <vt:lpstr>DecoType Thuluth</vt:lpstr>
      <vt:lpstr>맑은 고딕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11</cp:revision>
  <dcterms:created xsi:type="dcterms:W3CDTF">2010-02-01T08:03:16Z</dcterms:created>
  <dcterms:modified xsi:type="dcterms:W3CDTF">2023-03-08T23:45:42Z</dcterms:modified>
  <cp:category>www.slidemembers.com</cp:category>
</cp:coreProperties>
</file>