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وحدات الطول المترية"/>
          <p:cNvSpPr txBox="1"/>
          <p:nvPr/>
        </p:nvSpPr>
        <p:spPr>
          <a:xfrm>
            <a:off x="3296914" y="5128568"/>
            <a:ext cx="641097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وحدات الطول المترية</a:t>
            </a:r>
          </a:p>
        </p:txBody>
      </p:sp>
      <p:sp>
        <p:nvSpPr>
          <p:cNvPr id="123" name="استكشاف"/>
          <p:cNvSpPr txBox="1"/>
          <p:nvPr/>
        </p:nvSpPr>
        <p:spPr>
          <a:xfrm>
            <a:off x="5303809" y="3708157"/>
            <a:ext cx="2397182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agicEraser_230221_225404.png" descr="MagicEraser_230221_225404.png"/>
          <p:cNvPicPr>
            <a:picLocks noChangeAspect="1"/>
          </p:cNvPicPr>
          <p:nvPr/>
        </p:nvPicPr>
        <p:blipFill>
          <a:blip r:embed="rId2">
            <a:extLst/>
          </a:blip>
          <a:srcRect l="64307" t="40146" r="22272" b="52963"/>
          <a:stretch>
            <a:fillRect/>
          </a:stretch>
        </p:blipFill>
        <p:spPr>
          <a:xfrm>
            <a:off x="6905609" y="3803581"/>
            <a:ext cx="4278090" cy="1647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MagicEraser_230221_225404.png" descr="MagicEraser_230221_225404.png"/>
          <p:cNvPicPr>
            <a:picLocks noChangeAspect="1"/>
          </p:cNvPicPr>
          <p:nvPr/>
        </p:nvPicPr>
        <p:blipFill>
          <a:blip r:embed="rId2">
            <a:extLst/>
          </a:blip>
          <a:srcRect l="70845" t="52039" r="22453" b="44125"/>
          <a:stretch>
            <a:fillRect/>
          </a:stretch>
        </p:blipFill>
        <p:spPr>
          <a:xfrm>
            <a:off x="1485140" y="3913430"/>
            <a:ext cx="2757678" cy="1183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  <p:bldP build="whole" bldLvl="1" animBg="1" rev="0" advAuto="0" spid="12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تجميع"/>
          <p:cNvGrpSpPr/>
          <p:nvPr/>
        </p:nvGrpSpPr>
        <p:grpSpPr>
          <a:xfrm>
            <a:off x="2078128" y="217873"/>
            <a:ext cx="6610301" cy="9317854"/>
            <a:chOff x="0" y="0"/>
            <a:chExt cx="6610299" cy="9317853"/>
          </a:xfrm>
        </p:grpSpPr>
        <p:pic>
          <p:nvPicPr>
            <p:cNvPr id="129" name="MagicEraser_230221_225404.png" descr="MagicEraser_230221_22540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142" t="23559" r="37806" b="19333"/>
            <a:stretch>
              <a:fillRect/>
            </a:stretch>
          </p:blipFill>
          <p:spPr>
            <a:xfrm>
              <a:off x="54222" y="0"/>
              <a:ext cx="6556078" cy="5500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MagicEraser_230221_225423.png" descr="MagicEraser_230221_22542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129" t="58586" r="38282" b="11651"/>
            <a:stretch>
              <a:fillRect/>
            </a:stretch>
          </p:blipFill>
          <p:spPr>
            <a:xfrm>
              <a:off x="778268" y="6618791"/>
              <a:ext cx="5754367" cy="2699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MagicEraser_230221_225404.png" descr="MagicEraser_230221_22540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142" t="81630" r="39389" b="5412"/>
            <a:stretch>
              <a:fillRect/>
            </a:stretch>
          </p:blipFill>
          <p:spPr>
            <a:xfrm>
              <a:off x="0" y="5402834"/>
              <a:ext cx="6403252" cy="1257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3" name="MagicEraser_230221_225404.png" descr="MagicEraser_230221_225404.png"/>
          <p:cNvPicPr>
            <a:picLocks noChangeAspect="1"/>
          </p:cNvPicPr>
          <p:nvPr/>
        </p:nvPicPr>
        <p:blipFill>
          <a:blip r:embed="rId2">
            <a:extLst/>
          </a:blip>
          <a:srcRect l="62248" t="25002" r="20045" b="37001"/>
          <a:stretch>
            <a:fillRect/>
          </a:stretch>
        </p:blipFill>
        <p:spPr>
          <a:xfrm>
            <a:off x="9127208" y="2685711"/>
            <a:ext cx="3039803" cy="489266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صفحة ١٣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221_225444.png" descr="MagicEraser_230221_225444.png"/>
          <p:cNvPicPr>
            <a:picLocks noChangeAspect="1"/>
          </p:cNvPicPr>
          <p:nvPr/>
        </p:nvPicPr>
        <p:blipFill>
          <a:blip r:embed="rId2">
            <a:extLst/>
          </a:blip>
          <a:srcRect l="15972" t="21296" r="11608" b="14313"/>
          <a:stretch>
            <a:fillRect/>
          </a:stretch>
        </p:blipFill>
        <p:spPr>
          <a:xfrm>
            <a:off x="758825" y="1046757"/>
            <a:ext cx="11487108" cy="766007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١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221_225508.png" descr="MagicEraser_230221_225508.png"/>
          <p:cNvPicPr>
            <a:picLocks noChangeAspect="1"/>
          </p:cNvPicPr>
          <p:nvPr/>
        </p:nvPicPr>
        <p:blipFill>
          <a:blip r:embed="rId2">
            <a:extLst/>
          </a:blip>
          <a:srcRect l="12274" t="30957" r="9316" b="20584"/>
          <a:stretch>
            <a:fillRect/>
          </a:stretch>
        </p:blipFill>
        <p:spPr>
          <a:xfrm>
            <a:off x="1273180" y="1508620"/>
            <a:ext cx="10886114" cy="5045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MagicEraser_230221_225508.png" descr="MagicEraser_230221_225508.png"/>
          <p:cNvPicPr>
            <a:picLocks noChangeAspect="1"/>
          </p:cNvPicPr>
          <p:nvPr/>
        </p:nvPicPr>
        <p:blipFill>
          <a:blip r:embed="rId2">
            <a:extLst/>
          </a:blip>
          <a:srcRect l="25374" t="77814" r="9255" b="8080"/>
          <a:stretch>
            <a:fillRect/>
          </a:stretch>
        </p:blipFill>
        <p:spPr>
          <a:xfrm>
            <a:off x="3068985" y="6936480"/>
            <a:ext cx="9075884" cy="146868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١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