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1.jpeg" ContentType="image/jpeg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1pPr>
    <a:lvl2pPr marL="0" marR="0" indent="4572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2pPr>
    <a:lvl3pPr marL="0" marR="0" indent="9144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3pPr>
    <a:lvl4pPr marL="0" marR="0" indent="13716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4pPr>
    <a:lvl5pPr marL="0" marR="0" indent="18288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5pPr>
    <a:lvl6pPr marL="0" marR="0" indent="22860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6pPr>
    <a:lvl7pPr marL="0" marR="0" indent="27432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7pPr>
    <a:lvl8pPr marL="0" marR="0" indent="32004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8pPr>
    <a:lvl9pPr marL="0" marR="0" indent="36576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0" name="Shape 12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1pPr>
    <a:lvl2pPr indent="2286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2pPr>
    <a:lvl3pPr indent="4572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3pPr>
    <a:lvl4pPr indent="6858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4pPr>
    <a:lvl5pPr indent="9144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5pPr>
    <a:lvl6pPr indent="11430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6pPr>
    <a:lvl7pPr indent="13716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7pPr>
    <a:lvl8pPr indent="16002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8pPr>
    <a:lvl9pPr indent="18288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2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2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2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2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G_3192.jpeg" descr="IMG_3192.jpe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09030" y="-131643"/>
            <a:ext cx="13422860" cy="9872645"/>
          </a:xfrm>
          <a:prstGeom prst="rect">
            <a:avLst/>
          </a:prstGeom>
          <a:ln w="12700">
            <a:miter lim="400000"/>
          </a:ln>
        </p:spPr>
      </p:pic>
      <p:pic>
        <p:nvPicPr>
          <p:cNvPr id="14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58330" y="83727"/>
            <a:ext cx="1913071" cy="1478147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Aishah Aljuhani"/>
          <p:cNvSpPr txBox="1"/>
          <p:nvPr/>
        </p:nvSpPr>
        <p:spPr>
          <a:xfrm rot="2700000">
            <a:off x="9754558" y="7352800"/>
            <a:ext cx="2454174" cy="800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325120" rtl="0">
              <a:lnSpc>
                <a:spcPct val="110000"/>
              </a:lnSpc>
              <a:defRPr sz="3000">
                <a:latin typeface="Janna LT Regular"/>
                <a:ea typeface="Janna LT Regular"/>
                <a:cs typeface="Janna LT Regular"/>
                <a:sym typeface="Janna LT Regular"/>
              </a:defRPr>
            </a:pPr>
            <a:r>
              <a:rPr sz="2000">
                <a:latin typeface="Chalkduster"/>
                <a:ea typeface="Chalkduster"/>
                <a:cs typeface="Chalkduster"/>
                <a:sym typeface="Chalkduster"/>
              </a:rPr>
              <a:t>Aishah Aljuhani</a:t>
            </a:r>
            <a:r>
              <a:t> </a:t>
            </a:r>
          </a:p>
        </p:txBody>
      </p:sp>
      <p:sp>
        <p:nvSpPr>
          <p:cNvPr id="1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– باسل أسعد"/>
          <p:cNvSpPr txBox="1"/>
          <p:nvPr>
            <p:ph type="body" sz="quarter" idx="21"/>
          </p:nvPr>
        </p:nvSpPr>
        <p:spPr>
          <a:xfrm>
            <a:off x="1270000" y="6362700"/>
            <a:ext cx="10464800" cy="500668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</a:lstStyle>
          <a:p>
            <a:pPr/>
            <a:r>
              <a:t>– باسل أسعد</a:t>
            </a:r>
          </a:p>
        </p:txBody>
      </p:sp>
      <p:sp>
        <p:nvSpPr>
          <p:cNvPr id="95" name="&quot;قم بكتابة الرقم هنا.&quot;"/>
          <p:cNvSpPr txBox="1"/>
          <p:nvPr>
            <p:ph type="body" sz="quarter" idx="22"/>
          </p:nvPr>
        </p:nvSpPr>
        <p:spPr>
          <a:xfrm>
            <a:off x="1270000" y="4239056"/>
            <a:ext cx="10464800" cy="665888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/>
            </a:lvl1pPr>
          </a:lstStyle>
          <a:p>
            <a:pPr rtl="0">
              <a:defRPr/>
            </a:pPr>
            <a:r>
              <a:t>"قم بكتابة الرقم هنا."</a:t>
            </a:r>
          </a:p>
        </p:txBody>
      </p:sp>
      <p:sp>
        <p:nvSpPr>
          <p:cNvPr id="9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منظر للشاطئ والبحر من الكثبان الرملية العشبية"/>
          <p:cNvSpPr/>
          <p:nvPr>
            <p:ph type="pic" idx="21"/>
          </p:nvPr>
        </p:nvSpPr>
        <p:spPr>
          <a:xfrm>
            <a:off x="-1308100" y="-50800"/>
            <a:ext cx="14782800" cy="9855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1AD3949C-E35A-4D5F-BEE7-D7013B58FF53.png" descr="1AD3949C-E35A-4D5F-BEE7-D7013B58FF53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345" y="-9038"/>
            <a:ext cx="12974110" cy="9771676"/>
          </a:xfrm>
          <a:prstGeom prst="rect">
            <a:avLst/>
          </a:prstGeom>
          <a:ln w="12700">
            <a:miter lim="400000"/>
          </a:ln>
        </p:spPr>
      </p:pic>
      <p:pic>
        <p:nvPicPr>
          <p:cNvPr id="112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11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صورة - أفق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E27F4A18-1384-474B-AD41-066539093837.png" descr="E27F4A18-1384-474B-AD41-066539093837.png"/>
          <p:cNvPicPr>
            <a:picLocks noChangeAspect="0"/>
          </p:cNvPicPr>
          <p:nvPr/>
        </p:nvPicPr>
        <p:blipFill>
          <a:blip r:embed="rId2">
            <a:alphaModFix amt="50456"/>
            <a:extLst/>
          </a:blip>
          <a:stretch>
            <a:fillRect/>
          </a:stretch>
        </p:blipFill>
        <p:spPr>
          <a:xfrm>
            <a:off x="-76809" y="-37887"/>
            <a:ext cx="13158418" cy="9829374"/>
          </a:xfrm>
          <a:prstGeom prst="rect">
            <a:avLst/>
          </a:prstGeom>
          <a:ln w="12700">
            <a:miter lim="400000"/>
          </a:ln>
        </p:spPr>
      </p:pic>
      <p:pic>
        <p:nvPicPr>
          <p:cNvPr id="24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2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العنوان - الوس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569AE7D6-027C-47FA-B9C1-2A34644A6E08.png" descr="569AE7D6-027C-47FA-B9C1-2A34644A6E08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4689" y="-52762"/>
            <a:ext cx="13014178" cy="9859124"/>
          </a:xfrm>
          <a:prstGeom prst="rect">
            <a:avLst/>
          </a:prstGeom>
          <a:ln w="12700">
            <a:miter lim="400000"/>
          </a:ln>
        </p:spPr>
      </p:pic>
      <p:pic>
        <p:nvPicPr>
          <p:cNvPr id="33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3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صورة - رأس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71CD817E-C239-4916-BEE7-ACF4DE830702.png" descr="71CD817E-C239-4916-BEE7-ACF4DE830702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1901" y="-24896"/>
            <a:ext cx="13028601" cy="9803392"/>
          </a:xfrm>
          <a:prstGeom prst="rect">
            <a:avLst/>
          </a:prstGeom>
          <a:ln w="12700">
            <a:miter lim="400000"/>
          </a:ln>
        </p:spPr>
      </p:pic>
      <p:pic>
        <p:nvPicPr>
          <p:cNvPr id="42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87178" y="-2818"/>
            <a:ext cx="1913071" cy="1478147"/>
          </a:xfrm>
          <a:prstGeom prst="rect">
            <a:avLst/>
          </a:prstGeom>
          <a:ln w="12700">
            <a:miter lim="400000"/>
          </a:ln>
        </p:spPr>
      </p:pic>
      <p:sp>
        <p:nvSpPr>
          <p:cNvPr id="4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-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العنوان والتعداد ال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FC0652FD-D49D-4839-9F6F-1608B4A57E95.png" descr="FC0652FD-D49D-4839-9F6F-1608B4A57E95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6324" y="-59522"/>
            <a:ext cx="13057448" cy="9872644"/>
          </a:xfrm>
          <a:prstGeom prst="rect">
            <a:avLst/>
          </a:prstGeom>
          <a:ln w="12700">
            <a:miter lim="400000"/>
          </a:ln>
        </p:spPr>
      </p:pic>
      <p:pic>
        <p:nvPicPr>
          <p:cNvPr id="58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5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العنوان والتعداد النقطي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E1657993-85FE-44C4-B2BE-EEDDB4BD6814.png" descr="E1657993-85FE-44C4-B2BE-EEDDB4BD6814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2385" y="-629276"/>
            <a:ext cx="13129570" cy="10485671"/>
          </a:xfrm>
          <a:prstGeom prst="rect">
            <a:avLst/>
          </a:prstGeom>
          <a:ln w="12700">
            <a:miter lim="400000"/>
          </a:ln>
        </p:spPr>
      </p:pic>
      <p:pic>
        <p:nvPicPr>
          <p:cNvPr id="67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6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تعداد 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1A85D407-941D-4FC1-80CD-9A83D17B8D2B.png" descr="1A85D407-941D-4FC1-80CD-9A83D17B8D2B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9597" y="-37887"/>
            <a:ext cx="13143994" cy="9829374"/>
          </a:xfrm>
          <a:prstGeom prst="rect">
            <a:avLst/>
          </a:prstGeom>
          <a:ln w="12700">
            <a:miter lim="400000"/>
          </a:ln>
        </p:spPr>
      </p:pic>
      <p:pic>
        <p:nvPicPr>
          <p:cNvPr id="76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7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صورة - ٣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طريق رملي بين تلين يؤدي إلى المحيط"/>
          <p:cNvSpPr/>
          <p:nvPr>
            <p:ph type="pic" sz="quarter" idx="21"/>
          </p:nvPr>
        </p:nvSpPr>
        <p:spPr>
          <a:xfrm>
            <a:off x="6556375" y="5092700"/>
            <a:ext cx="565785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طائر البلشون يحلق على ارتفاع منخفض فوق الشاطئ خلف سياج قصير"/>
          <p:cNvSpPr/>
          <p:nvPr>
            <p:ph type="pic" sz="half" idx="22"/>
          </p:nvPr>
        </p:nvSpPr>
        <p:spPr>
          <a:xfrm>
            <a:off x="6718300" y="749300"/>
            <a:ext cx="5334000" cy="5334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منظر للشاطئ والبحر من الكثبان الرملية العشبية"/>
          <p:cNvSpPr/>
          <p:nvPr>
            <p:ph type="pic" idx="23"/>
          </p:nvPr>
        </p:nvSpPr>
        <p:spPr>
          <a:xfrm>
            <a:off x="-2832100" y="889000"/>
            <a:ext cx="119634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02E0CD0-CA72-4E81-BC43-D6779D5CADAF.png" descr="A02E0CD0-CA72-4E81-BC43-D6779D5CADAF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05658" y="-16250"/>
            <a:ext cx="13216116" cy="9786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نص العنوان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sp>
        <p:nvSpPr>
          <p:cNvPr id="5" name="مستوى النص الأول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6" name="رقم الشريحة"/>
          <p:cNvSpPr txBox="1"/>
          <p:nvPr>
            <p:ph type="sldNum" sz="quarter" idx="2"/>
          </p:nvPr>
        </p:nvSpPr>
        <p:spPr>
          <a:xfrm>
            <a:off x="6335119" y="9296399"/>
            <a:ext cx="327789" cy="340743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600">
                <a:latin typeface="+mn-lt"/>
                <a:ea typeface="+mn-ea"/>
                <a:cs typeface="+mn-cs"/>
                <a:sym typeface="Geeza Pro Regular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transition xmlns:p14="http://schemas.microsoft.com/office/powerpoint/2010/main" spd="med" advClick="1"/>
  <p:txStyles>
    <p:title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1pPr>
      <a:lvl2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2pPr>
      <a:lvl3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3pPr>
      <a:lvl4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4pPr>
      <a:lvl5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5pPr>
      <a:lvl6pPr marL="0" marR="0" indent="2286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6pPr>
      <a:lvl7pPr marL="0" marR="0" indent="2743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7pPr>
      <a:lvl8pPr marL="0" marR="0" indent="3200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8pPr>
      <a:lvl9pPr marL="0" marR="0" indent="3657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9pPr>
    </p:titleStyle>
    <p:bodyStyle>
      <a:lvl1pPr marL="444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1pPr>
      <a:lvl2pPr marL="8890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2pPr>
      <a:lvl3pPr marL="1333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3pPr>
      <a:lvl4pPr marL="17780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4pPr>
      <a:lvl5pPr marL="2222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5pPr>
      <a:lvl6pPr marL="26670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6pPr>
      <a:lvl7pPr marL="3111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7pPr>
      <a:lvl8pPr marL="35560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8pPr>
      <a:lvl9pPr marL="4000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9pPr>
    </p:bodyStyle>
    <p:other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1pPr>
      <a:lvl2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2pPr>
      <a:lvl3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3pPr>
      <a:lvl4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4pPr>
      <a:lvl5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5pPr>
      <a:lvl6pPr marL="0" marR="0" indent="2286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6pPr>
      <a:lvl7pPr marL="0" marR="0" indent="2743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7pPr>
      <a:lvl8pPr marL="0" marR="0" indent="3200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8pPr>
      <a:lvl9pPr marL="0" marR="0" indent="3657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s://youtu.be/6yQQgx5PnGc" TargetMode="External"/><Relationship Id="rId3" Type="http://schemas.openxmlformats.org/officeDocument/2006/relationships/image" Target="../media/image10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خطة حل المسألة"/>
          <p:cNvSpPr txBox="1"/>
          <p:nvPr/>
        </p:nvSpPr>
        <p:spPr>
          <a:xfrm>
            <a:off x="3712503" y="4381206"/>
            <a:ext cx="5377856" cy="137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0000">
                <a:solidFill>
                  <a:srgbClr val="B51A00"/>
                </a:solidFill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خطة حل المسألة </a:t>
            </a:r>
          </a:p>
        </p:txBody>
      </p:sp>
      <p:sp>
        <p:nvSpPr>
          <p:cNvPr id="123" name="التبرير المنطقي"/>
          <p:cNvSpPr txBox="1"/>
          <p:nvPr/>
        </p:nvSpPr>
        <p:spPr>
          <a:xfrm>
            <a:off x="4853426" y="5898986"/>
            <a:ext cx="3096010" cy="99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000">
                <a:solidFill>
                  <a:srgbClr val="4E7A27"/>
                </a:solidFill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التبرير المنطقي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صورة" descr="صورة">
            <a:hlinkClick r:id="rId2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610240" y="5530280"/>
            <a:ext cx="943340" cy="188667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MagicEraser_230225_114707.png" descr="MagicEraser_230225_114707.png"/>
          <p:cNvPicPr>
            <a:picLocks noChangeAspect="1"/>
          </p:cNvPicPr>
          <p:nvPr/>
        </p:nvPicPr>
        <p:blipFill>
          <a:blip r:embed="rId2">
            <a:extLst/>
          </a:blip>
          <a:srcRect l="26023" t="13176" r="23058" b="44096"/>
          <a:stretch>
            <a:fillRect/>
          </a:stretch>
        </p:blipFill>
        <p:spPr>
          <a:xfrm>
            <a:off x="909244" y="1889561"/>
            <a:ext cx="11395462" cy="7171681"/>
          </a:xfrm>
          <a:prstGeom prst="rect">
            <a:avLst/>
          </a:prstGeom>
          <a:ln w="12700">
            <a:miter lim="400000"/>
          </a:ln>
        </p:spPr>
      </p:pic>
      <p:sp>
        <p:nvSpPr>
          <p:cNvPr id="128" name="استعمل خطة التبرير المنطقي لأحل المسألة"/>
          <p:cNvSpPr txBox="1"/>
          <p:nvPr/>
        </p:nvSpPr>
        <p:spPr>
          <a:xfrm>
            <a:off x="2414914" y="504360"/>
            <a:ext cx="8838482" cy="99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000">
                <a:solidFill>
                  <a:srgbClr val="4E7A27"/>
                </a:solidFill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استعمل خطة التبرير المنطقي لأحل المسألة </a:t>
            </a:r>
          </a:p>
        </p:txBody>
      </p:sp>
      <p:sp>
        <p:nvSpPr>
          <p:cNvPr id="129" name="صفحة ٣٨"/>
          <p:cNvSpPr txBox="1"/>
          <p:nvPr/>
        </p:nvSpPr>
        <p:spPr>
          <a:xfrm>
            <a:off x="272042" y="8921208"/>
            <a:ext cx="1675043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صفحة ٣٨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MagicEraser_230225_114707.png" descr="MagicEraser_230225_114707.png"/>
          <p:cNvPicPr>
            <a:picLocks noChangeAspect="1"/>
          </p:cNvPicPr>
          <p:nvPr/>
        </p:nvPicPr>
        <p:blipFill>
          <a:blip r:embed="rId2">
            <a:extLst/>
          </a:blip>
          <a:srcRect l="26893" t="55416" r="24009" b="3343"/>
          <a:stretch>
            <a:fillRect/>
          </a:stretch>
        </p:blipFill>
        <p:spPr>
          <a:xfrm>
            <a:off x="830218" y="1435298"/>
            <a:ext cx="10926064" cy="6883199"/>
          </a:xfrm>
          <a:prstGeom prst="rect">
            <a:avLst/>
          </a:prstGeom>
          <a:ln w="12700">
            <a:miter lim="400000"/>
          </a:ln>
        </p:spPr>
      </p:pic>
      <p:sp>
        <p:nvSpPr>
          <p:cNvPr id="132" name="صفحة ٣٨"/>
          <p:cNvSpPr txBox="1"/>
          <p:nvPr/>
        </p:nvSpPr>
        <p:spPr>
          <a:xfrm>
            <a:off x="272042" y="8921208"/>
            <a:ext cx="1675043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صفحة ٣٨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MagicEraser_230225_114747.png" descr="MagicEraser_230225_114747.png"/>
          <p:cNvPicPr>
            <a:picLocks noChangeAspect="1"/>
          </p:cNvPicPr>
          <p:nvPr/>
        </p:nvPicPr>
        <p:blipFill>
          <a:blip r:embed="rId2">
            <a:extLst/>
          </a:blip>
          <a:srcRect l="14956" t="10738" r="17768" b="58718"/>
          <a:stretch>
            <a:fillRect/>
          </a:stretch>
        </p:blipFill>
        <p:spPr>
          <a:xfrm>
            <a:off x="695918" y="1727290"/>
            <a:ext cx="11382178" cy="3875766"/>
          </a:xfrm>
          <a:prstGeom prst="rect">
            <a:avLst/>
          </a:prstGeom>
          <a:ln w="12700">
            <a:miter lim="400000"/>
          </a:ln>
        </p:spPr>
      </p:pic>
      <p:sp>
        <p:nvSpPr>
          <p:cNvPr id="135" name="صفحة ٣٩"/>
          <p:cNvSpPr txBox="1"/>
          <p:nvPr/>
        </p:nvSpPr>
        <p:spPr>
          <a:xfrm>
            <a:off x="272042" y="8921208"/>
            <a:ext cx="1675043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صفحة ٣٩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" name="تجميع"/>
          <p:cNvGrpSpPr/>
          <p:nvPr/>
        </p:nvGrpSpPr>
        <p:grpSpPr>
          <a:xfrm>
            <a:off x="2207138" y="1103446"/>
            <a:ext cx="9982454" cy="1368919"/>
            <a:chOff x="0" y="0"/>
            <a:chExt cx="9982452" cy="1368918"/>
          </a:xfrm>
        </p:grpSpPr>
        <p:pic>
          <p:nvPicPr>
            <p:cNvPr id="137" name="MagicEraser_230225_114747.png" descr="MagicEraser_230225_114747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14544" t="42626" r="18690" b="49372"/>
            <a:stretch>
              <a:fillRect/>
            </a:stretch>
          </p:blipFill>
          <p:spPr>
            <a:xfrm>
              <a:off x="0" y="0"/>
              <a:ext cx="9982453" cy="89718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8" name="MagicEraser_230225_114747.png" descr="MagicEraser_230225_114747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51348" t="50151" r="18690" b="44162"/>
            <a:stretch>
              <a:fillRect/>
            </a:stretch>
          </p:blipFill>
          <p:spPr>
            <a:xfrm>
              <a:off x="4520416" y="608765"/>
              <a:ext cx="5341116" cy="76015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40" name="MagicEraser_230225_114747.png" descr="MagicEraser_230225_114747.png"/>
          <p:cNvPicPr>
            <a:picLocks noChangeAspect="1"/>
          </p:cNvPicPr>
          <p:nvPr/>
        </p:nvPicPr>
        <p:blipFill>
          <a:blip r:embed="rId2">
            <a:extLst/>
          </a:blip>
          <a:srcRect l="47889" t="56941" r="18690" b="15530"/>
          <a:stretch>
            <a:fillRect/>
          </a:stretch>
        </p:blipFill>
        <p:spPr>
          <a:xfrm>
            <a:off x="6573722" y="2469479"/>
            <a:ext cx="5865144" cy="3623343"/>
          </a:xfrm>
          <a:prstGeom prst="rect">
            <a:avLst/>
          </a:prstGeom>
          <a:ln w="12700">
            <a:miter lim="400000"/>
          </a:ln>
        </p:spPr>
      </p:pic>
      <p:pic>
        <p:nvPicPr>
          <p:cNvPr id="141" name="MagicEraser_230225_114809.png" descr="MagicEraser_230225_114809.png"/>
          <p:cNvPicPr>
            <a:picLocks noChangeAspect="1"/>
          </p:cNvPicPr>
          <p:nvPr/>
        </p:nvPicPr>
        <p:blipFill>
          <a:blip r:embed="rId3">
            <a:extLst/>
          </a:blip>
          <a:srcRect l="47981" t="44275" r="18943" b="13165"/>
          <a:stretch>
            <a:fillRect/>
          </a:stretch>
        </p:blipFill>
        <p:spPr>
          <a:xfrm>
            <a:off x="549169" y="2468233"/>
            <a:ext cx="5884385" cy="5678783"/>
          </a:xfrm>
          <a:prstGeom prst="rect">
            <a:avLst/>
          </a:prstGeom>
          <a:ln w="12700">
            <a:miter lim="400000"/>
          </a:ln>
        </p:spPr>
      </p:pic>
      <p:sp>
        <p:nvSpPr>
          <p:cNvPr id="142" name="خط"/>
          <p:cNvSpPr/>
          <p:nvPr/>
        </p:nvSpPr>
        <p:spPr>
          <a:xfrm flipV="1">
            <a:off x="6502399" y="2236676"/>
            <a:ext cx="1" cy="6521996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43" name="صفحة ٣٩"/>
          <p:cNvSpPr txBox="1"/>
          <p:nvPr/>
        </p:nvSpPr>
        <p:spPr>
          <a:xfrm>
            <a:off x="272042" y="8921208"/>
            <a:ext cx="1675043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صفحة ٣٩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MagicEraser_230225_114747.png" descr="MagicEraser_230225_114747.png"/>
          <p:cNvPicPr>
            <a:picLocks noChangeAspect="1"/>
          </p:cNvPicPr>
          <p:nvPr/>
        </p:nvPicPr>
        <p:blipFill>
          <a:blip r:embed="rId2">
            <a:extLst/>
          </a:blip>
          <a:srcRect l="13374" t="52631" r="53209" b="12049"/>
          <a:stretch>
            <a:fillRect/>
          </a:stretch>
        </p:blipFill>
        <p:spPr>
          <a:xfrm>
            <a:off x="6363232" y="2488207"/>
            <a:ext cx="6026354" cy="4777274"/>
          </a:xfrm>
          <a:prstGeom prst="rect">
            <a:avLst/>
          </a:prstGeom>
          <a:ln w="12700">
            <a:miter lim="400000"/>
          </a:ln>
        </p:spPr>
      </p:pic>
      <p:pic>
        <p:nvPicPr>
          <p:cNvPr id="146" name="MagicEraser_230225_114809.png" descr="MagicEraser_230225_114809.png"/>
          <p:cNvPicPr>
            <a:picLocks noChangeAspect="1"/>
          </p:cNvPicPr>
          <p:nvPr/>
        </p:nvPicPr>
        <p:blipFill>
          <a:blip r:embed="rId3">
            <a:extLst/>
          </a:blip>
          <a:srcRect l="13107" t="40707" r="53228" b="27706"/>
          <a:stretch>
            <a:fillRect/>
          </a:stretch>
        </p:blipFill>
        <p:spPr>
          <a:xfrm>
            <a:off x="293986" y="2664817"/>
            <a:ext cx="6286571" cy="442388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49" name="تجميع"/>
          <p:cNvGrpSpPr/>
          <p:nvPr/>
        </p:nvGrpSpPr>
        <p:grpSpPr>
          <a:xfrm>
            <a:off x="2149441" y="1089022"/>
            <a:ext cx="9982454" cy="1368919"/>
            <a:chOff x="0" y="0"/>
            <a:chExt cx="9982452" cy="1368918"/>
          </a:xfrm>
        </p:grpSpPr>
        <p:pic>
          <p:nvPicPr>
            <p:cNvPr id="147" name="MagicEraser_230225_114747.png" descr="MagicEraser_230225_114747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14544" t="42626" r="18690" b="49372"/>
            <a:stretch>
              <a:fillRect/>
            </a:stretch>
          </p:blipFill>
          <p:spPr>
            <a:xfrm>
              <a:off x="0" y="0"/>
              <a:ext cx="9982453" cy="89718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8" name="MagicEraser_230225_114747.png" descr="MagicEraser_230225_114747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51348" t="50151" r="18690" b="44162"/>
            <a:stretch>
              <a:fillRect/>
            </a:stretch>
          </p:blipFill>
          <p:spPr>
            <a:xfrm>
              <a:off x="4520416" y="608765"/>
              <a:ext cx="5341116" cy="76015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50" name="خط"/>
          <p:cNvSpPr/>
          <p:nvPr/>
        </p:nvSpPr>
        <p:spPr>
          <a:xfrm flipV="1">
            <a:off x="6502399" y="2236676"/>
            <a:ext cx="1" cy="6521996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51" name="صفحة ٣٩"/>
          <p:cNvSpPr txBox="1"/>
          <p:nvPr/>
        </p:nvSpPr>
        <p:spPr>
          <a:xfrm>
            <a:off x="272042" y="8921208"/>
            <a:ext cx="1675043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صفحة ٣٩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Geeza Pro Regular"/>
        <a:ea typeface="Geeza Pro Regular"/>
        <a:cs typeface="Geeza Pro Regular"/>
      </a:majorFont>
      <a:minorFont>
        <a:latin typeface="Geeza Pro Regular"/>
        <a:ea typeface="Geeza Pro Regular"/>
        <a:cs typeface="Geeza Pro Regula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Geeza Pro Bold"/>
            <a:ea typeface="Geeza Pro Bold"/>
            <a:cs typeface="Geeza Pro Bold"/>
            <a:sym typeface="Geeza Pro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Geeza Pro Regular"/>
        <a:ea typeface="Geeza Pro Regular"/>
        <a:cs typeface="Geeza Pro Regular"/>
      </a:majorFont>
      <a:minorFont>
        <a:latin typeface="Geeza Pro Regular"/>
        <a:ea typeface="Geeza Pro Regular"/>
        <a:cs typeface="Geeza Pro Regula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Geeza Pro Bold"/>
            <a:ea typeface="Geeza Pro Bold"/>
            <a:cs typeface="Geeza Pro Bold"/>
            <a:sym typeface="Geeza Pro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