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86" r:id="rId2"/>
    <p:sldId id="284" r:id="rId3"/>
    <p:sldId id="288" r:id="rId4"/>
    <p:sldId id="293" r:id="rId5"/>
    <p:sldId id="297" r:id="rId6"/>
    <p:sldId id="290" r:id="rId7"/>
    <p:sldId id="298" r:id="rId8"/>
    <p:sldId id="299" r:id="rId9"/>
    <p:sldId id="300" r:id="rId10"/>
    <p:sldId id="292" r:id="rId11"/>
    <p:sldId id="289" r:id="rId12"/>
    <p:sldId id="301" r:id="rId13"/>
    <p:sldId id="302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9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8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5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0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1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6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4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2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gif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5.png"/><Relationship Id="rId18" Type="http://schemas.openxmlformats.org/officeDocument/2006/relationships/image" Target="../media/image77.svg"/><Relationship Id="rId26" Type="http://schemas.microsoft.com/office/2007/relationships/hdphoto" Target="../media/hdphoto1.wdp"/><Relationship Id="rId3" Type="http://schemas.openxmlformats.org/officeDocument/2006/relationships/image" Target="../media/image64.svg"/><Relationship Id="rId21" Type="http://schemas.openxmlformats.org/officeDocument/2006/relationships/image" Target="../media/image79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17" Type="http://schemas.openxmlformats.org/officeDocument/2006/relationships/image" Target="../media/image76.png"/><Relationship Id="rId25" Type="http://schemas.openxmlformats.org/officeDocument/2006/relationships/image" Target="../media/image21.png"/><Relationship Id="rId2" Type="http://schemas.openxmlformats.org/officeDocument/2006/relationships/image" Target="../media/image63.png"/><Relationship Id="rId16" Type="http://schemas.openxmlformats.org/officeDocument/2006/relationships/image" Target="../media/image75.sv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20.png"/><Relationship Id="rId5" Type="http://schemas.openxmlformats.org/officeDocument/2006/relationships/image" Target="../media/image66.svg"/><Relationship Id="rId15" Type="http://schemas.openxmlformats.org/officeDocument/2006/relationships/image" Target="../media/image74.png"/><Relationship Id="rId23" Type="http://schemas.openxmlformats.org/officeDocument/2006/relationships/image" Target="../media/image19.svg"/><Relationship Id="rId10" Type="http://schemas.openxmlformats.org/officeDocument/2006/relationships/image" Target="../media/image71.svg"/><Relationship Id="rId19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16.svg"/><Relationship Id="rId2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9.svg"/><Relationship Id="rId18" Type="http://schemas.openxmlformats.org/officeDocument/2006/relationships/image" Target="../media/image89.svg"/><Relationship Id="rId3" Type="http://schemas.openxmlformats.org/officeDocument/2006/relationships/image" Target="../media/image81.svg"/><Relationship Id="rId21" Type="http://schemas.openxmlformats.org/officeDocument/2006/relationships/image" Target="../media/image20.png"/><Relationship Id="rId7" Type="http://schemas.openxmlformats.org/officeDocument/2006/relationships/image" Target="../media/image49.svg"/><Relationship Id="rId12" Type="http://schemas.openxmlformats.org/officeDocument/2006/relationships/image" Target="../media/image65.png"/><Relationship Id="rId17" Type="http://schemas.openxmlformats.org/officeDocument/2006/relationships/image" Target="../media/image88.png"/><Relationship Id="rId2" Type="http://schemas.openxmlformats.org/officeDocument/2006/relationships/image" Target="../media/image80.png"/><Relationship Id="rId16" Type="http://schemas.openxmlformats.org/officeDocument/2006/relationships/image" Target="../media/image6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5" Type="http://schemas.openxmlformats.org/officeDocument/2006/relationships/image" Target="../media/image77.svg"/><Relationship Id="rId10" Type="http://schemas.openxmlformats.org/officeDocument/2006/relationships/image" Target="../media/image86.png"/><Relationship Id="rId19" Type="http://schemas.openxmlformats.org/officeDocument/2006/relationships/image" Target="../media/image21.png"/><Relationship Id="rId4" Type="http://schemas.openxmlformats.org/officeDocument/2006/relationships/image" Target="../media/image82.png"/><Relationship Id="rId9" Type="http://schemas.openxmlformats.org/officeDocument/2006/relationships/image" Target="../media/image85.svg"/><Relationship Id="rId1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9.svg"/><Relationship Id="rId18" Type="http://schemas.openxmlformats.org/officeDocument/2006/relationships/image" Target="../media/image89.svg"/><Relationship Id="rId3" Type="http://schemas.openxmlformats.org/officeDocument/2006/relationships/image" Target="../media/image81.svg"/><Relationship Id="rId21" Type="http://schemas.microsoft.com/office/2007/relationships/hdphoto" Target="../media/hdphoto1.wdp"/><Relationship Id="rId7" Type="http://schemas.openxmlformats.org/officeDocument/2006/relationships/image" Target="../media/image49.svg"/><Relationship Id="rId12" Type="http://schemas.openxmlformats.org/officeDocument/2006/relationships/image" Target="../media/image65.png"/><Relationship Id="rId17" Type="http://schemas.openxmlformats.org/officeDocument/2006/relationships/image" Target="../media/image88.png"/><Relationship Id="rId2" Type="http://schemas.openxmlformats.org/officeDocument/2006/relationships/image" Target="../media/image80.png"/><Relationship Id="rId16" Type="http://schemas.openxmlformats.org/officeDocument/2006/relationships/image" Target="../media/image6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5" Type="http://schemas.openxmlformats.org/officeDocument/2006/relationships/image" Target="../media/image77.svg"/><Relationship Id="rId10" Type="http://schemas.openxmlformats.org/officeDocument/2006/relationships/image" Target="../media/image90.png"/><Relationship Id="rId19" Type="http://schemas.openxmlformats.org/officeDocument/2006/relationships/image" Target="../media/image20.png"/><Relationship Id="rId4" Type="http://schemas.openxmlformats.org/officeDocument/2006/relationships/image" Target="../media/image82.png"/><Relationship Id="rId9" Type="http://schemas.openxmlformats.org/officeDocument/2006/relationships/image" Target="../media/image85.sv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hyperlink" Target="https://t.me/fatimahalsubeie" TargetMode="External"/><Relationship Id="rId18" Type="http://schemas.microsoft.com/office/2007/relationships/hdphoto" Target="../media/hdphoto1.wdp"/><Relationship Id="rId3" Type="http://schemas.openxmlformats.org/officeDocument/2006/relationships/image" Target="../media/image92.svg"/><Relationship Id="rId7" Type="http://schemas.openxmlformats.org/officeDocument/2006/relationships/image" Target="../media/image94.svg"/><Relationship Id="rId12" Type="http://schemas.openxmlformats.org/officeDocument/2006/relationships/hyperlink" Target="https://refaheducation.com/ar" TargetMode="External"/><Relationship Id="rId17" Type="http://schemas.openxmlformats.org/officeDocument/2006/relationships/image" Target="../media/image21.png"/><Relationship Id="rId2" Type="http://schemas.openxmlformats.org/officeDocument/2006/relationships/image" Target="../media/image9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19.svg"/><Relationship Id="rId15" Type="http://schemas.openxmlformats.org/officeDocument/2006/relationships/image" Target="../media/image61.svg"/><Relationship Id="rId10" Type="http://schemas.openxmlformats.org/officeDocument/2006/relationships/image" Target="../media/image97.png"/><Relationship Id="rId4" Type="http://schemas.openxmlformats.org/officeDocument/2006/relationships/image" Target="../media/image18.png"/><Relationship Id="rId9" Type="http://schemas.openxmlformats.org/officeDocument/2006/relationships/image" Target="../media/image96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20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18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microsoft.com/office/2007/relationships/hdphoto" Target="../media/hdphoto1.wdp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21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20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6.gif"/><Relationship Id="rId3" Type="http://schemas.openxmlformats.org/officeDocument/2006/relationships/image" Target="../media/image39.svg"/><Relationship Id="rId21" Type="http://schemas.openxmlformats.org/officeDocument/2006/relationships/image" Target="../media/image20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55.svg"/><Relationship Id="rId1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46.png"/><Relationship Id="rId19" Type="http://schemas.openxmlformats.org/officeDocument/2006/relationships/image" Target="../media/image18.png"/><Relationship Id="rId4" Type="http://schemas.openxmlformats.org/officeDocument/2006/relationships/image" Target="../media/image54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microsoft.com/office/2007/relationships/hdphoto" Target="../media/hdphoto1.wdp"/><Relationship Id="rId2" Type="http://schemas.openxmlformats.org/officeDocument/2006/relationships/image" Target="../media/image5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microsoft.com/office/2007/relationships/hdphoto" Target="../media/hdphoto1.wdp"/><Relationship Id="rId2" Type="http://schemas.openxmlformats.org/officeDocument/2006/relationships/image" Target="../media/image5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microsoft.com/office/2007/relationships/hdphoto" Target="../media/hdphoto1.wdp"/><Relationship Id="rId2" Type="http://schemas.openxmlformats.org/officeDocument/2006/relationships/image" Target="../media/image5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microsoft.com/office/2007/relationships/hdphoto" Target="../media/hdphoto1.wdp"/><Relationship Id="rId2" Type="http://schemas.openxmlformats.org/officeDocument/2006/relationships/image" Target="../media/image5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27274" y="927958"/>
            <a:ext cx="8660419" cy="53879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28477" y="1180781"/>
            <a:ext cx="8035377" cy="4996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4097" y="1633618"/>
            <a:ext cx="548341" cy="688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6905" y="1340770"/>
            <a:ext cx="992579" cy="1102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97580" flipH="1">
            <a:off x="2002309" y="816053"/>
            <a:ext cx="856601" cy="10494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46954">
            <a:off x="9682547" y="5613846"/>
            <a:ext cx="844830" cy="809501"/>
          </a:xfrm>
          <a:prstGeom prst="rect">
            <a:avLst/>
          </a:prstGeom>
        </p:spPr>
      </p:pic>
      <p:sp>
        <p:nvSpPr>
          <p:cNvPr id="13" name="Freeform 15">
            <a:extLst>
              <a:ext uri="{FF2B5EF4-FFF2-40B4-BE49-F238E27FC236}">
                <a16:creationId xmlns:a16="http://schemas.microsoft.com/office/drawing/2014/main" id="{4404DCC9-1CC1-8345-65EC-19A0DB8AA1EB}"/>
              </a:ext>
            </a:extLst>
          </p:cNvPr>
          <p:cNvSpPr/>
          <p:nvPr/>
        </p:nvSpPr>
        <p:spPr>
          <a:xfrm>
            <a:off x="1778739" y="2048446"/>
            <a:ext cx="7909793" cy="3514047"/>
          </a:xfrm>
          <a:prstGeom prst="flowChartAlternateProcess">
            <a:avLst/>
          </a:prstGeom>
          <a:noFill/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عدنا من جديد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بداية فصل دراسي جديد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مليء بالجد والاجتهاد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CDF6EF4-7B06-3EA2-4BB4-9E96926AEF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9751" y="2972798"/>
            <a:ext cx="630052" cy="61286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70CB5E99-15CB-F600-BA46-75A5CF87BA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46120" y="3009041"/>
            <a:ext cx="630052" cy="612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72939">
            <a:off x="2252823" y="5142007"/>
            <a:ext cx="1014214" cy="842720"/>
          </a:xfrm>
          <a:prstGeom prst="rect">
            <a:avLst/>
          </a:prstGeom>
        </p:spPr>
      </p:pic>
      <p:pic>
        <p:nvPicPr>
          <p:cNvPr id="19" name="Picture 2" descr="صور علم السعودية متحرك في الهواء تنزيل مجاني - صور متحركة Gif Images">
            <a:extLst>
              <a:ext uri="{FF2B5EF4-FFF2-40B4-BE49-F238E27FC236}">
                <a16:creationId xmlns:a16="http://schemas.microsoft.com/office/drawing/2014/main" id="{94BB362B-D6D3-DCC2-61F7-C03F125E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39" y="2972798"/>
            <a:ext cx="1113263" cy="7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صور علم السعودية متحرك في الهواء تنزيل مجاني - صور متحركة Gif Images">
            <a:extLst>
              <a:ext uri="{FF2B5EF4-FFF2-40B4-BE49-F238E27FC236}">
                <a16:creationId xmlns:a16="http://schemas.microsoft.com/office/drawing/2014/main" id="{E7E37B6F-C1F5-E8F1-34AC-6A3BF09E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893" y="2976723"/>
            <a:ext cx="1184532" cy="74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BF49E34-F8BD-BB0E-8016-30E23E3555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4518251" flipH="1">
            <a:off x="10943268" y="23334"/>
            <a:ext cx="1318177" cy="1213822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BB0D6BC-A04A-A76F-9922-E7D9CED7A3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709047" flipH="1">
            <a:off x="-50424" y="5708948"/>
            <a:ext cx="1318177" cy="121382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98AAB2A-3D25-18E9-15C4-58AABE09837E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D02F005-C491-F25B-F3A7-5425FB6B03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96" y="5689117"/>
            <a:ext cx="1475783" cy="116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7976" y="3169393"/>
            <a:ext cx="617639" cy="7755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2619" y="2151040"/>
            <a:ext cx="4183674" cy="264280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1186477" y="2216646"/>
            <a:ext cx="3975958" cy="2511588"/>
            <a:chOff x="0" y="0"/>
            <a:chExt cx="3622362" cy="228822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79695">
            <a:off x="1214004" y="2364932"/>
            <a:ext cx="745360" cy="9131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6821" b="22084"/>
          <a:stretch>
            <a:fillRect/>
          </a:stretch>
        </p:blipFill>
        <p:spPr>
          <a:xfrm>
            <a:off x="8546226" y="3777673"/>
            <a:ext cx="4177002" cy="308032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554910" y="2151040"/>
            <a:ext cx="4183674" cy="264280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658768" y="2216646"/>
            <a:ext cx="3975958" cy="2511588"/>
            <a:chOff x="0" y="0"/>
            <a:chExt cx="3622362" cy="2288224"/>
          </a:xfrm>
        </p:grpSpPr>
        <p:sp>
          <p:nvSpPr>
            <p:cNvPr id="14" name="Freeform 14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79695">
            <a:off x="6705749" y="2313930"/>
            <a:ext cx="745360" cy="913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689937">
            <a:off x="10057112" y="5940352"/>
            <a:ext cx="753167" cy="625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212032" y="497650"/>
            <a:ext cx="588336" cy="6537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1601743">
            <a:off x="11443805" y="-34400"/>
            <a:ext cx="893003" cy="7420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313047" y="5965679"/>
            <a:ext cx="797178" cy="8923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2547529">
            <a:off x="4200949" y="3514816"/>
            <a:ext cx="632697" cy="5257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2989156">
            <a:off x="9806300" y="3166142"/>
            <a:ext cx="632697" cy="525714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B18E32A-D0A1-41D9-BE59-2991121357A6}"/>
              </a:ext>
            </a:extLst>
          </p:cNvPr>
          <p:cNvSpPr/>
          <p:nvPr/>
        </p:nvSpPr>
        <p:spPr>
          <a:xfrm>
            <a:off x="6856284" y="2485963"/>
            <a:ext cx="3420593" cy="1808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الفكرة العامة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6970155-F38D-2FD6-1AB1-E525F27DD88A}"/>
              </a:ext>
            </a:extLst>
          </p:cNvPr>
          <p:cNvSpPr/>
          <p:nvPr/>
        </p:nvSpPr>
        <p:spPr>
          <a:xfrm>
            <a:off x="1444470" y="2566791"/>
            <a:ext cx="3420593" cy="1808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المفردات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672C1D32-B93E-EF74-D739-03C00BB83971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998071" y="519538"/>
            <a:ext cx="2229031" cy="1057967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C18C363C-A883-8B77-EB48-8AF7702A8296}"/>
              </a:ext>
            </a:extLst>
          </p:cNvPr>
          <p:cNvSpPr/>
          <p:nvPr/>
        </p:nvSpPr>
        <p:spPr>
          <a:xfrm>
            <a:off x="9134836" y="566761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EAA0C4F0-A6E1-5801-9AC6-77211E7F48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800000">
            <a:off x="3996668" y="681450"/>
            <a:ext cx="3141268" cy="711165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B58F75A-929B-6468-6F60-C4B1627A25A4}"/>
              </a:ext>
            </a:extLst>
          </p:cNvPr>
          <p:cNvSpPr/>
          <p:nvPr/>
        </p:nvSpPr>
        <p:spPr>
          <a:xfrm>
            <a:off x="3784779" y="675448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تهيئة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EB58F822-17B4-B07F-6161-5231558473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206364" flipH="1">
            <a:off x="-137407" y="5439760"/>
            <a:ext cx="1658793" cy="152747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57CAD0B-6A24-D2F2-9DD8-9B2DE3EB622C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4ABEB86-1BA6-5D77-6D35-D3EC9BBF50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40" y="5689225"/>
            <a:ext cx="1475783" cy="116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8CD0C99-5710-DD6B-7270-2959F716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0164204" y="0"/>
            <a:ext cx="936227" cy="186974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8EFA9E-697A-396D-E50D-D22B85A8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1168670" y="0"/>
            <a:ext cx="936227" cy="21836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3E14BA6-C32B-C7BB-7591-C6FA7FFA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714" t="22934"/>
          <a:stretch>
            <a:fillRect/>
          </a:stretch>
        </p:blipFill>
        <p:spPr>
          <a:xfrm rot="-10800000" flipH="1">
            <a:off x="0" y="4842823"/>
            <a:ext cx="2756617" cy="201517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CFF4AAC-794E-B009-585F-6156A018F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03089">
            <a:off x="11278869" y="6057228"/>
            <a:ext cx="1248498" cy="65287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C5AE08C-37D4-6002-3990-6F9576765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8449">
            <a:off x="7504627" y="1453450"/>
            <a:ext cx="928707" cy="88987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1F03E5-12EE-384A-17EC-98220B7BC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509645">
            <a:off x="-447821" y="190065"/>
            <a:ext cx="3217639" cy="2003016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6C862665-0F3F-F758-E443-1862D32BD00A}"/>
              </a:ext>
            </a:extLst>
          </p:cNvPr>
          <p:cNvGrpSpPr/>
          <p:nvPr/>
        </p:nvGrpSpPr>
        <p:grpSpPr>
          <a:xfrm>
            <a:off x="2635461" y="182958"/>
            <a:ext cx="4183674" cy="370026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2BBF8A1-35C6-B798-595C-40CDA169257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68AFDD5D-0A08-EBCC-A6E1-E7B210CA3086}"/>
              </a:ext>
            </a:extLst>
          </p:cNvPr>
          <p:cNvGrpSpPr/>
          <p:nvPr/>
        </p:nvGrpSpPr>
        <p:grpSpPr>
          <a:xfrm>
            <a:off x="2739319" y="248564"/>
            <a:ext cx="3975958" cy="3499572"/>
            <a:chOff x="0" y="0"/>
            <a:chExt cx="3622362" cy="228822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75D1ABC-A2B0-1768-AFF7-D0027BEA275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5">
            <a:extLst>
              <a:ext uri="{FF2B5EF4-FFF2-40B4-BE49-F238E27FC236}">
                <a16:creationId xmlns:a16="http://schemas.microsoft.com/office/drawing/2014/main" id="{56B602F5-8A91-B9FF-AA81-4EF57F364F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79695">
            <a:off x="2893264" y="1306278"/>
            <a:ext cx="745360" cy="913151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EC700514-5E41-C25B-2EF1-2B55A9973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2989156">
            <a:off x="5886851" y="1198060"/>
            <a:ext cx="632697" cy="52571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29267C5-7423-E0E8-5B8A-74FA9BDBB718}"/>
              </a:ext>
            </a:extLst>
          </p:cNvPr>
          <p:cNvSpPr/>
          <p:nvPr/>
        </p:nvSpPr>
        <p:spPr>
          <a:xfrm>
            <a:off x="2936835" y="517881"/>
            <a:ext cx="3603248" cy="303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سريعة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392F91F-5365-AE40-25A4-9ADC773ACCC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145312" y="4391286"/>
            <a:ext cx="3023358" cy="105796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E7ABAC6-4489-8FA5-80C1-3E113DC0CF77}"/>
              </a:ext>
            </a:extLst>
          </p:cNvPr>
          <p:cNvSpPr/>
          <p:nvPr/>
        </p:nvSpPr>
        <p:spPr>
          <a:xfrm>
            <a:off x="8191492" y="4614711"/>
            <a:ext cx="1403928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E5AD1AB-25AB-A4FD-9CC3-ED4D4EDD2FB8}"/>
              </a:ext>
            </a:extLst>
          </p:cNvPr>
          <p:cNvSpPr/>
          <p:nvPr/>
        </p:nvSpPr>
        <p:spPr>
          <a:xfrm>
            <a:off x="10004611" y="4593515"/>
            <a:ext cx="791323" cy="667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F29A4E9-5ABE-C6AE-0949-2DC68E52C29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68057" y="5543610"/>
            <a:ext cx="3180379" cy="1057967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33A1470-AD77-41B4-C57C-41F2A6177F84}"/>
              </a:ext>
            </a:extLst>
          </p:cNvPr>
          <p:cNvSpPr/>
          <p:nvPr/>
        </p:nvSpPr>
        <p:spPr>
          <a:xfrm>
            <a:off x="5668057" y="5762863"/>
            <a:ext cx="1510181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D41FB43-50AE-8A4E-B220-1636FF8E9ACF}"/>
              </a:ext>
            </a:extLst>
          </p:cNvPr>
          <p:cNvSpPr/>
          <p:nvPr/>
        </p:nvSpPr>
        <p:spPr>
          <a:xfrm>
            <a:off x="7660567" y="5732323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709768CF-408D-C957-6BB8-C7E1D48D5E9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025919" y="4485643"/>
            <a:ext cx="4013359" cy="1057967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AA46F1EC-F3C9-03DB-8493-1FDDBF32DDF3}"/>
              </a:ext>
            </a:extLst>
          </p:cNvPr>
          <p:cNvSpPr/>
          <p:nvPr/>
        </p:nvSpPr>
        <p:spPr>
          <a:xfrm>
            <a:off x="2025920" y="4723226"/>
            <a:ext cx="1938273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3D449D3-35CF-5B10-279B-6787817D2DBA}"/>
              </a:ext>
            </a:extLst>
          </p:cNvPr>
          <p:cNvSpPr/>
          <p:nvPr/>
        </p:nvSpPr>
        <p:spPr>
          <a:xfrm>
            <a:off x="4547952" y="4662145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49229176-D194-D027-BA23-9865A35849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00000">
            <a:off x="7574453" y="3098204"/>
            <a:ext cx="4425214" cy="711165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2D4B109-8712-1995-181F-02D58680D1CE}"/>
              </a:ext>
            </a:extLst>
          </p:cNvPr>
          <p:cNvSpPr/>
          <p:nvPr/>
        </p:nvSpPr>
        <p:spPr>
          <a:xfrm>
            <a:off x="7646891" y="3031947"/>
            <a:ext cx="4297013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  :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23FB5C9-DAD1-F30F-5C4E-BDADA92C19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391243F-C528-BA32-04B8-1081663CF8EE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9" y="2593337"/>
            <a:ext cx="1388991" cy="13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1" grpId="0" animBg="1"/>
      <p:bldP spid="22" grpId="0"/>
      <p:bldP spid="24" grpId="0" animBg="1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8CD0C99-5710-DD6B-7270-2959F716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0164204" y="0"/>
            <a:ext cx="936227" cy="186974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8EFA9E-697A-396D-E50D-D22B85A8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1168670" y="0"/>
            <a:ext cx="936227" cy="21836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3E14BA6-C32B-C7BB-7591-C6FA7FFA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714" t="22934"/>
          <a:stretch>
            <a:fillRect/>
          </a:stretch>
        </p:blipFill>
        <p:spPr>
          <a:xfrm rot="-10800000" flipH="1">
            <a:off x="0" y="4899318"/>
            <a:ext cx="2756617" cy="1958679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CFF4AAC-794E-B009-585F-6156A018F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03089">
            <a:off x="11278869" y="6057228"/>
            <a:ext cx="1248498" cy="65287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C5AE08C-37D4-6002-3990-6F9576765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8449">
            <a:off x="8261711" y="2007479"/>
            <a:ext cx="928707" cy="88987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1F03E5-12EE-384A-17EC-98220B7BC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509645">
            <a:off x="-447821" y="190065"/>
            <a:ext cx="3217639" cy="2003016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6C862665-0F3F-F758-E443-1862D32BD00A}"/>
              </a:ext>
            </a:extLst>
          </p:cNvPr>
          <p:cNvGrpSpPr/>
          <p:nvPr/>
        </p:nvGrpSpPr>
        <p:grpSpPr>
          <a:xfrm>
            <a:off x="2994220" y="289534"/>
            <a:ext cx="4793216" cy="370026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2BBF8A1-35C6-B798-595C-40CDA169257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68AFDD5D-0A08-EBCC-A6E1-E7B210CA3086}"/>
              </a:ext>
            </a:extLst>
          </p:cNvPr>
          <p:cNvGrpSpPr/>
          <p:nvPr/>
        </p:nvGrpSpPr>
        <p:grpSpPr>
          <a:xfrm>
            <a:off x="3185028" y="355140"/>
            <a:ext cx="4498550" cy="3499572"/>
            <a:chOff x="0" y="0"/>
            <a:chExt cx="3622362" cy="228822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75D1ABC-A2B0-1768-AFF7-D0027BEA275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5">
            <a:extLst>
              <a:ext uri="{FF2B5EF4-FFF2-40B4-BE49-F238E27FC236}">
                <a16:creationId xmlns:a16="http://schemas.microsoft.com/office/drawing/2014/main" id="{56B602F5-8A91-B9FF-AA81-4EF57F364F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79695">
            <a:off x="3370582" y="523838"/>
            <a:ext cx="745360" cy="913151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EC700514-5E41-C25B-2EF1-2B55A9973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925416">
            <a:off x="6920984" y="935540"/>
            <a:ext cx="632697" cy="52571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29267C5-7423-E0E8-5B8A-74FA9BDBB718}"/>
              </a:ext>
            </a:extLst>
          </p:cNvPr>
          <p:cNvSpPr/>
          <p:nvPr/>
        </p:nvSpPr>
        <p:spPr>
          <a:xfrm>
            <a:off x="3185028" y="624457"/>
            <a:ext cx="4323356" cy="303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سريعة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392F91F-5365-AE40-25A4-9ADC773ACCC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843496" y="4139552"/>
            <a:ext cx="3023358" cy="105796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E7ABAC6-4489-8FA5-80C1-3E113DC0CF77}"/>
              </a:ext>
            </a:extLst>
          </p:cNvPr>
          <p:cNvSpPr/>
          <p:nvPr/>
        </p:nvSpPr>
        <p:spPr>
          <a:xfrm>
            <a:off x="2958398" y="4328243"/>
            <a:ext cx="1289026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u-Arab-IQ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E5AD1AB-25AB-A4FD-9CC3-ED4D4EDD2FB8}"/>
              </a:ext>
            </a:extLst>
          </p:cNvPr>
          <p:cNvSpPr/>
          <p:nvPr/>
        </p:nvSpPr>
        <p:spPr>
          <a:xfrm>
            <a:off x="4678985" y="4328265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49229176-D194-D027-BA23-9865A35849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00000">
            <a:off x="6200273" y="4899320"/>
            <a:ext cx="5548382" cy="711165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2D4B109-8712-1995-181F-02D58680D1CE}"/>
              </a:ext>
            </a:extLst>
          </p:cNvPr>
          <p:cNvSpPr/>
          <p:nvPr/>
        </p:nvSpPr>
        <p:spPr>
          <a:xfrm>
            <a:off x="5998492" y="4736624"/>
            <a:ext cx="5904626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7ED9D51B-6326-4677-1EBA-F8E08A508A5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865875" y="5477369"/>
            <a:ext cx="3023358" cy="105796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777CABE-E36B-E814-9571-1A0D2A731D9F}"/>
              </a:ext>
            </a:extLst>
          </p:cNvPr>
          <p:cNvSpPr/>
          <p:nvPr/>
        </p:nvSpPr>
        <p:spPr>
          <a:xfrm>
            <a:off x="2994220" y="5666082"/>
            <a:ext cx="1289026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A995C4F-7216-91C1-1D99-D6899CFC5B43}"/>
              </a:ext>
            </a:extLst>
          </p:cNvPr>
          <p:cNvSpPr/>
          <p:nvPr/>
        </p:nvSpPr>
        <p:spPr>
          <a:xfrm>
            <a:off x="4701364" y="5666082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45924E01-B871-9141-BD07-1BC99EEA1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8449">
            <a:off x="9198724" y="2402425"/>
            <a:ext cx="1345627" cy="128935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AE8F212-DC8E-367F-F6B1-41DE6787296A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9" y="2593337"/>
            <a:ext cx="1388991" cy="138899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B3F5585-C1A6-0420-DCCA-97008B129F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7" grpId="0"/>
      <p:bldP spid="9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786"/>
          <a:stretch>
            <a:fillRect/>
          </a:stretch>
        </p:blipFill>
        <p:spPr>
          <a:xfrm>
            <a:off x="3911144" y="2188174"/>
            <a:ext cx="914401" cy="786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310" flipH="1">
            <a:off x="-325522" y="4700839"/>
            <a:ext cx="2543108" cy="2341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9" r="1447" b="3639"/>
          <a:stretch>
            <a:fillRect/>
          </a:stretch>
        </p:blipFill>
        <p:spPr>
          <a:xfrm>
            <a:off x="5236054" y="628074"/>
            <a:ext cx="4188379" cy="25030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2495" flipH="1" flipV="1">
            <a:off x="5878084" y="1100850"/>
            <a:ext cx="685696" cy="706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6253" flipH="1">
            <a:off x="5584886" y="1844443"/>
            <a:ext cx="930839" cy="77957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DCD262-4C62-9C7C-1CA0-C785D8A59AD3}"/>
              </a:ext>
            </a:extLst>
          </p:cNvPr>
          <p:cNvSpPr txBox="1"/>
          <p:nvPr/>
        </p:nvSpPr>
        <p:spPr>
          <a:xfrm>
            <a:off x="6133646" y="1252493"/>
            <a:ext cx="2955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9ED9CF-2614-DD75-FB09-C7D387C30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18251" flipH="1">
            <a:off x="9996809" y="-187573"/>
            <a:ext cx="2543108" cy="2341779"/>
          </a:xfrm>
          <a:prstGeom prst="rect">
            <a:avLst/>
          </a:prstGeom>
        </p:spPr>
      </p:pic>
      <p:pic>
        <p:nvPicPr>
          <p:cNvPr id="7" name="Picture 6">
            <a:hlinkClick r:id="rId12"/>
            <a:extLst>
              <a:ext uri="{FF2B5EF4-FFF2-40B4-BE49-F238E27FC236}">
                <a16:creationId xmlns:a16="http://schemas.microsoft.com/office/drawing/2014/main" id="{BBCECD4F-C9AF-9AA6-41F1-52838E03A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9" r="1447" b="3639"/>
          <a:stretch>
            <a:fillRect/>
          </a:stretch>
        </p:blipFill>
        <p:spPr>
          <a:xfrm>
            <a:off x="6801618" y="3373583"/>
            <a:ext cx="4188379" cy="250305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57B5393-CF66-FD4E-76CA-09EE3D751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2495" flipH="1" flipV="1">
            <a:off x="7443648" y="3846359"/>
            <a:ext cx="685696" cy="70660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8841740C-DA7F-D041-5547-199EEC9C5C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6253" flipH="1">
            <a:off x="7150450" y="4589952"/>
            <a:ext cx="930839" cy="779577"/>
          </a:xfrm>
          <a:prstGeom prst="rect">
            <a:avLst/>
          </a:prstGeom>
        </p:spPr>
      </p:pic>
      <p:sp>
        <p:nvSpPr>
          <p:cNvPr id="13" name="مربع نص 12">
            <a:hlinkClick r:id="rId12"/>
            <a:extLst>
              <a:ext uri="{FF2B5EF4-FFF2-40B4-BE49-F238E27FC236}">
                <a16:creationId xmlns:a16="http://schemas.microsoft.com/office/drawing/2014/main" id="{0A7D6BA7-124A-D743-2A0E-FC4A70A38EF1}"/>
              </a:ext>
            </a:extLst>
          </p:cNvPr>
          <p:cNvSpPr txBox="1"/>
          <p:nvPr/>
        </p:nvSpPr>
        <p:spPr>
          <a:xfrm>
            <a:off x="7699210" y="3998002"/>
            <a:ext cx="2955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6">
            <a:hlinkClick r:id="rId13"/>
            <a:extLst>
              <a:ext uri="{FF2B5EF4-FFF2-40B4-BE49-F238E27FC236}">
                <a16:creationId xmlns:a16="http://schemas.microsoft.com/office/drawing/2014/main" id="{1215DC68-8CB3-10B5-1E00-13AAA0F55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9" r="1447" b="3639"/>
          <a:stretch>
            <a:fillRect/>
          </a:stretch>
        </p:blipFill>
        <p:spPr>
          <a:xfrm>
            <a:off x="611645" y="2868686"/>
            <a:ext cx="5186619" cy="2503054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33C4A26-A8C6-9645-78B8-9BBFC8B71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2495" flipH="1" flipV="1">
            <a:off x="680864" y="3401638"/>
            <a:ext cx="685696" cy="706600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D3B9BB-DD91-7467-A128-761AE44B0E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6253" flipH="1">
            <a:off x="1330082" y="4122800"/>
            <a:ext cx="930839" cy="779577"/>
          </a:xfrm>
          <a:prstGeom prst="rect">
            <a:avLst/>
          </a:prstGeom>
        </p:spPr>
      </p:pic>
      <p:sp>
        <p:nvSpPr>
          <p:cNvPr id="17" name="مربع نص 16">
            <a:hlinkClick r:id="rId13"/>
            <a:extLst>
              <a:ext uri="{FF2B5EF4-FFF2-40B4-BE49-F238E27FC236}">
                <a16:creationId xmlns:a16="http://schemas.microsoft.com/office/drawing/2014/main" id="{62F7ADB8-8C6A-1349-E22B-B4E076723A4D}"/>
              </a:ext>
            </a:extLst>
          </p:cNvPr>
          <p:cNvSpPr txBox="1"/>
          <p:nvPr/>
        </p:nvSpPr>
        <p:spPr>
          <a:xfrm>
            <a:off x="1704461" y="3603550"/>
            <a:ext cx="38401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635B707-7857-B4BB-CBDA-C447BC5CA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86616" y="538332"/>
            <a:ext cx="2161498" cy="174541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0F3580F-1BA0-3648-A7E4-C9281CDED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2836D3D-8044-872E-7206-ECF47C6993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17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 uiExpand="1" build="p"/>
      <p:bldP spid="1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58137" y="2023828"/>
            <a:ext cx="7983305" cy="1056276"/>
            <a:chOff x="0" y="0"/>
            <a:chExt cx="10182292" cy="13472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2292" cy="1347225"/>
            </a:xfrm>
            <a:custGeom>
              <a:avLst/>
              <a:gdLst/>
              <a:ahLst/>
              <a:cxnLst/>
              <a:rect l="l" t="t" r="r" b="b"/>
              <a:pathLst>
                <a:path w="10182292" h="1347225">
                  <a:moveTo>
                    <a:pt x="10057832" y="1347225"/>
                  </a:moveTo>
                  <a:lnTo>
                    <a:pt x="124460" y="1347225"/>
                  </a:lnTo>
                  <a:cubicBezTo>
                    <a:pt x="55880" y="1347225"/>
                    <a:pt x="0" y="1291345"/>
                    <a:pt x="0" y="1222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57832" y="0"/>
                  </a:lnTo>
                  <a:cubicBezTo>
                    <a:pt x="10126412" y="0"/>
                    <a:pt x="10182292" y="55880"/>
                    <a:pt x="10182292" y="124460"/>
                  </a:cubicBezTo>
                  <a:lnTo>
                    <a:pt x="10182292" y="1222765"/>
                  </a:lnTo>
                  <a:cubicBezTo>
                    <a:pt x="10182292" y="1291345"/>
                    <a:pt x="10126412" y="1347225"/>
                    <a:pt x="10057832" y="13472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58137" y="3238073"/>
            <a:ext cx="7983305" cy="1056276"/>
            <a:chOff x="0" y="0"/>
            <a:chExt cx="10182292" cy="1347225"/>
          </a:xfrm>
          <a:solidFill>
            <a:schemeClr val="accent3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0182292" cy="1347225"/>
            </a:xfrm>
            <a:custGeom>
              <a:avLst/>
              <a:gdLst/>
              <a:ahLst/>
              <a:cxnLst/>
              <a:rect l="l" t="t" r="r" b="b"/>
              <a:pathLst>
                <a:path w="10182292" h="1347225">
                  <a:moveTo>
                    <a:pt x="10057832" y="1347225"/>
                  </a:moveTo>
                  <a:lnTo>
                    <a:pt x="124460" y="1347225"/>
                  </a:lnTo>
                  <a:cubicBezTo>
                    <a:pt x="55880" y="1347225"/>
                    <a:pt x="0" y="1291345"/>
                    <a:pt x="0" y="1222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57832" y="0"/>
                  </a:lnTo>
                  <a:cubicBezTo>
                    <a:pt x="10126412" y="0"/>
                    <a:pt x="10182292" y="55880"/>
                    <a:pt x="10182292" y="124460"/>
                  </a:cubicBezTo>
                  <a:lnTo>
                    <a:pt x="10182292" y="1222765"/>
                  </a:lnTo>
                  <a:cubicBezTo>
                    <a:pt x="10182292" y="1291345"/>
                    <a:pt x="10126412" y="1347225"/>
                    <a:pt x="10057832" y="1347225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158137" y="4453099"/>
            <a:ext cx="7983305" cy="1056276"/>
            <a:chOff x="0" y="0"/>
            <a:chExt cx="10182292" cy="1347225"/>
          </a:xfrm>
          <a:solidFill>
            <a:schemeClr val="accent3">
              <a:lumMod val="7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2292" cy="1347225"/>
            </a:xfrm>
            <a:custGeom>
              <a:avLst/>
              <a:gdLst/>
              <a:ahLst/>
              <a:cxnLst/>
              <a:rect l="l" t="t" r="r" b="b"/>
              <a:pathLst>
                <a:path w="10182292" h="1347225">
                  <a:moveTo>
                    <a:pt x="10057832" y="1347225"/>
                  </a:moveTo>
                  <a:lnTo>
                    <a:pt x="124460" y="1347225"/>
                  </a:lnTo>
                  <a:cubicBezTo>
                    <a:pt x="55880" y="1347225"/>
                    <a:pt x="0" y="1291345"/>
                    <a:pt x="0" y="1222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57832" y="0"/>
                  </a:lnTo>
                  <a:cubicBezTo>
                    <a:pt x="10126412" y="0"/>
                    <a:pt x="10182292" y="55880"/>
                    <a:pt x="10182292" y="124460"/>
                  </a:cubicBezTo>
                  <a:lnTo>
                    <a:pt x="10182292" y="1222765"/>
                  </a:lnTo>
                  <a:cubicBezTo>
                    <a:pt x="10182292" y="1291345"/>
                    <a:pt x="10126412" y="1347225"/>
                    <a:pt x="10057832" y="1347225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2358510" y="2223816"/>
            <a:ext cx="4983183" cy="654332"/>
            <a:chOff x="0" y="0"/>
            <a:chExt cx="3440484" cy="1163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0484" cy="1163772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358510" y="3438061"/>
            <a:ext cx="4983183" cy="654332"/>
            <a:chOff x="0" y="0"/>
            <a:chExt cx="3440484" cy="11637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0484" cy="1163772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58510" y="4653087"/>
            <a:ext cx="4991850" cy="654332"/>
            <a:chOff x="0" y="0"/>
            <a:chExt cx="3440484" cy="11637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40484" cy="1163772"/>
            </a:xfrm>
            <a:prstGeom prst="flowChartProcess">
              <a:avLst/>
            </a:pr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542067" y="2223816"/>
            <a:ext cx="2484562" cy="654332"/>
            <a:chOff x="0" y="0"/>
            <a:chExt cx="9839172" cy="11637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9172" cy="1163772"/>
            </a:xfrm>
            <a:prstGeom prst="flowChartAlternateProcess">
              <a:avLst/>
            </a:prstGeom>
            <a:solidFill>
              <a:srgbClr val="FFFFFF"/>
            </a:solidFill>
          </p:spPr>
          <p:txBody>
            <a:bodyPr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الموضوع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42067" y="3438061"/>
            <a:ext cx="2484562" cy="654332"/>
            <a:chOff x="0" y="0"/>
            <a:chExt cx="9839172" cy="11637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39172" cy="1163772"/>
            </a:xfrm>
            <a:prstGeom prst="flowChartAlternateProcess">
              <a:avLst/>
            </a:pr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542067" y="4653087"/>
            <a:ext cx="2484561" cy="654332"/>
            <a:chOff x="0" y="0"/>
            <a:chExt cx="9839172" cy="11637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39172" cy="1163772"/>
            </a:xfrm>
            <a:prstGeom prst="roundRect">
              <a:avLst/>
            </a:pr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56253" y="3209039"/>
            <a:ext cx="927121" cy="8888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3013" y="2327534"/>
            <a:ext cx="466123" cy="44689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2522" y="3574815"/>
            <a:ext cx="466123" cy="4468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4884" y="4774641"/>
            <a:ext cx="466123" cy="4468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36779" y="2327534"/>
            <a:ext cx="466123" cy="4468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43868" y="3542763"/>
            <a:ext cx="466123" cy="44689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43868" y="4756805"/>
            <a:ext cx="466123" cy="44689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09985" flipH="1">
            <a:off x="10373279" y="5082661"/>
            <a:ext cx="2202243" cy="20746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1353" y="4170081"/>
            <a:ext cx="949801" cy="102866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732586">
            <a:off x="11319266" y="4297348"/>
            <a:ext cx="990921" cy="78736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61859">
            <a:off x="-227992" y="-338958"/>
            <a:ext cx="1549322" cy="159723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86233" flipV="1">
            <a:off x="-579093" y="527455"/>
            <a:ext cx="1656001" cy="2209228"/>
          </a:xfrm>
          <a:prstGeom prst="rect">
            <a:avLst/>
          </a:prstGeom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9A66EF24-DF5B-61C6-4798-FF26FE21AB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74400" y="6120009"/>
            <a:ext cx="466123" cy="446896"/>
          </a:xfrm>
          <a:prstGeom prst="rect">
            <a:avLst/>
          </a:prstGeom>
        </p:spPr>
      </p:pic>
      <p:pic>
        <p:nvPicPr>
          <p:cNvPr id="43" name="Picture 31">
            <a:extLst>
              <a:ext uri="{FF2B5EF4-FFF2-40B4-BE49-F238E27FC236}">
                <a16:creationId xmlns:a16="http://schemas.microsoft.com/office/drawing/2014/main" id="{421ED93E-9945-7054-CCDB-4A20DA0609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452" y="964182"/>
            <a:ext cx="466123" cy="446896"/>
          </a:xfrm>
          <a:prstGeom prst="rect">
            <a:avLst/>
          </a:prstGeom>
        </p:spPr>
      </p:pic>
      <p:pic>
        <p:nvPicPr>
          <p:cNvPr id="44" name="Picture 31">
            <a:extLst>
              <a:ext uri="{FF2B5EF4-FFF2-40B4-BE49-F238E27FC236}">
                <a16:creationId xmlns:a16="http://schemas.microsoft.com/office/drawing/2014/main" id="{10DDAC86-9DB2-F1D4-AF41-8FC624E3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7533" y="561509"/>
            <a:ext cx="466123" cy="446896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8D9DEE54-9AC4-FA51-FE69-42777EFA7B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1452" y="3027030"/>
            <a:ext cx="1705002" cy="1440149"/>
          </a:xfrm>
          <a:prstGeom prst="rect">
            <a:avLst/>
          </a:prstGeom>
        </p:spPr>
      </p:pic>
      <p:sp>
        <p:nvSpPr>
          <p:cNvPr id="47" name="Freeform 15">
            <a:extLst>
              <a:ext uri="{FF2B5EF4-FFF2-40B4-BE49-F238E27FC236}">
                <a16:creationId xmlns:a16="http://schemas.microsoft.com/office/drawing/2014/main" id="{EF268DA2-21BC-B525-7CB7-E26233AB3157}"/>
              </a:ext>
            </a:extLst>
          </p:cNvPr>
          <p:cNvSpPr/>
          <p:nvPr/>
        </p:nvSpPr>
        <p:spPr>
          <a:xfrm>
            <a:off x="7549301" y="3419939"/>
            <a:ext cx="2484562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</a:t>
            </a:r>
          </a:p>
        </p:txBody>
      </p:sp>
      <p:sp>
        <p:nvSpPr>
          <p:cNvPr id="48" name="Freeform 15">
            <a:extLst>
              <a:ext uri="{FF2B5EF4-FFF2-40B4-BE49-F238E27FC236}">
                <a16:creationId xmlns:a16="http://schemas.microsoft.com/office/drawing/2014/main" id="{7444B89E-E8DF-1D72-AD70-DEEDDC729C66}"/>
              </a:ext>
            </a:extLst>
          </p:cNvPr>
          <p:cNvSpPr/>
          <p:nvPr/>
        </p:nvSpPr>
        <p:spPr>
          <a:xfrm>
            <a:off x="7513974" y="4653087"/>
            <a:ext cx="2484562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</a:t>
            </a:r>
          </a:p>
        </p:txBody>
      </p:sp>
      <p:sp>
        <p:nvSpPr>
          <p:cNvPr id="49" name="Freeform 15">
            <a:extLst>
              <a:ext uri="{FF2B5EF4-FFF2-40B4-BE49-F238E27FC236}">
                <a16:creationId xmlns:a16="http://schemas.microsoft.com/office/drawing/2014/main" id="{1A3227AF-4C4C-A6A8-30CA-8866FCB5FF2F}"/>
              </a:ext>
            </a:extLst>
          </p:cNvPr>
          <p:cNvSpPr/>
          <p:nvPr/>
        </p:nvSpPr>
        <p:spPr>
          <a:xfrm>
            <a:off x="3203368" y="2223816"/>
            <a:ext cx="3194620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1535C7D4-910B-0795-0F66-4F3C70EE6C59}"/>
              </a:ext>
            </a:extLst>
          </p:cNvPr>
          <p:cNvSpPr/>
          <p:nvPr/>
        </p:nvSpPr>
        <p:spPr>
          <a:xfrm>
            <a:off x="3256409" y="3438061"/>
            <a:ext cx="3194620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/ 8 / 1444 هـ</a:t>
            </a:r>
          </a:p>
        </p:txBody>
      </p:sp>
      <p:sp>
        <p:nvSpPr>
          <p:cNvPr id="51" name="Freeform 15">
            <a:extLst>
              <a:ext uri="{FF2B5EF4-FFF2-40B4-BE49-F238E27FC236}">
                <a16:creationId xmlns:a16="http://schemas.microsoft.com/office/drawing/2014/main" id="{0321FC51-FE47-F439-57A0-DECA56475807}"/>
              </a:ext>
            </a:extLst>
          </p:cNvPr>
          <p:cNvSpPr/>
          <p:nvPr/>
        </p:nvSpPr>
        <p:spPr>
          <a:xfrm>
            <a:off x="3306050" y="4656674"/>
            <a:ext cx="3194620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الأحد</a:t>
            </a: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7EB94C47-83D2-4FDC-7196-BC23A3C9C26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459" y="35240"/>
            <a:ext cx="1052537" cy="105253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220952C-48C2-D6D7-22BF-A06654E4CC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45A820-6EA1-DAC7-6379-2E11F099B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104834">
            <a:off x="10663491" y="-2328644"/>
            <a:ext cx="3057018" cy="518100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3331936" y="646613"/>
            <a:ext cx="483862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0238B43-2AB7-2B8A-09CD-DF3897C65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4418" y="5057423"/>
            <a:ext cx="2036517" cy="151813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0281429-9A80-B646-588C-71355DBED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6031" y="3039162"/>
            <a:ext cx="1329345" cy="12930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3671">
            <a:off x="10402836" y="5929954"/>
            <a:ext cx="2918959" cy="65287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F6FCA9-F5AC-14A5-45A6-6757BACB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36788">
            <a:off x="-1311514" y="3985050"/>
            <a:ext cx="3057018" cy="518100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800000">
            <a:off x="7405765" y="311746"/>
            <a:ext cx="1014214" cy="84272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E22B095-A6BE-B1E4-CE1C-8171B53F1A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1159" r="1447" b="3639"/>
          <a:stretch>
            <a:fillRect/>
          </a:stretch>
        </p:blipFill>
        <p:spPr>
          <a:xfrm rot="21316176">
            <a:off x="1607863" y="1703077"/>
            <a:ext cx="8573562" cy="4827382"/>
          </a:xfrm>
          <a:prstGeom prst="rect">
            <a:avLst/>
          </a:prstGeom>
        </p:spPr>
      </p:pic>
      <p:pic>
        <p:nvPicPr>
          <p:cNvPr id="2050" name="Picture 2" descr="علم السعوديه متحرك">
            <a:extLst>
              <a:ext uri="{FF2B5EF4-FFF2-40B4-BE49-F238E27FC236}">
                <a16:creationId xmlns:a16="http://schemas.microsoft.com/office/drawing/2014/main" id="{CDFB92D5-9E41-BC98-2426-9D03B6CE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9" y="819765"/>
            <a:ext cx="2580112" cy="19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20084" y="497168"/>
            <a:ext cx="4297013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يوم العلم السعودي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99F790F-EB9E-5B07-A38D-FAE182E73B38}"/>
              </a:ext>
            </a:extLst>
          </p:cNvPr>
          <p:cNvSpPr txBox="1"/>
          <p:nvPr/>
        </p:nvSpPr>
        <p:spPr>
          <a:xfrm>
            <a:off x="2368768" y="2704547"/>
            <a:ext cx="71286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يوم العلم هو مناسبة وطنية تحتفي بها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المملكة العربية السعودية بالعلم السعودي ، إذ جاء الأمر الملكي في عام  2023،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بأن يكون يوم 11 مارس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كل عام يوماً خاصاً بالعلم .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662F754-EAF6-E934-A5B0-3BFAC97F9D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910744" flipH="1">
            <a:off x="10157085" y="4304234"/>
            <a:ext cx="983857" cy="90596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1D37015-9E03-D8FA-CB48-E15CAB1A39B5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120352E-A669-95B4-6210-6E35B5DCD9F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852D4FE-D2C8-0A54-34E0-911C92A7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211281"/>
            <a:ext cx="11529175" cy="643543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7253">
            <a:off x="-734744" y="5842872"/>
            <a:ext cx="2918959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45A820-6EA1-DAC7-6379-2E11F099B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104834">
            <a:off x="10663491" y="-2328644"/>
            <a:ext cx="3057018" cy="518100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E22B095-A6BE-B1E4-CE1C-8171B53F1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59" r="1447" b="3639"/>
          <a:stretch>
            <a:fillRect/>
          </a:stretch>
        </p:blipFill>
        <p:spPr>
          <a:xfrm rot="21316176">
            <a:off x="1644929" y="2061565"/>
            <a:ext cx="8573562" cy="367675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0238B43-2AB7-2B8A-09CD-DF3897C65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4418" y="5057423"/>
            <a:ext cx="2036517" cy="151813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0281429-9A80-B646-588C-71355DBED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62769" y="3735809"/>
            <a:ext cx="911708" cy="886843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3671">
            <a:off x="10402836" y="5929954"/>
            <a:ext cx="2918959" cy="65287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F6FCA9-F5AC-14A5-45A6-6757BACB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36788">
            <a:off x="-1145260" y="3854116"/>
            <a:ext cx="3057018" cy="518100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800000">
            <a:off x="8481804" y="2846328"/>
            <a:ext cx="1014214" cy="842720"/>
          </a:xfrm>
          <a:prstGeom prst="rect">
            <a:avLst/>
          </a:prstGeom>
        </p:spPr>
      </p:pic>
      <p:pic>
        <p:nvPicPr>
          <p:cNvPr id="2050" name="Picture 2" descr="علم السعوديه متحرك">
            <a:extLst>
              <a:ext uri="{FF2B5EF4-FFF2-40B4-BE49-F238E27FC236}">
                <a16:creationId xmlns:a16="http://schemas.microsoft.com/office/drawing/2014/main" id="{CDFB92D5-9E41-BC98-2426-9D03B6CE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6" y="1305344"/>
            <a:ext cx="2765875" cy="19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99F790F-EB9E-5B07-A38D-FAE182E73B38}"/>
              </a:ext>
            </a:extLst>
          </p:cNvPr>
          <p:cNvSpPr txBox="1"/>
          <p:nvPr/>
        </p:nvSpPr>
        <p:spPr>
          <a:xfrm>
            <a:off x="2573480" y="2764919"/>
            <a:ext cx="71286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سنتعلم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الفصل الدراسي الثالث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528AF6B-F778-A187-2821-3E78E37240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309811" flipH="1">
            <a:off x="10099313" y="4246904"/>
            <a:ext cx="1039785" cy="95746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746383-0A64-C598-4099-C8ECE3A411B4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7D87BC-D6D1-5DC8-1C4E-55848D6225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4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557080" y="531964"/>
            <a:ext cx="386088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8601133" y="5322715"/>
            <a:ext cx="4222242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6653170" y="197098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57080" y="531964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استعراض فهرس الكتاب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75" y="5402854"/>
            <a:ext cx="1721540" cy="139014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B138D7C-A1FF-32E8-6F5B-566FA468C90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E5CD3CC-3548-2FD6-C63D-CE3A825A04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55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557080" y="531964"/>
            <a:ext cx="386088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8601133" y="5322715"/>
            <a:ext cx="4222242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6653170" y="197098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57080" y="531964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استعراض فهرس الكتاب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75" y="5402854"/>
            <a:ext cx="1721540" cy="139014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B138D7C-A1FF-32E8-6F5B-566FA468C90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E5CD3CC-3548-2FD6-C63D-CE3A825A04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55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557080" y="531964"/>
            <a:ext cx="386088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8601133" y="5322715"/>
            <a:ext cx="4222242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6653170" y="197098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57080" y="531964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استعراض فهرس الكتاب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75" y="5402854"/>
            <a:ext cx="1721540" cy="139014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B138D7C-A1FF-32E8-6F5B-566FA468C90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E5CD3CC-3548-2FD6-C63D-CE3A825A04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55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557080" y="531964"/>
            <a:ext cx="386088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8601133" y="5322715"/>
            <a:ext cx="4222242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6653170" y="197098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57080" y="531964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استعراض فهرس الكتاب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75" y="5402854"/>
            <a:ext cx="1721540" cy="139014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B138D7C-A1FF-32E8-6F5B-566FA468C90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E5CD3CC-3548-2FD6-C63D-CE3A825A04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55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شاشة عريضة</PresentationFormat>
  <Paragraphs>59</Paragraphs>
  <Slides>13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</cp:revision>
  <dcterms:created xsi:type="dcterms:W3CDTF">2023-03-09T11:43:05Z</dcterms:created>
  <dcterms:modified xsi:type="dcterms:W3CDTF">2023-03-09T11:56:43Z</dcterms:modified>
</cp:coreProperties>
</file>